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42" r:id="rId2"/>
    <p:sldId id="513" r:id="rId3"/>
    <p:sldId id="499" r:id="rId4"/>
    <p:sldId id="514" r:id="rId5"/>
    <p:sldId id="443" r:id="rId6"/>
    <p:sldId id="501" r:id="rId7"/>
    <p:sldId id="503" r:id="rId8"/>
    <p:sldId id="504" r:id="rId9"/>
    <p:sldId id="505" r:id="rId10"/>
    <p:sldId id="506" r:id="rId11"/>
    <p:sldId id="507" r:id="rId12"/>
    <p:sldId id="508" r:id="rId13"/>
    <p:sldId id="515" r:id="rId14"/>
    <p:sldId id="509" r:id="rId15"/>
    <p:sldId id="510" r:id="rId16"/>
    <p:sldId id="516" r:id="rId17"/>
    <p:sldId id="511" r:id="rId18"/>
    <p:sldId id="512" r:id="rId19"/>
    <p:sldId id="517" r:id="rId20"/>
    <p:sldId id="519" r:id="rId21"/>
    <p:sldId id="518" r:id="rId22"/>
  </p:sldIdLst>
  <p:sldSz cx="9144000" cy="6858000" type="screen4x3"/>
  <p:notesSz cx="6858000" cy="9144000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FF"/>
    <a:srgbClr val="000000"/>
    <a:srgbClr val="FF0000"/>
    <a:srgbClr val="33CCCC"/>
    <a:srgbClr val="0000FF"/>
    <a:srgbClr val="0066FF"/>
    <a:srgbClr val="A50021"/>
    <a:srgbClr val="F3F9FA"/>
    <a:srgbClr val="E7F3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24" autoAdjust="0"/>
    <p:restoredTop sz="94713" autoAdjust="0"/>
  </p:normalViewPr>
  <p:slideViewPr>
    <p:cSldViewPr>
      <p:cViewPr varScale="1">
        <p:scale>
          <a:sx n="80" d="100"/>
          <a:sy n="80" d="100"/>
        </p:scale>
        <p:origin x="-107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3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1D0E255-666D-4256-B1C3-2BCEF05FDC64}" type="datetime1">
              <a:rPr lang="it-IT"/>
              <a:pPr>
                <a:defRPr/>
              </a:pPr>
              <a:t>23/04/2018</a:t>
            </a:fld>
            <a:endParaRPr lang="it-IT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9F09B71-033C-43F5-B557-4A65245566A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2957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200AC57-8861-4A1D-84E9-BD26EF45FCCE}" type="datetime1">
              <a:rPr lang="it-IT"/>
              <a:pPr>
                <a:defRPr/>
              </a:pPr>
              <a:t>23/04/2018</a:t>
            </a:fld>
            <a:endParaRPr lang="it-IT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583423D-3297-4CAE-B301-71CE5B532EC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3825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8058C-2469-4FD1-9A4C-381D0592673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0EFB4-056C-44E9-AA72-40606D4402E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6DEC6-BAA9-413C-BDB9-7B2ABCBAF9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7EF53-CBA8-48F4-972C-123D78889F8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3A557-9205-4448-A6E9-52932FD6120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93A27-30C3-4521-AD21-694AF541C66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81842-9554-4E45-B1B1-82F89C1B117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9087B-F425-4852-91AA-0D2354EA9A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E9937-0F26-4831-9AD2-6CF59C20500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0874A-67E1-4894-90F0-CA04655B25C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B9702-32C6-4E45-8415-6535882618D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10906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3" y="6237288"/>
            <a:ext cx="6264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245225"/>
            <a:ext cx="8747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EE21B73-A505-4566-B06F-58376F7C7E4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emf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2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5536" y="692696"/>
            <a:ext cx="8352928" cy="5544616"/>
          </a:xfrm>
        </p:spPr>
        <p:txBody>
          <a:bodyPr>
            <a:normAutofit fontScale="70000" lnSpcReduction="20000"/>
          </a:bodyPr>
          <a:lstStyle/>
          <a:p>
            <a:r>
              <a:rPr lang="it-IT" sz="6000" dirty="0">
                <a:latin typeface="Arial" pitchFamily="34" charset="0"/>
                <a:cs typeface="Arial" pitchFamily="34" charset="0"/>
              </a:rPr>
              <a:t>Per-Corso di statistica di </a:t>
            </a:r>
            <a:r>
              <a:rPr lang="it-IT" sz="6000" dirty="0" smtClean="0">
                <a:latin typeface="Arial" pitchFamily="34" charset="0"/>
                <a:cs typeface="Arial" pitchFamily="34" charset="0"/>
              </a:rPr>
              <a:t>base</a:t>
            </a:r>
          </a:p>
          <a:p>
            <a:endParaRPr lang="it-IT" sz="6000" dirty="0">
              <a:latin typeface="Arial" pitchFamily="34" charset="0"/>
              <a:cs typeface="Arial" pitchFamily="34" charset="0"/>
            </a:endParaRPr>
          </a:p>
          <a:p>
            <a:r>
              <a:rPr lang="it-IT" sz="6000" dirty="0" smtClean="0">
                <a:latin typeface="Arial" pitchFamily="34" charset="0"/>
                <a:cs typeface="Arial" pitchFamily="34" charset="0"/>
              </a:rPr>
              <a:t>Modulo </a:t>
            </a:r>
            <a:r>
              <a:rPr lang="it-IT" sz="6000" dirty="0">
                <a:latin typeface="Arial" pitchFamily="34" charset="0"/>
                <a:cs typeface="Arial" pitchFamily="34" charset="0"/>
              </a:rPr>
              <a:t>3 - Confronto tra due </a:t>
            </a:r>
            <a:r>
              <a:rPr lang="it-IT" sz="6000" dirty="0" smtClean="0">
                <a:latin typeface="Arial" pitchFamily="34" charset="0"/>
                <a:cs typeface="Arial" pitchFamily="34" charset="0"/>
              </a:rPr>
              <a:t>gruppi </a:t>
            </a:r>
          </a:p>
          <a:p>
            <a:endParaRPr lang="it-IT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3600" dirty="0" smtClean="0">
                <a:latin typeface="Arial" pitchFamily="34" charset="0"/>
                <a:cs typeface="Arial" pitchFamily="34" charset="0"/>
              </a:rPr>
              <a:t>Claudia </a:t>
            </a:r>
            <a:r>
              <a:rPr lang="it-IT" sz="3600" dirty="0" err="1" smtClean="0">
                <a:latin typeface="Arial" pitchFamily="34" charset="0"/>
                <a:cs typeface="Arial" pitchFamily="34" charset="0"/>
              </a:rPr>
              <a:t>Giacomozz</a:t>
            </a:r>
            <a:r>
              <a:rPr lang="it-IT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endParaRPr lang="it-IT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it-IT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3600" dirty="0">
                <a:latin typeface="Arial" pitchFamily="34" charset="0"/>
                <a:cs typeface="Arial" pitchFamily="34" charset="0"/>
              </a:rPr>
              <a:t>Criticità nelle applicazioni a dati sperimentali</a:t>
            </a:r>
          </a:p>
          <a:p>
            <a:endParaRPr lang="it-IT" sz="3600" dirty="0">
              <a:latin typeface="Arial" pitchFamily="34" charset="0"/>
              <a:cs typeface="Arial" pitchFamily="34" charset="0"/>
            </a:endParaRPr>
          </a:p>
          <a:p>
            <a:r>
              <a:rPr lang="it-IT" sz="3600" dirty="0">
                <a:latin typeface="Arial" pitchFamily="34" charset="0"/>
                <a:cs typeface="Arial" pitchFamily="34" charset="0"/>
              </a:rPr>
              <a:t>Esempi e discussione di </a:t>
            </a:r>
            <a:r>
              <a:rPr lang="it-IT" sz="3600" dirty="0" smtClean="0">
                <a:latin typeface="Arial" pitchFamily="34" charset="0"/>
                <a:cs typeface="Arial" pitchFamily="34" charset="0"/>
              </a:rPr>
              <a:t>casi, nel confronto fra 2 gruppi per variabili quantitative </a:t>
            </a:r>
            <a:endParaRPr lang="it-IT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67544" y="908720"/>
            <a:ext cx="4091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Differenza statisticamente significativa</a:t>
            </a:r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39552" y="1628800"/>
            <a:ext cx="5266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3% (20ms; 2 campioni) </a:t>
            </a:r>
            <a:r>
              <a:rPr lang="it-IT" dirty="0" smtClean="0">
                <a:sym typeface="Wingdings" pitchFamily="2" charset="2"/>
              </a:rPr>
              <a:t> clinicamente rilevante?</a:t>
            </a:r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39552" y="2420888"/>
            <a:ext cx="394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Possibili ragioni / fattori confondenti?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987824" y="3212976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i="1" dirty="0" smtClean="0"/>
              <a:t>(spunto: studio pilota con 60 ripetizioni per il medesimo individuo </a:t>
            </a:r>
            <a:r>
              <a:rPr lang="it-IT" i="1" dirty="0" smtClean="0">
                <a:sym typeface="Wingdings" pitchFamily="2" charset="2"/>
              </a:rPr>
              <a:t> </a:t>
            </a:r>
            <a:r>
              <a:rPr lang="it-IT" i="1" dirty="0" err="1" smtClean="0">
                <a:sym typeface="Wingdings" pitchFamily="2" charset="2"/>
              </a:rPr>
              <a:t>coeff</a:t>
            </a:r>
            <a:r>
              <a:rPr lang="it-IT" i="1" dirty="0" smtClean="0">
                <a:sym typeface="Wingdings" pitchFamily="2" charset="2"/>
              </a:rPr>
              <a:t> di variazione 2.8%)</a:t>
            </a:r>
          </a:p>
          <a:p>
            <a:pPr algn="just"/>
            <a:r>
              <a:rPr lang="it-IT" i="1" dirty="0" smtClean="0">
                <a:sym typeface="Wingdings" pitchFamily="2" charset="2"/>
              </a:rPr>
              <a:t>(spunto: incertezza di misura nel cammino regolare (600-1000ms)  1.0 – 1.6%)</a:t>
            </a:r>
            <a:endParaRPr lang="en-US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51520" y="472514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Per essere discriminante tra T1 e T2, la differenza deve essere dovuta quasi esclusivamente alla patologia… potremmo aver trascurato altri fattori/aspetti?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37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39204" y="260648"/>
            <a:ext cx="4403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IL TEMPO DI CONTATTO è legato a ..….</a:t>
            </a:r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88532" y="1988840"/>
            <a:ext cx="5147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v</a:t>
            </a:r>
            <a:r>
              <a:rPr lang="it-IT" dirty="0" smtClean="0"/>
              <a:t>elocità di progressione (frequente in letteratura)</a:t>
            </a:r>
            <a:endParaRPr lang="en-US" dirty="0"/>
          </a:p>
        </p:txBody>
      </p:sp>
      <p:grpSp>
        <p:nvGrpSpPr>
          <p:cNvPr id="11" name="Gruppo 10"/>
          <p:cNvGrpSpPr/>
          <p:nvPr/>
        </p:nvGrpSpPr>
        <p:grpSpPr>
          <a:xfrm>
            <a:off x="179512" y="3861048"/>
            <a:ext cx="8712969" cy="2601580"/>
            <a:chOff x="179512" y="3861048"/>
            <a:chExt cx="8712969" cy="2601580"/>
          </a:xfrm>
        </p:grpSpPr>
        <p:sp>
          <p:nvSpPr>
            <p:cNvPr id="5" name="CasellaDiTesto 4"/>
            <p:cNvSpPr txBox="1"/>
            <p:nvPr/>
          </p:nvSpPr>
          <p:spPr>
            <a:xfrm>
              <a:off x="179512" y="3861048"/>
              <a:ext cx="87129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dirty="0" smtClean="0"/>
                <a:t>Nei lavori scientifici si cita spesso l’AGGIUSTAMENTO PER VELOCITA’. </a:t>
              </a:r>
            </a:p>
            <a:p>
              <a:pPr algn="just"/>
              <a:r>
                <a:rPr lang="it-IT" dirty="0" smtClean="0"/>
                <a:t>In molti lavori non è descritto in dettaglio. </a:t>
              </a:r>
            </a:p>
            <a:p>
              <a:pPr algn="just"/>
              <a:r>
                <a:rPr lang="it-IT" dirty="0" smtClean="0"/>
                <a:t>In un certo numero (di lavori) ciascun campione viene pesato per il rapporto tra V</a:t>
              </a:r>
              <a:r>
                <a:rPr lang="it-IT" baseline="-25000" dirty="0" smtClean="0"/>
                <a:t>i</a:t>
              </a:r>
              <a:r>
                <a:rPr lang="it-IT" dirty="0" smtClean="0"/>
                <a:t> e </a:t>
              </a:r>
              <a:r>
                <a:rPr lang="it-IT" dirty="0" err="1" smtClean="0"/>
                <a:t>V</a:t>
              </a:r>
              <a:r>
                <a:rPr lang="it-IT" baseline="-25000" dirty="0" err="1" smtClean="0"/>
                <a:t>media</a:t>
              </a:r>
              <a:endParaRPr lang="en-US" baseline="-25000" dirty="0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182939" y="6093296"/>
              <a:ext cx="60452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i="1" dirty="0"/>
                <a:t>v</a:t>
              </a:r>
              <a:r>
                <a:rPr lang="it-IT" i="1" dirty="0" smtClean="0"/>
                <a:t>ediamo cosa succede utilizzando quest’ultimo metodo…</a:t>
              </a:r>
              <a:endParaRPr lang="en-US" i="1" dirty="0"/>
            </a:p>
          </p:txBody>
        </p:sp>
      </p:grpSp>
      <p:sp>
        <p:nvSpPr>
          <p:cNvPr id="8" name="Rettangolo 7"/>
          <p:cNvSpPr/>
          <p:nvPr/>
        </p:nvSpPr>
        <p:spPr>
          <a:xfrm>
            <a:off x="323528" y="764704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….</a:t>
            </a:r>
            <a:endParaRPr lang="en-US" dirty="0"/>
          </a:p>
        </p:txBody>
      </p:sp>
      <p:sp>
        <p:nvSpPr>
          <p:cNvPr id="9" name="Rettangolo 8"/>
          <p:cNvSpPr/>
          <p:nvPr/>
        </p:nvSpPr>
        <p:spPr>
          <a:xfrm>
            <a:off x="323528" y="1124744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….</a:t>
            </a:r>
            <a:endParaRPr lang="en-US" dirty="0"/>
          </a:p>
        </p:txBody>
      </p:sp>
      <p:sp>
        <p:nvSpPr>
          <p:cNvPr id="10" name="Rettangolo 9"/>
          <p:cNvSpPr/>
          <p:nvPr/>
        </p:nvSpPr>
        <p:spPr>
          <a:xfrm>
            <a:off x="323528" y="1484784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54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7504" y="116632"/>
            <a:ext cx="646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DOPO CORREZIONE RISPETTO AD UNA MEDIA COMUNE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1836737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94325" y="6519446"/>
            <a:ext cx="7334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/>
              <a:t>…e se controlliamo le «dipendenze residue» (regressione..) dalla velocità… </a:t>
            </a:r>
            <a:r>
              <a:rPr lang="it-IT" sz="1600" i="1" dirty="0" smtClean="0">
                <a:sym typeface="Wingdings" pitchFamily="2" charset="2"/>
              </a:rPr>
              <a:t></a:t>
            </a:r>
            <a:endParaRPr lang="en-US" sz="1600" i="1" dirty="0"/>
          </a:p>
        </p:txBody>
      </p:sp>
      <p:grpSp>
        <p:nvGrpSpPr>
          <p:cNvPr id="10702" name="Gruppo 10701"/>
          <p:cNvGrpSpPr/>
          <p:nvPr/>
        </p:nvGrpSpPr>
        <p:grpSpPr>
          <a:xfrm>
            <a:off x="2555776" y="836712"/>
            <a:ext cx="3100388" cy="2371725"/>
            <a:chOff x="2727325" y="971550"/>
            <a:chExt cx="3100388" cy="2371725"/>
          </a:xfrm>
        </p:grpSpPr>
        <p:grpSp>
          <p:nvGrpSpPr>
            <p:cNvPr id="7" name="Group 205"/>
            <p:cNvGrpSpPr>
              <a:grpSpLocks/>
            </p:cNvGrpSpPr>
            <p:nvPr/>
          </p:nvGrpSpPr>
          <p:grpSpPr bwMode="auto">
            <a:xfrm>
              <a:off x="2895600" y="1863725"/>
              <a:ext cx="2819400" cy="1279525"/>
              <a:chOff x="1824" y="1174"/>
              <a:chExt cx="1776" cy="806"/>
            </a:xfrm>
          </p:grpSpPr>
          <p:sp>
            <p:nvSpPr>
              <p:cNvPr id="10502" name="Rectangle 5"/>
              <p:cNvSpPr>
                <a:spLocks noChangeArrowheads="1"/>
              </p:cNvSpPr>
              <p:nvPr/>
            </p:nvSpPr>
            <p:spPr bwMode="auto">
              <a:xfrm>
                <a:off x="1824" y="1865"/>
                <a:ext cx="71" cy="115"/>
              </a:xfrm>
              <a:prstGeom prst="rect">
                <a:avLst/>
              </a:prstGeom>
              <a:solidFill>
                <a:srgbClr val="000000"/>
              </a:solidFill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3" name="Line 6"/>
              <p:cNvSpPr>
                <a:spLocks noChangeShapeType="1"/>
              </p:cNvSpPr>
              <p:nvPr/>
            </p:nvSpPr>
            <p:spPr bwMode="auto">
              <a:xfrm>
                <a:off x="1825" y="1865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4" name="Line 7"/>
              <p:cNvSpPr>
                <a:spLocks noChangeShapeType="1"/>
              </p:cNvSpPr>
              <p:nvPr/>
            </p:nvSpPr>
            <p:spPr bwMode="auto">
              <a:xfrm>
                <a:off x="1825" y="1891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5" name="Line 8"/>
              <p:cNvSpPr>
                <a:spLocks noChangeShapeType="1"/>
              </p:cNvSpPr>
              <p:nvPr/>
            </p:nvSpPr>
            <p:spPr bwMode="auto">
              <a:xfrm>
                <a:off x="1825" y="1917"/>
                <a:ext cx="62" cy="6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6" name="Line 9"/>
              <p:cNvSpPr>
                <a:spLocks noChangeShapeType="1"/>
              </p:cNvSpPr>
              <p:nvPr/>
            </p:nvSpPr>
            <p:spPr bwMode="auto">
              <a:xfrm>
                <a:off x="1825" y="1942"/>
                <a:ext cx="37" cy="3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7" name="Line 10"/>
              <p:cNvSpPr>
                <a:spLocks noChangeShapeType="1"/>
              </p:cNvSpPr>
              <p:nvPr/>
            </p:nvSpPr>
            <p:spPr bwMode="auto">
              <a:xfrm>
                <a:off x="1825" y="1968"/>
                <a:ext cx="11" cy="1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8" name="Line 11"/>
              <p:cNvSpPr>
                <a:spLocks noChangeShapeType="1"/>
              </p:cNvSpPr>
              <p:nvPr/>
            </p:nvSpPr>
            <p:spPr bwMode="auto">
              <a:xfrm>
                <a:off x="1825" y="1865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9" name="Line 12"/>
              <p:cNvSpPr>
                <a:spLocks noChangeShapeType="1"/>
              </p:cNvSpPr>
              <p:nvPr/>
            </p:nvSpPr>
            <p:spPr bwMode="auto">
              <a:xfrm>
                <a:off x="1851" y="1865"/>
                <a:ext cx="44" cy="4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0" name="Line 13"/>
              <p:cNvSpPr>
                <a:spLocks noChangeShapeType="1"/>
              </p:cNvSpPr>
              <p:nvPr/>
            </p:nvSpPr>
            <p:spPr bwMode="auto">
              <a:xfrm>
                <a:off x="1876" y="1865"/>
                <a:ext cx="19" cy="1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1" name="Rectangle 14"/>
              <p:cNvSpPr>
                <a:spLocks noChangeArrowheads="1"/>
              </p:cNvSpPr>
              <p:nvPr/>
            </p:nvSpPr>
            <p:spPr bwMode="auto">
              <a:xfrm>
                <a:off x="1824" y="1865"/>
                <a:ext cx="71" cy="115"/>
              </a:xfrm>
              <a:prstGeom prst="rect">
                <a:avLst/>
              </a:prstGeom>
              <a:noFill/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2" name="Rectangle 15"/>
              <p:cNvSpPr>
                <a:spLocks noChangeArrowheads="1"/>
              </p:cNvSpPr>
              <p:nvPr/>
            </p:nvSpPr>
            <p:spPr bwMode="auto">
              <a:xfrm>
                <a:off x="1967" y="1865"/>
                <a:ext cx="71" cy="115"/>
              </a:xfrm>
              <a:prstGeom prst="rect">
                <a:avLst/>
              </a:prstGeom>
              <a:solidFill>
                <a:srgbClr val="000000"/>
              </a:solidFill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3" name="Line 16"/>
              <p:cNvSpPr>
                <a:spLocks noChangeShapeType="1"/>
              </p:cNvSpPr>
              <p:nvPr/>
            </p:nvSpPr>
            <p:spPr bwMode="auto">
              <a:xfrm>
                <a:off x="1967" y="1865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4" name="Line 17"/>
              <p:cNvSpPr>
                <a:spLocks noChangeShapeType="1"/>
              </p:cNvSpPr>
              <p:nvPr/>
            </p:nvSpPr>
            <p:spPr bwMode="auto">
              <a:xfrm>
                <a:off x="1967" y="1891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5" name="Line 18"/>
              <p:cNvSpPr>
                <a:spLocks noChangeShapeType="1"/>
              </p:cNvSpPr>
              <p:nvPr/>
            </p:nvSpPr>
            <p:spPr bwMode="auto">
              <a:xfrm>
                <a:off x="1967" y="1917"/>
                <a:ext cx="63" cy="6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6" name="Line 19"/>
              <p:cNvSpPr>
                <a:spLocks noChangeShapeType="1"/>
              </p:cNvSpPr>
              <p:nvPr/>
            </p:nvSpPr>
            <p:spPr bwMode="auto">
              <a:xfrm>
                <a:off x="1967" y="1942"/>
                <a:ext cx="37" cy="3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7" name="Line 20"/>
              <p:cNvSpPr>
                <a:spLocks noChangeShapeType="1"/>
              </p:cNvSpPr>
              <p:nvPr/>
            </p:nvSpPr>
            <p:spPr bwMode="auto">
              <a:xfrm>
                <a:off x="1967" y="1968"/>
                <a:ext cx="12" cy="1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8" name="Line 21"/>
              <p:cNvSpPr>
                <a:spLocks noChangeShapeType="1"/>
              </p:cNvSpPr>
              <p:nvPr/>
            </p:nvSpPr>
            <p:spPr bwMode="auto">
              <a:xfrm>
                <a:off x="1967" y="1865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9" name="Line 22"/>
              <p:cNvSpPr>
                <a:spLocks noChangeShapeType="1"/>
              </p:cNvSpPr>
              <p:nvPr/>
            </p:nvSpPr>
            <p:spPr bwMode="auto">
              <a:xfrm>
                <a:off x="1993" y="1865"/>
                <a:ext cx="44" cy="4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0" name="Line 23"/>
              <p:cNvSpPr>
                <a:spLocks noChangeShapeType="1"/>
              </p:cNvSpPr>
              <p:nvPr/>
            </p:nvSpPr>
            <p:spPr bwMode="auto">
              <a:xfrm>
                <a:off x="2019" y="1865"/>
                <a:ext cx="18" cy="1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1" name="Rectangle 24"/>
              <p:cNvSpPr>
                <a:spLocks noChangeArrowheads="1"/>
              </p:cNvSpPr>
              <p:nvPr/>
            </p:nvSpPr>
            <p:spPr bwMode="auto">
              <a:xfrm>
                <a:off x="1967" y="1865"/>
                <a:ext cx="71" cy="115"/>
              </a:xfrm>
              <a:prstGeom prst="rect">
                <a:avLst/>
              </a:prstGeom>
              <a:noFill/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2" name="Rectangle 25"/>
              <p:cNvSpPr>
                <a:spLocks noChangeArrowheads="1"/>
              </p:cNvSpPr>
              <p:nvPr/>
            </p:nvSpPr>
            <p:spPr bwMode="auto">
              <a:xfrm>
                <a:off x="2250" y="1634"/>
                <a:ext cx="72" cy="346"/>
              </a:xfrm>
              <a:prstGeom prst="rect">
                <a:avLst/>
              </a:prstGeom>
              <a:solidFill>
                <a:srgbClr val="000000"/>
              </a:solidFill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3" name="Line 26"/>
              <p:cNvSpPr>
                <a:spLocks noChangeShapeType="1"/>
              </p:cNvSpPr>
              <p:nvPr/>
            </p:nvSpPr>
            <p:spPr bwMode="auto">
              <a:xfrm>
                <a:off x="2251" y="1635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4" name="Line 27"/>
              <p:cNvSpPr>
                <a:spLocks noChangeShapeType="1"/>
              </p:cNvSpPr>
              <p:nvPr/>
            </p:nvSpPr>
            <p:spPr bwMode="auto">
              <a:xfrm>
                <a:off x="2251" y="1660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5" name="Line 28"/>
              <p:cNvSpPr>
                <a:spLocks noChangeShapeType="1"/>
              </p:cNvSpPr>
              <p:nvPr/>
            </p:nvSpPr>
            <p:spPr bwMode="auto">
              <a:xfrm>
                <a:off x="2251" y="1686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6" name="Line 29"/>
              <p:cNvSpPr>
                <a:spLocks noChangeShapeType="1"/>
              </p:cNvSpPr>
              <p:nvPr/>
            </p:nvSpPr>
            <p:spPr bwMode="auto">
              <a:xfrm>
                <a:off x="2251" y="1712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7" name="Line 30"/>
              <p:cNvSpPr>
                <a:spLocks noChangeShapeType="1"/>
              </p:cNvSpPr>
              <p:nvPr/>
            </p:nvSpPr>
            <p:spPr bwMode="auto">
              <a:xfrm>
                <a:off x="2251" y="1737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8" name="Line 31"/>
              <p:cNvSpPr>
                <a:spLocks noChangeShapeType="1"/>
              </p:cNvSpPr>
              <p:nvPr/>
            </p:nvSpPr>
            <p:spPr bwMode="auto">
              <a:xfrm>
                <a:off x="2251" y="1763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9" name="Line 32"/>
              <p:cNvSpPr>
                <a:spLocks noChangeShapeType="1"/>
              </p:cNvSpPr>
              <p:nvPr/>
            </p:nvSpPr>
            <p:spPr bwMode="auto">
              <a:xfrm>
                <a:off x="2251" y="1789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0" name="Line 33"/>
              <p:cNvSpPr>
                <a:spLocks noChangeShapeType="1"/>
              </p:cNvSpPr>
              <p:nvPr/>
            </p:nvSpPr>
            <p:spPr bwMode="auto">
              <a:xfrm>
                <a:off x="2251" y="1814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1" name="Line 34"/>
              <p:cNvSpPr>
                <a:spLocks noChangeShapeType="1"/>
              </p:cNvSpPr>
              <p:nvPr/>
            </p:nvSpPr>
            <p:spPr bwMode="auto">
              <a:xfrm>
                <a:off x="2251" y="1840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2" name="Line 35"/>
              <p:cNvSpPr>
                <a:spLocks noChangeShapeType="1"/>
              </p:cNvSpPr>
              <p:nvPr/>
            </p:nvSpPr>
            <p:spPr bwMode="auto">
              <a:xfrm>
                <a:off x="2251" y="1865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3" name="Line 36"/>
              <p:cNvSpPr>
                <a:spLocks noChangeShapeType="1"/>
              </p:cNvSpPr>
              <p:nvPr/>
            </p:nvSpPr>
            <p:spPr bwMode="auto">
              <a:xfrm>
                <a:off x="2251" y="1891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4" name="Line 37"/>
              <p:cNvSpPr>
                <a:spLocks noChangeShapeType="1"/>
              </p:cNvSpPr>
              <p:nvPr/>
            </p:nvSpPr>
            <p:spPr bwMode="auto">
              <a:xfrm>
                <a:off x="2251" y="1917"/>
                <a:ext cx="63" cy="6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5" name="Line 38"/>
              <p:cNvSpPr>
                <a:spLocks noChangeShapeType="1"/>
              </p:cNvSpPr>
              <p:nvPr/>
            </p:nvSpPr>
            <p:spPr bwMode="auto">
              <a:xfrm>
                <a:off x="2251" y="1942"/>
                <a:ext cx="37" cy="3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6" name="Line 39"/>
              <p:cNvSpPr>
                <a:spLocks noChangeShapeType="1"/>
              </p:cNvSpPr>
              <p:nvPr/>
            </p:nvSpPr>
            <p:spPr bwMode="auto">
              <a:xfrm>
                <a:off x="2251" y="1968"/>
                <a:ext cx="11" cy="1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7" name="Line 40"/>
              <p:cNvSpPr>
                <a:spLocks noChangeShapeType="1"/>
              </p:cNvSpPr>
              <p:nvPr/>
            </p:nvSpPr>
            <p:spPr bwMode="auto">
              <a:xfrm>
                <a:off x="2251" y="1635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8" name="Line 41"/>
              <p:cNvSpPr>
                <a:spLocks noChangeShapeType="1"/>
              </p:cNvSpPr>
              <p:nvPr/>
            </p:nvSpPr>
            <p:spPr bwMode="auto">
              <a:xfrm>
                <a:off x="2277" y="1635"/>
                <a:ext cx="44" cy="4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9" name="Line 42"/>
              <p:cNvSpPr>
                <a:spLocks noChangeShapeType="1"/>
              </p:cNvSpPr>
              <p:nvPr/>
            </p:nvSpPr>
            <p:spPr bwMode="auto">
              <a:xfrm>
                <a:off x="2302" y="1635"/>
                <a:ext cx="19" cy="1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0" name="Rectangle 43"/>
              <p:cNvSpPr>
                <a:spLocks noChangeArrowheads="1"/>
              </p:cNvSpPr>
              <p:nvPr/>
            </p:nvSpPr>
            <p:spPr bwMode="auto">
              <a:xfrm>
                <a:off x="2250" y="1634"/>
                <a:ext cx="72" cy="346"/>
              </a:xfrm>
              <a:prstGeom prst="rect">
                <a:avLst/>
              </a:prstGeom>
              <a:noFill/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1" name="Rectangle 44"/>
              <p:cNvSpPr>
                <a:spLocks noChangeArrowheads="1"/>
              </p:cNvSpPr>
              <p:nvPr/>
            </p:nvSpPr>
            <p:spPr bwMode="auto">
              <a:xfrm>
                <a:off x="2393" y="1174"/>
                <a:ext cx="71" cy="806"/>
              </a:xfrm>
              <a:prstGeom prst="rect">
                <a:avLst/>
              </a:prstGeom>
              <a:solidFill>
                <a:srgbClr val="000000"/>
              </a:solidFill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2" name="Line 45"/>
              <p:cNvSpPr>
                <a:spLocks noChangeShapeType="1"/>
              </p:cNvSpPr>
              <p:nvPr/>
            </p:nvSpPr>
            <p:spPr bwMode="auto">
              <a:xfrm>
                <a:off x="2394" y="1175"/>
                <a:ext cx="69" cy="6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3" name="Line 46"/>
              <p:cNvSpPr>
                <a:spLocks noChangeShapeType="1"/>
              </p:cNvSpPr>
              <p:nvPr/>
            </p:nvSpPr>
            <p:spPr bwMode="auto">
              <a:xfrm>
                <a:off x="2394" y="1200"/>
                <a:ext cx="69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4" name="Line 47"/>
              <p:cNvSpPr>
                <a:spLocks noChangeShapeType="1"/>
              </p:cNvSpPr>
              <p:nvPr/>
            </p:nvSpPr>
            <p:spPr bwMode="auto">
              <a:xfrm>
                <a:off x="2394" y="1226"/>
                <a:ext cx="69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5" name="Line 48"/>
              <p:cNvSpPr>
                <a:spLocks noChangeShapeType="1"/>
              </p:cNvSpPr>
              <p:nvPr/>
            </p:nvSpPr>
            <p:spPr bwMode="auto">
              <a:xfrm>
                <a:off x="2394" y="1251"/>
                <a:ext cx="69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6" name="Line 49"/>
              <p:cNvSpPr>
                <a:spLocks noChangeShapeType="1"/>
              </p:cNvSpPr>
              <p:nvPr/>
            </p:nvSpPr>
            <p:spPr bwMode="auto">
              <a:xfrm>
                <a:off x="2394" y="1277"/>
                <a:ext cx="69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7" name="Line 50"/>
              <p:cNvSpPr>
                <a:spLocks noChangeShapeType="1"/>
              </p:cNvSpPr>
              <p:nvPr/>
            </p:nvSpPr>
            <p:spPr bwMode="auto">
              <a:xfrm>
                <a:off x="2394" y="1303"/>
                <a:ext cx="69" cy="6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8" name="Line 51"/>
              <p:cNvSpPr>
                <a:spLocks noChangeShapeType="1"/>
              </p:cNvSpPr>
              <p:nvPr/>
            </p:nvSpPr>
            <p:spPr bwMode="auto">
              <a:xfrm>
                <a:off x="2394" y="1328"/>
                <a:ext cx="69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9" name="Line 52"/>
              <p:cNvSpPr>
                <a:spLocks noChangeShapeType="1"/>
              </p:cNvSpPr>
              <p:nvPr/>
            </p:nvSpPr>
            <p:spPr bwMode="auto">
              <a:xfrm>
                <a:off x="2394" y="1354"/>
                <a:ext cx="69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0" name="Line 53"/>
              <p:cNvSpPr>
                <a:spLocks noChangeShapeType="1"/>
              </p:cNvSpPr>
              <p:nvPr/>
            </p:nvSpPr>
            <p:spPr bwMode="auto">
              <a:xfrm>
                <a:off x="2394" y="1380"/>
                <a:ext cx="69" cy="6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1" name="Line 54"/>
              <p:cNvSpPr>
                <a:spLocks noChangeShapeType="1"/>
              </p:cNvSpPr>
              <p:nvPr/>
            </p:nvSpPr>
            <p:spPr bwMode="auto">
              <a:xfrm>
                <a:off x="2394" y="1405"/>
                <a:ext cx="69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2" name="Line 55"/>
              <p:cNvSpPr>
                <a:spLocks noChangeShapeType="1"/>
              </p:cNvSpPr>
              <p:nvPr/>
            </p:nvSpPr>
            <p:spPr bwMode="auto">
              <a:xfrm>
                <a:off x="2394" y="1431"/>
                <a:ext cx="69" cy="6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3" name="Line 56"/>
              <p:cNvSpPr>
                <a:spLocks noChangeShapeType="1"/>
              </p:cNvSpPr>
              <p:nvPr/>
            </p:nvSpPr>
            <p:spPr bwMode="auto">
              <a:xfrm>
                <a:off x="2394" y="1456"/>
                <a:ext cx="69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4" name="Line 57"/>
              <p:cNvSpPr>
                <a:spLocks noChangeShapeType="1"/>
              </p:cNvSpPr>
              <p:nvPr/>
            </p:nvSpPr>
            <p:spPr bwMode="auto">
              <a:xfrm>
                <a:off x="2394" y="1482"/>
                <a:ext cx="69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5" name="Line 58"/>
              <p:cNvSpPr>
                <a:spLocks noChangeShapeType="1"/>
              </p:cNvSpPr>
              <p:nvPr/>
            </p:nvSpPr>
            <p:spPr bwMode="auto">
              <a:xfrm>
                <a:off x="2394" y="1508"/>
                <a:ext cx="69" cy="6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6" name="Line 59"/>
              <p:cNvSpPr>
                <a:spLocks noChangeShapeType="1"/>
              </p:cNvSpPr>
              <p:nvPr/>
            </p:nvSpPr>
            <p:spPr bwMode="auto">
              <a:xfrm>
                <a:off x="2394" y="1533"/>
                <a:ext cx="69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7" name="Line 60"/>
              <p:cNvSpPr>
                <a:spLocks noChangeShapeType="1"/>
              </p:cNvSpPr>
              <p:nvPr/>
            </p:nvSpPr>
            <p:spPr bwMode="auto">
              <a:xfrm>
                <a:off x="2394" y="1559"/>
                <a:ext cx="69" cy="6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8" name="Line 61"/>
              <p:cNvSpPr>
                <a:spLocks noChangeShapeType="1"/>
              </p:cNvSpPr>
              <p:nvPr/>
            </p:nvSpPr>
            <p:spPr bwMode="auto">
              <a:xfrm>
                <a:off x="2394" y="1584"/>
                <a:ext cx="69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9" name="Line 62"/>
              <p:cNvSpPr>
                <a:spLocks noChangeShapeType="1"/>
              </p:cNvSpPr>
              <p:nvPr/>
            </p:nvSpPr>
            <p:spPr bwMode="auto">
              <a:xfrm>
                <a:off x="2394" y="1610"/>
                <a:ext cx="69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0" name="Line 63"/>
              <p:cNvSpPr>
                <a:spLocks noChangeShapeType="1"/>
              </p:cNvSpPr>
              <p:nvPr/>
            </p:nvSpPr>
            <p:spPr bwMode="auto">
              <a:xfrm>
                <a:off x="2394" y="1636"/>
                <a:ext cx="69" cy="6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1" name="Line 64"/>
              <p:cNvSpPr>
                <a:spLocks noChangeShapeType="1"/>
              </p:cNvSpPr>
              <p:nvPr/>
            </p:nvSpPr>
            <p:spPr bwMode="auto">
              <a:xfrm>
                <a:off x="2394" y="1661"/>
                <a:ext cx="69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2" name="Line 65"/>
              <p:cNvSpPr>
                <a:spLocks noChangeShapeType="1"/>
              </p:cNvSpPr>
              <p:nvPr/>
            </p:nvSpPr>
            <p:spPr bwMode="auto">
              <a:xfrm>
                <a:off x="2394" y="1687"/>
                <a:ext cx="69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3" name="Line 66"/>
              <p:cNvSpPr>
                <a:spLocks noChangeShapeType="1"/>
              </p:cNvSpPr>
              <p:nvPr/>
            </p:nvSpPr>
            <p:spPr bwMode="auto">
              <a:xfrm>
                <a:off x="2394" y="1713"/>
                <a:ext cx="69" cy="6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4" name="Line 67"/>
              <p:cNvSpPr>
                <a:spLocks noChangeShapeType="1"/>
              </p:cNvSpPr>
              <p:nvPr/>
            </p:nvSpPr>
            <p:spPr bwMode="auto">
              <a:xfrm>
                <a:off x="2394" y="1738"/>
                <a:ext cx="69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5" name="Line 68"/>
              <p:cNvSpPr>
                <a:spLocks noChangeShapeType="1"/>
              </p:cNvSpPr>
              <p:nvPr/>
            </p:nvSpPr>
            <p:spPr bwMode="auto">
              <a:xfrm>
                <a:off x="2394" y="1764"/>
                <a:ext cx="69" cy="6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6" name="Line 69"/>
              <p:cNvSpPr>
                <a:spLocks noChangeShapeType="1"/>
              </p:cNvSpPr>
              <p:nvPr/>
            </p:nvSpPr>
            <p:spPr bwMode="auto">
              <a:xfrm>
                <a:off x="2394" y="1789"/>
                <a:ext cx="69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7" name="Line 70"/>
              <p:cNvSpPr>
                <a:spLocks noChangeShapeType="1"/>
              </p:cNvSpPr>
              <p:nvPr/>
            </p:nvSpPr>
            <p:spPr bwMode="auto">
              <a:xfrm>
                <a:off x="2394" y="1815"/>
                <a:ext cx="69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8" name="Line 71"/>
              <p:cNvSpPr>
                <a:spLocks noChangeShapeType="1"/>
              </p:cNvSpPr>
              <p:nvPr/>
            </p:nvSpPr>
            <p:spPr bwMode="auto">
              <a:xfrm>
                <a:off x="2394" y="1841"/>
                <a:ext cx="69" cy="6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9" name="Line 72"/>
              <p:cNvSpPr>
                <a:spLocks noChangeShapeType="1"/>
              </p:cNvSpPr>
              <p:nvPr/>
            </p:nvSpPr>
            <p:spPr bwMode="auto">
              <a:xfrm>
                <a:off x="2394" y="1866"/>
                <a:ext cx="69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0" name="Line 73"/>
              <p:cNvSpPr>
                <a:spLocks noChangeShapeType="1"/>
              </p:cNvSpPr>
              <p:nvPr/>
            </p:nvSpPr>
            <p:spPr bwMode="auto">
              <a:xfrm>
                <a:off x="2394" y="1892"/>
                <a:ext cx="69" cy="6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1" name="Line 74"/>
              <p:cNvSpPr>
                <a:spLocks noChangeShapeType="1"/>
              </p:cNvSpPr>
              <p:nvPr/>
            </p:nvSpPr>
            <p:spPr bwMode="auto">
              <a:xfrm>
                <a:off x="2394" y="1917"/>
                <a:ext cx="61" cy="6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2" name="Line 75"/>
              <p:cNvSpPr>
                <a:spLocks noChangeShapeType="1"/>
              </p:cNvSpPr>
              <p:nvPr/>
            </p:nvSpPr>
            <p:spPr bwMode="auto">
              <a:xfrm>
                <a:off x="2394" y="1943"/>
                <a:ext cx="36" cy="36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3" name="Line 76"/>
              <p:cNvSpPr>
                <a:spLocks noChangeShapeType="1"/>
              </p:cNvSpPr>
              <p:nvPr/>
            </p:nvSpPr>
            <p:spPr bwMode="auto">
              <a:xfrm>
                <a:off x="2394" y="1969"/>
                <a:ext cx="10" cy="1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4" name="Line 77"/>
              <p:cNvSpPr>
                <a:spLocks noChangeShapeType="1"/>
              </p:cNvSpPr>
              <p:nvPr/>
            </p:nvSpPr>
            <p:spPr bwMode="auto">
              <a:xfrm>
                <a:off x="2394" y="1175"/>
                <a:ext cx="69" cy="6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5" name="Line 78"/>
              <p:cNvSpPr>
                <a:spLocks noChangeShapeType="1"/>
              </p:cNvSpPr>
              <p:nvPr/>
            </p:nvSpPr>
            <p:spPr bwMode="auto">
              <a:xfrm>
                <a:off x="2419" y="1175"/>
                <a:ext cx="44" cy="4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6" name="Line 79"/>
              <p:cNvSpPr>
                <a:spLocks noChangeShapeType="1"/>
              </p:cNvSpPr>
              <p:nvPr/>
            </p:nvSpPr>
            <p:spPr bwMode="auto">
              <a:xfrm>
                <a:off x="2445" y="1175"/>
                <a:ext cx="18" cy="1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7" name="Rectangle 80"/>
              <p:cNvSpPr>
                <a:spLocks noChangeArrowheads="1"/>
              </p:cNvSpPr>
              <p:nvPr/>
            </p:nvSpPr>
            <p:spPr bwMode="auto">
              <a:xfrm>
                <a:off x="2393" y="1174"/>
                <a:ext cx="71" cy="806"/>
              </a:xfrm>
              <a:prstGeom prst="rect">
                <a:avLst/>
              </a:prstGeom>
              <a:noFill/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8" name="Rectangle 81"/>
              <p:cNvSpPr>
                <a:spLocks noChangeArrowheads="1"/>
              </p:cNvSpPr>
              <p:nvPr/>
            </p:nvSpPr>
            <p:spPr bwMode="auto">
              <a:xfrm>
                <a:off x="2534" y="1174"/>
                <a:ext cx="71" cy="806"/>
              </a:xfrm>
              <a:prstGeom prst="rect">
                <a:avLst/>
              </a:prstGeom>
              <a:solidFill>
                <a:srgbClr val="000000"/>
              </a:solidFill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9" name="Line 82"/>
              <p:cNvSpPr>
                <a:spLocks noChangeShapeType="1"/>
              </p:cNvSpPr>
              <p:nvPr/>
            </p:nvSpPr>
            <p:spPr bwMode="auto">
              <a:xfrm>
                <a:off x="2535" y="1175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0" name="Line 83"/>
              <p:cNvSpPr>
                <a:spLocks noChangeShapeType="1"/>
              </p:cNvSpPr>
              <p:nvPr/>
            </p:nvSpPr>
            <p:spPr bwMode="auto">
              <a:xfrm>
                <a:off x="2535" y="1200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1" name="Line 84"/>
              <p:cNvSpPr>
                <a:spLocks noChangeShapeType="1"/>
              </p:cNvSpPr>
              <p:nvPr/>
            </p:nvSpPr>
            <p:spPr bwMode="auto">
              <a:xfrm>
                <a:off x="2535" y="1226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2" name="Line 85"/>
              <p:cNvSpPr>
                <a:spLocks noChangeShapeType="1"/>
              </p:cNvSpPr>
              <p:nvPr/>
            </p:nvSpPr>
            <p:spPr bwMode="auto">
              <a:xfrm>
                <a:off x="2535" y="1251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3" name="Line 86"/>
              <p:cNvSpPr>
                <a:spLocks noChangeShapeType="1"/>
              </p:cNvSpPr>
              <p:nvPr/>
            </p:nvSpPr>
            <p:spPr bwMode="auto">
              <a:xfrm>
                <a:off x="2535" y="1277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4" name="Line 87"/>
              <p:cNvSpPr>
                <a:spLocks noChangeShapeType="1"/>
              </p:cNvSpPr>
              <p:nvPr/>
            </p:nvSpPr>
            <p:spPr bwMode="auto">
              <a:xfrm>
                <a:off x="2535" y="1303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5" name="Line 88"/>
              <p:cNvSpPr>
                <a:spLocks noChangeShapeType="1"/>
              </p:cNvSpPr>
              <p:nvPr/>
            </p:nvSpPr>
            <p:spPr bwMode="auto">
              <a:xfrm>
                <a:off x="2535" y="1328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6" name="Line 89"/>
              <p:cNvSpPr>
                <a:spLocks noChangeShapeType="1"/>
              </p:cNvSpPr>
              <p:nvPr/>
            </p:nvSpPr>
            <p:spPr bwMode="auto">
              <a:xfrm>
                <a:off x="2535" y="1354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7" name="Line 90"/>
              <p:cNvSpPr>
                <a:spLocks noChangeShapeType="1"/>
              </p:cNvSpPr>
              <p:nvPr/>
            </p:nvSpPr>
            <p:spPr bwMode="auto">
              <a:xfrm>
                <a:off x="2535" y="1380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8" name="Line 91"/>
              <p:cNvSpPr>
                <a:spLocks noChangeShapeType="1"/>
              </p:cNvSpPr>
              <p:nvPr/>
            </p:nvSpPr>
            <p:spPr bwMode="auto">
              <a:xfrm>
                <a:off x="2535" y="1405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9" name="Line 92"/>
              <p:cNvSpPr>
                <a:spLocks noChangeShapeType="1"/>
              </p:cNvSpPr>
              <p:nvPr/>
            </p:nvSpPr>
            <p:spPr bwMode="auto">
              <a:xfrm>
                <a:off x="2535" y="1431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0" name="Line 93"/>
              <p:cNvSpPr>
                <a:spLocks noChangeShapeType="1"/>
              </p:cNvSpPr>
              <p:nvPr/>
            </p:nvSpPr>
            <p:spPr bwMode="auto">
              <a:xfrm>
                <a:off x="2535" y="1456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1" name="Line 94"/>
              <p:cNvSpPr>
                <a:spLocks noChangeShapeType="1"/>
              </p:cNvSpPr>
              <p:nvPr/>
            </p:nvSpPr>
            <p:spPr bwMode="auto">
              <a:xfrm>
                <a:off x="2535" y="1482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2" name="Line 95"/>
              <p:cNvSpPr>
                <a:spLocks noChangeShapeType="1"/>
              </p:cNvSpPr>
              <p:nvPr/>
            </p:nvSpPr>
            <p:spPr bwMode="auto">
              <a:xfrm>
                <a:off x="2535" y="1508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3" name="Line 96"/>
              <p:cNvSpPr>
                <a:spLocks noChangeShapeType="1"/>
              </p:cNvSpPr>
              <p:nvPr/>
            </p:nvSpPr>
            <p:spPr bwMode="auto">
              <a:xfrm>
                <a:off x="2535" y="1533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4" name="Line 97"/>
              <p:cNvSpPr>
                <a:spLocks noChangeShapeType="1"/>
              </p:cNvSpPr>
              <p:nvPr/>
            </p:nvSpPr>
            <p:spPr bwMode="auto">
              <a:xfrm>
                <a:off x="2535" y="1559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5" name="Line 98"/>
              <p:cNvSpPr>
                <a:spLocks noChangeShapeType="1"/>
              </p:cNvSpPr>
              <p:nvPr/>
            </p:nvSpPr>
            <p:spPr bwMode="auto">
              <a:xfrm>
                <a:off x="2535" y="1584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6" name="Line 99"/>
              <p:cNvSpPr>
                <a:spLocks noChangeShapeType="1"/>
              </p:cNvSpPr>
              <p:nvPr/>
            </p:nvSpPr>
            <p:spPr bwMode="auto">
              <a:xfrm>
                <a:off x="2535" y="1610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7" name="Line 100"/>
              <p:cNvSpPr>
                <a:spLocks noChangeShapeType="1"/>
              </p:cNvSpPr>
              <p:nvPr/>
            </p:nvSpPr>
            <p:spPr bwMode="auto">
              <a:xfrm>
                <a:off x="2535" y="1636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8" name="Line 101"/>
              <p:cNvSpPr>
                <a:spLocks noChangeShapeType="1"/>
              </p:cNvSpPr>
              <p:nvPr/>
            </p:nvSpPr>
            <p:spPr bwMode="auto">
              <a:xfrm>
                <a:off x="2535" y="1661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9" name="Line 102"/>
              <p:cNvSpPr>
                <a:spLocks noChangeShapeType="1"/>
              </p:cNvSpPr>
              <p:nvPr/>
            </p:nvSpPr>
            <p:spPr bwMode="auto">
              <a:xfrm>
                <a:off x="2535" y="1687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0" name="Line 103"/>
              <p:cNvSpPr>
                <a:spLocks noChangeShapeType="1"/>
              </p:cNvSpPr>
              <p:nvPr/>
            </p:nvSpPr>
            <p:spPr bwMode="auto">
              <a:xfrm>
                <a:off x="2535" y="1713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1" name="Line 104"/>
              <p:cNvSpPr>
                <a:spLocks noChangeShapeType="1"/>
              </p:cNvSpPr>
              <p:nvPr/>
            </p:nvSpPr>
            <p:spPr bwMode="auto">
              <a:xfrm>
                <a:off x="2535" y="1738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2" name="Line 105"/>
              <p:cNvSpPr>
                <a:spLocks noChangeShapeType="1"/>
              </p:cNvSpPr>
              <p:nvPr/>
            </p:nvSpPr>
            <p:spPr bwMode="auto">
              <a:xfrm>
                <a:off x="2535" y="1764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3" name="Line 106"/>
              <p:cNvSpPr>
                <a:spLocks noChangeShapeType="1"/>
              </p:cNvSpPr>
              <p:nvPr/>
            </p:nvSpPr>
            <p:spPr bwMode="auto">
              <a:xfrm>
                <a:off x="2535" y="1789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4" name="Line 107"/>
              <p:cNvSpPr>
                <a:spLocks noChangeShapeType="1"/>
              </p:cNvSpPr>
              <p:nvPr/>
            </p:nvSpPr>
            <p:spPr bwMode="auto">
              <a:xfrm>
                <a:off x="2535" y="1815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5" name="Line 108"/>
              <p:cNvSpPr>
                <a:spLocks noChangeShapeType="1"/>
              </p:cNvSpPr>
              <p:nvPr/>
            </p:nvSpPr>
            <p:spPr bwMode="auto">
              <a:xfrm>
                <a:off x="2535" y="1841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6" name="Line 109"/>
              <p:cNvSpPr>
                <a:spLocks noChangeShapeType="1"/>
              </p:cNvSpPr>
              <p:nvPr/>
            </p:nvSpPr>
            <p:spPr bwMode="auto">
              <a:xfrm>
                <a:off x="2535" y="1866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7" name="Line 110"/>
              <p:cNvSpPr>
                <a:spLocks noChangeShapeType="1"/>
              </p:cNvSpPr>
              <p:nvPr/>
            </p:nvSpPr>
            <p:spPr bwMode="auto">
              <a:xfrm>
                <a:off x="2535" y="1892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8" name="Line 111"/>
              <p:cNvSpPr>
                <a:spLocks noChangeShapeType="1"/>
              </p:cNvSpPr>
              <p:nvPr/>
            </p:nvSpPr>
            <p:spPr bwMode="auto">
              <a:xfrm>
                <a:off x="2535" y="1917"/>
                <a:ext cx="62" cy="6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9" name="Line 112"/>
              <p:cNvSpPr>
                <a:spLocks noChangeShapeType="1"/>
              </p:cNvSpPr>
              <p:nvPr/>
            </p:nvSpPr>
            <p:spPr bwMode="auto">
              <a:xfrm>
                <a:off x="2535" y="1943"/>
                <a:ext cx="36" cy="36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0" name="Line 113"/>
              <p:cNvSpPr>
                <a:spLocks noChangeShapeType="1"/>
              </p:cNvSpPr>
              <p:nvPr/>
            </p:nvSpPr>
            <p:spPr bwMode="auto">
              <a:xfrm>
                <a:off x="2535" y="1969"/>
                <a:ext cx="11" cy="1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1" name="Line 114"/>
              <p:cNvSpPr>
                <a:spLocks noChangeShapeType="1"/>
              </p:cNvSpPr>
              <p:nvPr/>
            </p:nvSpPr>
            <p:spPr bwMode="auto">
              <a:xfrm>
                <a:off x="2535" y="1175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2" name="Line 115"/>
              <p:cNvSpPr>
                <a:spLocks noChangeShapeType="1"/>
              </p:cNvSpPr>
              <p:nvPr/>
            </p:nvSpPr>
            <p:spPr bwMode="auto">
              <a:xfrm>
                <a:off x="2561" y="1175"/>
                <a:ext cx="44" cy="4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3" name="Line 116"/>
              <p:cNvSpPr>
                <a:spLocks noChangeShapeType="1"/>
              </p:cNvSpPr>
              <p:nvPr/>
            </p:nvSpPr>
            <p:spPr bwMode="auto">
              <a:xfrm>
                <a:off x="2586" y="1175"/>
                <a:ext cx="19" cy="1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4" name="Rectangle 117"/>
              <p:cNvSpPr>
                <a:spLocks noChangeArrowheads="1"/>
              </p:cNvSpPr>
              <p:nvPr/>
            </p:nvSpPr>
            <p:spPr bwMode="auto">
              <a:xfrm>
                <a:off x="2534" y="1174"/>
                <a:ext cx="71" cy="806"/>
              </a:xfrm>
              <a:prstGeom prst="rect">
                <a:avLst/>
              </a:prstGeom>
              <a:noFill/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5" name="Rectangle 118"/>
              <p:cNvSpPr>
                <a:spLocks noChangeArrowheads="1"/>
              </p:cNvSpPr>
              <p:nvPr/>
            </p:nvSpPr>
            <p:spPr bwMode="auto">
              <a:xfrm>
                <a:off x="2677" y="1634"/>
                <a:ext cx="71" cy="346"/>
              </a:xfrm>
              <a:prstGeom prst="rect">
                <a:avLst/>
              </a:prstGeom>
              <a:solidFill>
                <a:srgbClr val="000000"/>
              </a:solidFill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6" name="Line 119"/>
              <p:cNvSpPr>
                <a:spLocks noChangeShapeType="1"/>
              </p:cNvSpPr>
              <p:nvPr/>
            </p:nvSpPr>
            <p:spPr bwMode="auto">
              <a:xfrm>
                <a:off x="2677" y="1635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7" name="Line 120"/>
              <p:cNvSpPr>
                <a:spLocks noChangeShapeType="1"/>
              </p:cNvSpPr>
              <p:nvPr/>
            </p:nvSpPr>
            <p:spPr bwMode="auto">
              <a:xfrm>
                <a:off x="2677" y="1660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8" name="Line 121"/>
              <p:cNvSpPr>
                <a:spLocks noChangeShapeType="1"/>
              </p:cNvSpPr>
              <p:nvPr/>
            </p:nvSpPr>
            <p:spPr bwMode="auto">
              <a:xfrm>
                <a:off x="2677" y="1686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9" name="Line 122"/>
              <p:cNvSpPr>
                <a:spLocks noChangeShapeType="1"/>
              </p:cNvSpPr>
              <p:nvPr/>
            </p:nvSpPr>
            <p:spPr bwMode="auto">
              <a:xfrm>
                <a:off x="2677" y="1712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0" name="Line 123"/>
              <p:cNvSpPr>
                <a:spLocks noChangeShapeType="1"/>
              </p:cNvSpPr>
              <p:nvPr/>
            </p:nvSpPr>
            <p:spPr bwMode="auto">
              <a:xfrm>
                <a:off x="2677" y="1737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1" name="Line 124"/>
              <p:cNvSpPr>
                <a:spLocks noChangeShapeType="1"/>
              </p:cNvSpPr>
              <p:nvPr/>
            </p:nvSpPr>
            <p:spPr bwMode="auto">
              <a:xfrm>
                <a:off x="2677" y="1763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2" name="Line 125"/>
              <p:cNvSpPr>
                <a:spLocks noChangeShapeType="1"/>
              </p:cNvSpPr>
              <p:nvPr/>
            </p:nvSpPr>
            <p:spPr bwMode="auto">
              <a:xfrm>
                <a:off x="2677" y="1789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3" name="Line 126"/>
              <p:cNvSpPr>
                <a:spLocks noChangeShapeType="1"/>
              </p:cNvSpPr>
              <p:nvPr/>
            </p:nvSpPr>
            <p:spPr bwMode="auto">
              <a:xfrm>
                <a:off x="2677" y="1814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4" name="Line 127"/>
              <p:cNvSpPr>
                <a:spLocks noChangeShapeType="1"/>
              </p:cNvSpPr>
              <p:nvPr/>
            </p:nvSpPr>
            <p:spPr bwMode="auto">
              <a:xfrm>
                <a:off x="2677" y="1840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5" name="Line 128"/>
              <p:cNvSpPr>
                <a:spLocks noChangeShapeType="1"/>
              </p:cNvSpPr>
              <p:nvPr/>
            </p:nvSpPr>
            <p:spPr bwMode="auto">
              <a:xfrm>
                <a:off x="2677" y="1865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6" name="Line 129"/>
              <p:cNvSpPr>
                <a:spLocks noChangeShapeType="1"/>
              </p:cNvSpPr>
              <p:nvPr/>
            </p:nvSpPr>
            <p:spPr bwMode="auto">
              <a:xfrm>
                <a:off x="2677" y="1891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7" name="Line 130"/>
              <p:cNvSpPr>
                <a:spLocks noChangeShapeType="1"/>
              </p:cNvSpPr>
              <p:nvPr/>
            </p:nvSpPr>
            <p:spPr bwMode="auto">
              <a:xfrm>
                <a:off x="2677" y="1917"/>
                <a:ext cx="63" cy="6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8" name="Line 131"/>
              <p:cNvSpPr>
                <a:spLocks noChangeShapeType="1"/>
              </p:cNvSpPr>
              <p:nvPr/>
            </p:nvSpPr>
            <p:spPr bwMode="auto">
              <a:xfrm>
                <a:off x="2677" y="1942"/>
                <a:ext cx="37" cy="3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9" name="Line 132"/>
              <p:cNvSpPr>
                <a:spLocks noChangeShapeType="1"/>
              </p:cNvSpPr>
              <p:nvPr/>
            </p:nvSpPr>
            <p:spPr bwMode="auto">
              <a:xfrm>
                <a:off x="2677" y="1968"/>
                <a:ext cx="12" cy="1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0" name="Line 133"/>
              <p:cNvSpPr>
                <a:spLocks noChangeShapeType="1"/>
              </p:cNvSpPr>
              <p:nvPr/>
            </p:nvSpPr>
            <p:spPr bwMode="auto">
              <a:xfrm>
                <a:off x="2677" y="1635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1" name="Line 134"/>
              <p:cNvSpPr>
                <a:spLocks noChangeShapeType="1"/>
              </p:cNvSpPr>
              <p:nvPr/>
            </p:nvSpPr>
            <p:spPr bwMode="auto">
              <a:xfrm>
                <a:off x="2703" y="1635"/>
                <a:ext cx="44" cy="4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2" name="Line 135"/>
              <p:cNvSpPr>
                <a:spLocks noChangeShapeType="1"/>
              </p:cNvSpPr>
              <p:nvPr/>
            </p:nvSpPr>
            <p:spPr bwMode="auto">
              <a:xfrm>
                <a:off x="2729" y="1635"/>
                <a:ext cx="18" cy="1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3" name="Rectangle 136"/>
              <p:cNvSpPr>
                <a:spLocks noChangeArrowheads="1"/>
              </p:cNvSpPr>
              <p:nvPr/>
            </p:nvSpPr>
            <p:spPr bwMode="auto">
              <a:xfrm>
                <a:off x="2677" y="1634"/>
                <a:ext cx="71" cy="346"/>
              </a:xfrm>
              <a:prstGeom prst="rect">
                <a:avLst/>
              </a:prstGeom>
              <a:noFill/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4" name="Rectangle 137"/>
              <p:cNvSpPr>
                <a:spLocks noChangeArrowheads="1"/>
              </p:cNvSpPr>
              <p:nvPr/>
            </p:nvSpPr>
            <p:spPr bwMode="auto">
              <a:xfrm>
                <a:off x="3103" y="1865"/>
                <a:ext cx="71" cy="115"/>
              </a:xfrm>
              <a:prstGeom prst="rect">
                <a:avLst/>
              </a:prstGeom>
              <a:solidFill>
                <a:srgbClr val="000000"/>
              </a:solidFill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5" name="Line 138"/>
              <p:cNvSpPr>
                <a:spLocks noChangeShapeType="1"/>
              </p:cNvSpPr>
              <p:nvPr/>
            </p:nvSpPr>
            <p:spPr bwMode="auto">
              <a:xfrm>
                <a:off x="3104" y="1865"/>
                <a:ext cx="69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6" name="Line 139"/>
              <p:cNvSpPr>
                <a:spLocks noChangeShapeType="1"/>
              </p:cNvSpPr>
              <p:nvPr/>
            </p:nvSpPr>
            <p:spPr bwMode="auto">
              <a:xfrm>
                <a:off x="3104" y="1891"/>
                <a:ext cx="69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7" name="Line 140"/>
              <p:cNvSpPr>
                <a:spLocks noChangeShapeType="1"/>
              </p:cNvSpPr>
              <p:nvPr/>
            </p:nvSpPr>
            <p:spPr bwMode="auto">
              <a:xfrm>
                <a:off x="3104" y="1917"/>
                <a:ext cx="62" cy="6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8" name="Line 141"/>
              <p:cNvSpPr>
                <a:spLocks noChangeShapeType="1"/>
              </p:cNvSpPr>
              <p:nvPr/>
            </p:nvSpPr>
            <p:spPr bwMode="auto">
              <a:xfrm>
                <a:off x="3104" y="1942"/>
                <a:ext cx="36" cy="3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9" name="Line 142"/>
              <p:cNvSpPr>
                <a:spLocks noChangeShapeType="1"/>
              </p:cNvSpPr>
              <p:nvPr/>
            </p:nvSpPr>
            <p:spPr bwMode="auto">
              <a:xfrm>
                <a:off x="3104" y="1968"/>
                <a:ext cx="11" cy="1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0" name="Line 143"/>
              <p:cNvSpPr>
                <a:spLocks noChangeShapeType="1"/>
              </p:cNvSpPr>
              <p:nvPr/>
            </p:nvSpPr>
            <p:spPr bwMode="auto">
              <a:xfrm>
                <a:off x="3104" y="1865"/>
                <a:ext cx="69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1" name="Line 144"/>
              <p:cNvSpPr>
                <a:spLocks noChangeShapeType="1"/>
              </p:cNvSpPr>
              <p:nvPr/>
            </p:nvSpPr>
            <p:spPr bwMode="auto">
              <a:xfrm>
                <a:off x="3129" y="1865"/>
                <a:ext cx="44" cy="4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2" name="Line 145"/>
              <p:cNvSpPr>
                <a:spLocks noChangeShapeType="1"/>
              </p:cNvSpPr>
              <p:nvPr/>
            </p:nvSpPr>
            <p:spPr bwMode="auto">
              <a:xfrm>
                <a:off x="3155" y="1865"/>
                <a:ext cx="18" cy="1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3" name="Rectangle 146"/>
              <p:cNvSpPr>
                <a:spLocks noChangeArrowheads="1"/>
              </p:cNvSpPr>
              <p:nvPr/>
            </p:nvSpPr>
            <p:spPr bwMode="auto">
              <a:xfrm>
                <a:off x="3103" y="1865"/>
                <a:ext cx="71" cy="115"/>
              </a:xfrm>
              <a:prstGeom prst="rect">
                <a:avLst/>
              </a:prstGeom>
              <a:noFill/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4" name="Rectangle 147"/>
              <p:cNvSpPr>
                <a:spLocks noChangeArrowheads="1"/>
              </p:cNvSpPr>
              <p:nvPr/>
            </p:nvSpPr>
            <p:spPr bwMode="auto">
              <a:xfrm>
                <a:off x="3245" y="1749"/>
                <a:ext cx="71" cy="231"/>
              </a:xfrm>
              <a:prstGeom prst="rect">
                <a:avLst/>
              </a:prstGeom>
              <a:solidFill>
                <a:srgbClr val="000000"/>
              </a:solidFill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5" name="Line 148"/>
              <p:cNvSpPr>
                <a:spLocks noChangeShapeType="1"/>
              </p:cNvSpPr>
              <p:nvPr/>
            </p:nvSpPr>
            <p:spPr bwMode="auto">
              <a:xfrm>
                <a:off x="3246" y="1750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6" name="Line 149"/>
              <p:cNvSpPr>
                <a:spLocks noChangeShapeType="1"/>
              </p:cNvSpPr>
              <p:nvPr/>
            </p:nvSpPr>
            <p:spPr bwMode="auto">
              <a:xfrm>
                <a:off x="3246" y="1776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7" name="Line 150"/>
              <p:cNvSpPr>
                <a:spLocks noChangeShapeType="1"/>
              </p:cNvSpPr>
              <p:nvPr/>
            </p:nvSpPr>
            <p:spPr bwMode="auto">
              <a:xfrm>
                <a:off x="3246" y="1801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8" name="Line 151"/>
              <p:cNvSpPr>
                <a:spLocks noChangeShapeType="1"/>
              </p:cNvSpPr>
              <p:nvPr/>
            </p:nvSpPr>
            <p:spPr bwMode="auto">
              <a:xfrm>
                <a:off x="3246" y="1827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9" name="Line 152"/>
              <p:cNvSpPr>
                <a:spLocks noChangeShapeType="1"/>
              </p:cNvSpPr>
              <p:nvPr/>
            </p:nvSpPr>
            <p:spPr bwMode="auto">
              <a:xfrm>
                <a:off x="3246" y="1853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0" name="Line 153"/>
              <p:cNvSpPr>
                <a:spLocks noChangeShapeType="1"/>
              </p:cNvSpPr>
              <p:nvPr/>
            </p:nvSpPr>
            <p:spPr bwMode="auto">
              <a:xfrm>
                <a:off x="3246" y="1878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1" name="Line 154"/>
              <p:cNvSpPr>
                <a:spLocks noChangeShapeType="1"/>
              </p:cNvSpPr>
              <p:nvPr/>
            </p:nvSpPr>
            <p:spPr bwMode="auto">
              <a:xfrm>
                <a:off x="3246" y="1904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2" name="Line 155"/>
              <p:cNvSpPr>
                <a:spLocks noChangeShapeType="1"/>
              </p:cNvSpPr>
              <p:nvPr/>
            </p:nvSpPr>
            <p:spPr bwMode="auto">
              <a:xfrm>
                <a:off x="3246" y="1929"/>
                <a:ext cx="50" cy="5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3" name="Line 156"/>
              <p:cNvSpPr>
                <a:spLocks noChangeShapeType="1"/>
              </p:cNvSpPr>
              <p:nvPr/>
            </p:nvSpPr>
            <p:spPr bwMode="auto">
              <a:xfrm>
                <a:off x="3246" y="1955"/>
                <a:ext cx="24" cy="2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4" name="Line 157"/>
              <p:cNvSpPr>
                <a:spLocks noChangeShapeType="1"/>
              </p:cNvSpPr>
              <p:nvPr/>
            </p:nvSpPr>
            <p:spPr bwMode="auto">
              <a:xfrm>
                <a:off x="3246" y="1750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5" name="Line 158"/>
              <p:cNvSpPr>
                <a:spLocks noChangeShapeType="1"/>
              </p:cNvSpPr>
              <p:nvPr/>
            </p:nvSpPr>
            <p:spPr bwMode="auto">
              <a:xfrm>
                <a:off x="3272" y="1750"/>
                <a:ext cx="44" cy="4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6" name="Line 159"/>
              <p:cNvSpPr>
                <a:spLocks noChangeShapeType="1"/>
              </p:cNvSpPr>
              <p:nvPr/>
            </p:nvSpPr>
            <p:spPr bwMode="auto">
              <a:xfrm>
                <a:off x="3297" y="1750"/>
                <a:ext cx="19" cy="1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7" name="Rectangle 160"/>
              <p:cNvSpPr>
                <a:spLocks noChangeArrowheads="1"/>
              </p:cNvSpPr>
              <p:nvPr/>
            </p:nvSpPr>
            <p:spPr bwMode="auto">
              <a:xfrm>
                <a:off x="3245" y="1749"/>
                <a:ext cx="71" cy="231"/>
              </a:xfrm>
              <a:prstGeom prst="rect">
                <a:avLst/>
              </a:prstGeom>
              <a:noFill/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8" name="Rectangle 161"/>
              <p:cNvSpPr>
                <a:spLocks noChangeArrowheads="1"/>
              </p:cNvSpPr>
              <p:nvPr/>
            </p:nvSpPr>
            <p:spPr bwMode="auto">
              <a:xfrm>
                <a:off x="3388" y="1520"/>
                <a:ext cx="70" cy="460"/>
              </a:xfrm>
              <a:prstGeom prst="rect">
                <a:avLst/>
              </a:prstGeom>
              <a:solidFill>
                <a:srgbClr val="000000"/>
              </a:solidFill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9" name="Line 162"/>
              <p:cNvSpPr>
                <a:spLocks noChangeShapeType="1"/>
              </p:cNvSpPr>
              <p:nvPr/>
            </p:nvSpPr>
            <p:spPr bwMode="auto">
              <a:xfrm>
                <a:off x="3388" y="1520"/>
                <a:ext cx="69" cy="6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0" name="Line 163"/>
              <p:cNvSpPr>
                <a:spLocks noChangeShapeType="1"/>
              </p:cNvSpPr>
              <p:nvPr/>
            </p:nvSpPr>
            <p:spPr bwMode="auto">
              <a:xfrm>
                <a:off x="3388" y="1546"/>
                <a:ext cx="69" cy="6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1" name="Line 164"/>
              <p:cNvSpPr>
                <a:spLocks noChangeShapeType="1"/>
              </p:cNvSpPr>
              <p:nvPr/>
            </p:nvSpPr>
            <p:spPr bwMode="auto">
              <a:xfrm>
                <a:off x="3388" y="1572"/>
                <a:ext cx="69" cy="6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2" name="Line 165"/>
              <p:cNvSpPr>
                <a:spLocks noChangeShapeType="1"/>
              </p:cNvSpPr>
              <p:nvPr/>
            </p:nvSpPr>
            <p:spPr bwMode="auto">
              <a:xfrm>
                <a:off x="3388" y="1597"/>
                <a:ext cx="69" cy="6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3" name="Line 166"/>
              <p:cNvSpPr>
                <a:spLocks noChangeShapeType="1"/>
              </p:cNvSpPr>
              <p:nvPr/>
            </p:nvSpPr>
            <p:spPr bwMode="auto">
              <a:xfrm>
                <a:off x="3388" y="1623"/>
                <a:ext cx="69" cy="6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4" name="Line 167"/>
              <p:cNvSpPr>
                <a:spLocks noChangeShapeType="1"/>
              </p:cNvSpPr>
              <p:nvPr/>
            </p:nvSpPr>
            <p:spPr bwMode="auto">
              <a:xfrm>
                <a:off x="3388" y="1648"/>
                <a:ext cx="69" cy="6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5" name="Line 168"/>
              <p:cNvSpPr>
                <a:spLocks noChangeShapeType="1"/>
              </p:cNvSpPr>
              <p:nvPr/>
            </p:nvSpPr>
            <p:spPr bwMode="auto">
              <a:xfrm>
                <a:off x="3388" y="1674"/>
                <a:ext cx="69" cy="6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6" name="Line 169"/>
              <p:cNvSpPr>
                <a:spLocks noChangeShapeType="1"/>
              </p:cNvSpPr>
              <p:nvPr/>
            </p:nvSpPr>
            <p:spPr bwMode="auto">
              <a:xfrm>
                <a:off x="3388" y="1700"/>
                <a:ext cx="69" cy="6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7" name="Line 170"/>
              <p:cNvSpPr>
                <a:spLocks noChangeShapeType="1"/>
              </p:cNvSpPr>
              <p:nvPr/>
            </p:nvSpPr>
            <p:spPr bwMode="auto">
              <a:xfrm>
                <a:off x="3388" y="1725"/>
                <a:ext cx="69" cy="6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8" name="Line 171"/>
              <p:cNvSpPr>
                <a:spLocks noChangeShapeType="1"/>
              </p:cNvSpPr>
              <p:nvPr/>
            </p:nvSpPr>
            <p:spPr bwMode="auto">
              <a:xfrm>
                <a:off x="3388" y="1751"/>
                <a:ext cx="69" cy="6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9" name="Line 172"/>
              <p:cNvSpPr>
                <a:spLocks noChangeShapeType="1"/>
              </p:cNvSpPr>
              <p:nvPr/>
            </p:nvSpPr>
            <p:spPr bwMode="auto">
              <a:xfrm>
                <a:off x="3388" y="1777"/>
                <a:ext cx="69" cy="6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0" name="Line 173"/>
              <p:cNvSpPr>
                <a:spLocks noChangeShapeType="1"/>
              </p:cNvSpPr>
              <p:nvPr/>
            </p:nvSpPr>
            <p:spPr bwMode="auto">
              <a:xfrm>
                <a:off x="3388" y="1802"/>
                <a:ext cx="69" cy="6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1" name="Line 174"/>
              <p:cNvSpPr>
                <a:spLocks noChangeShapeType="1"/>
              </p:cNvSpPr>
              <p:nvPr/>
            </p:nvSpPr>
            <p:spPr bwMode="auto">
              <a:xfrm>
                <a:off x="3388" y="1828"/>
                <a:ext cx="69" cy="6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2" name="Line 175"/>
              <p:cNvSpPr>
                <a:spLocks noChangeShapeType="1"/>
              </p:cNvSpPr>
              <p:nvPr/>
            </p:nvSpPr>
            <p:spPr bwMode="auto">
              <a:xfrm>
                <a:off x="3388" y="1853"/>
                <a:ext cx="69" cy="6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3" name="Line 176"/>
              <p:cNvSpPr>
                <a:spLocks noChangeShapeType="1"/>
              </p:cNvSpPr>
              <p:nvPr/>
            </p:nvSpPr>
            <p:spPr bwMode="auto">
              <a:xfrm>
                <a:off x="3388" y="1879"/>
                <a:ext cx="69" cy="6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4" name="Line 177"/>
              <p:cNvSpPr>
                <a:spLocks noChangeShapeType="1"/>
              </p:cNvSpPr>
              <p:nvPr/>
            </p:nvSpPr>
            <p:spPr bwMode="auto">
              <a:xfrm>
                <a:off x="3388" y="1905"/>
                <a:ext cx="69" cy="6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5" name="Line 178"/>
              <p:cNvSpPr>
                <a:spLocks noChangeShapeType="1"/>
              </p:cNvSpPr>
              <p:nvPr/>
            </p:nvSpPr>
            <p:spPr bwMode="auto">
              <a:xfrm>
                <a:off x="3388" y="1930"/>
                <a:ext cx="49" cy="4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6" name="Line 179"/>
              <p:cNvSpPr>
                <a:spLocks noChangeShapeType="1"/>
              </p:cNvSpPr>
              <p:nvPr/>
            </p:nvSpPr>
            <p:spPr bwMode="auto">
              <a:xfrm>
                <a:off x="3388" y="1956"/>
                <a:ext cx="24" cy="2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7" name="Line 180"/>
              <p:cNvSpPr>
                <a:spLocks noChangeShapeType="1"/>
              </p:cNvSpPr>
              <p:nvPr/>
            </p:nvSpPr>
            <p:spPr bwMode="auto">
              <a:xfrm>
                <a:off x="3388" y="1520"/>
                <a:ext cx="69" cy="6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8" name="Line 181"/>
              <p:cNvSpPr>
                <a:spLocks noChangeShapeType="1"/>
              </p:cNvSpPr>
              <p:nvPr/>
            </p:nvSpPr>
            <p:spPr bwMode="auto">
              <a:xfrm>
                <a:off x="3414" y="1520"/>
                <a:ext cx="43" cy="4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9" name="Line 182"/>
              <p:cNvSpPr>
                <a:spLocks noChangeShapeType="1"/>
              </p:cNvSpPr>
              <p:nvPr/>
            </p:nvSpPr>
            <p:spPr bwMode="auto">
              <a:xfrm>
                <a:off x="3440" y="1520"/>
                <a:ext cx="17" cy="1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0" name="Rectangle 183"/>
              <p:cNvSpPr>
                <a:spLocks noChangeArrowheads="1"/>
              </p:cNvSpPr>
              <p:nvPr/>
            </p:nvSpPr>
            <p:spPr bwMode="auto">
              <a:xfrm>
                <a:off x="3388" y="1520"/>
                <a:ext cx="70" cy="460"/>
              </a:xfrm>
              <a:prstGeom prst="rect">
                <a:avLst/>
              </a:prstGeom>
              <a:noFill/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1" name="Rectangle 184"/>
              <p:cNvSpPr>
                <a:spLocks noChangeArrowheads="1"/>
              </p:cNvSpPr>
              <p:nvPr/>
            </p:nvSpPr>
            <p:spPr bwMode="auto">
              <a:xfrm>
                <a:off x="3529" y="1520"/>
                <a:ext cx="71" cy="460"/>
              </a:xfrm>
              <a:prstGeom prst="rect">
                <a:avLst/>
              </a:prstGeom>
              <a:solidFill>
                <a:srgbClr val="000000"/>
              </a:solidFill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2" name="Line 185"/>
              <p:cNvSpPr>
                <a:spLocks noChangeShapeType="1"/>
              </p:cNvSpPr>
              <p:nvPr/>
            </p:nvSpPr>
            <p:spPr bwMode="auto">
              <a:xfrm>
                <a:off x="3530" y="1520"/>
                <a:ext cx="69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3" name="Line 186"/>
              <p:cNvSpPr>
                <a:spLocks noChangeShapeType="1"/>
              </p:cNvSpPr>
              <p:nvPr/>
            </p:nvSpPr>
            <p:spPr bwMode="auto">
              <a:xfrm>
                <a:off x="3530" y="1546"/>
                <a:ext cx="69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4" name="Line 187"/>
              <p:cNvSpPr>
                <a:spLocks noChangeShapeType="1"/>
              </p:cNvSpPr>
              <p:nvPr/>
            </p:nvSpPr>
            <p:spPr bwMode="auto">
              <a:xfrm>
                <a:off x="3530" y="1572"/>
                <a:ext cx="69" cy="6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5" name="Line 188"/>
              <p:cNvSpPr>
                <a:spLocks noChangeShapeType="1"/>
              </p:cNvSpPr>
              <p:nvPr/>
            </p:nvSpPr>
            <p:spPr bwMode="auto">
              <a:xfrm>
                <a:off x="3530" y="1597"/>
                <a:ext cx="69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6" name="Line 189"/>
              <p:cNvSpPr>
                <a:spLocks noChangeShapeType="1"/>
              </p:cNvSpPr>
              <p:nvPr/>
            </p:nvSpPr>
            <p:spPr bwMode="auto">
              <a:xfrm>
                <a:off x="3530" y="1623"/>
                <a:ext cx="69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7" name="Line 190"/>
              <p:cNvSpPr>
                <a:spLocks noChangeShapeType="1"/>
              </p:cNvSpPr>
              <p:nvPr/>
            </p:nvSpPr>
            <p:spPr bwMode="auto">
              <a:xfrm>
                <a:off x="3530" y="1648"/>
                <a:ext cx="69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8" name="Line 191"/>
              <p:cNvSpPr>
                <a:spLocks noChangeShapeType="1"/>
              </p:cNvSpPr>
              <p:nvPr/>
            </p:nvSpPr>
            <p:spPr bwMode="auto">
              <a:xfrm>
                <a:off x="3530" y="1674"/>
                <a:ext cx="69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9" name="Line 192"/>
              <p:cNvSpPr>
                <a:spLocks noChangeShapeType="1"/>
              </p:cNvSpPr>
              <p:nvPr/>
            </p:nvSpPr>
            <p:spPr bwMode="auto">
              <a:xfrm>
                <a:off x="3530" y="1700"/>
                <a:ext cx="69" cy="6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0" name="Line 193"/>
              <p:cNvSpPr>
                <a:spLocks noChangeShapeType="1"/>
              </p:cNvSpPr>
              <p:nvPr/>
            </p:nvSpPr>
            <p:spPr bwMode="auto">
              <a:xfrm>
                <a:off x="3530" y="1725"/>
                <a:ext cx="69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1" name="Line 194"/>
              <p:cNvSpPr>
                <a:spLocks noChangeShapeType="1"/>
              </p:cNvSpPr>
              <p:nvPr/>
            </p:nvSpPr>
            <p:spPr bwMode="auto">
              <a:xfrm>
                <a:off x="3530" y="1751"/>
                <a:ext cx="69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2" name="Line 195"/>
              <p:cNvSpPr>
                <a:spLocks noChangeShapeType="1"/>
              </p:cNvSpPr>
              <p:nvPr/>
            </p:nvSpPr>
            <p:spPr bwMode="auto">
              <a:xfrm>
                <a:off x="3530" y="1777"/>
                <a:ext cx="69" cy="6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3" name="Line 196"/>
              <p:cNvSpPr>
                <a:spLocks noChangeShapeType="1"/>
              </p:cNvSpPr>
              <p:nvPr/>
            </p:nvSpPr>
            <p:spPr bwMode="auto">
              <a:xfrm>
                <a:off x="3530" y="1802"/>
                <a:ext cx="69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4" name="Line 197"/>
              <p:cNvSpPr>
                <a:spLocks noChangeShapeType="1"/>
              </p:cNvSpPr>
              <p:nvPr/>
            </p:nvSpPr>
            <p:spPr bwMode="auto">
              <a:xfrm>
                <a:off x="3530" y="1828"/>
                <a:ext cx="69" cy="6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5" name="Line 198"/>
              <p:cNvSpPr>
                <a:spLocks noChangeShapeType="1"/>
              </p:cNvSpPr>
              <p:nvPr/>
            </p:nvSpPr>
            <p:spPr bwMode="auto">
              <a:xfrm>
                <a:off x="3530" y="1853"/>
                <a:ext cx="69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6" name="Line 199"/>
              <p:cNvSpPr>
                <a:spLocks noChangeShapeType="1"/>
              </p:cNvSpPr>
              <p:nvPr/>
            </p:nvSpPr>
            <p:spPr bwMode="auto">
              <a:xfrm>
                <a:off x="3530" y="1879"/>
                <a:ext cx="69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7" name="Line 200"/>
              <p:cNvSpPr>
                <a:spLocks noChangeShapeType="1"/>
              </p:cNvSpPr>
              <p:nvPr/>
            </p:nvSpPr>
            <p:spPr bwMode="auto">
              <a:xfrm>
                <a:off x="3530" y="1905"/>
                <a:ext cx="69" cy="6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8" name="Line 201"/>
              <p:cNvSpPr>
                <a:spLocks noChangeShapeType="1"/>
              </p:cNvSpPr>
              <p:nvPr/>
            </p:nvSpPr>
            <p:spPr bwMode="auto">
              <a:xfrm>
                <a:off x="3530" y="1930"/>
                <a:ext cx="49" cy="4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9" name="Line 202"/>
              <p:cNvSpPr>
                <a:spLocks noChangeShapeType="1"/>
              </p:cNvSpPr>
              <p:nvPr/>
            </p:nvSpPr>
            <p:spPr bwMode="auto">
              <a:xfrm>
                <a:off x="3530" y="1956"/>
                <a:ext cx="23" cy="2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0" name="Line 203"/>
              <p:cNvSpPr>
                <a:spLocks noChangeShapeType="1"/>
              </p:cNvSpPr>
              <p:nvPr/>
            </p:nvSpPr>
            <p:spPr bwMode="auto">
              <a:xfrm>
                <a:off x="3530" y="1520"/>
                <a:ext cx="69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1" name="Line 204"/>
              <p:cNvSpPr>
                <a:spLocks noChangeShapeType="1"/>
              </p:cNvSpPr>
              <p:nvPr/>
            </p:nvSpPr>
            <p:spPr bwMode="auto">
              <a:xfrm>
                <a:off x="3555" y="1520"/>
                <a:ext cx="44" cy="4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406"/>
            <p:cNvGrpSpPr>
              <a:grpSpLocks/>
            </p:cNvGrpSpPr>
            <p:nvPr/>
          </p:nvGrpSpPr>
          <p:grpSpPr bwMode="auto">
            <a:xfrm>
              <a:off x="3686175" y="1133475"/>
              <a:ext cx="2028825" cy="2009775"/>
              <a:chOff x="2322" y="714"/>
              <a:chExt cx="1278" cy="1266"/>
            </a:xfrm>
          </p:grpSpPr>
          <p:sp>
            <p:nvSpPr>
              <p:cNvPr id="10302" name="Line 206"/>
              <p:cNvSpPr>
                <a:spLocks noChangeShapeType="1"/>
              </p:cNvSpPr>
              <p:nvPr/>
            </p:nvSpPr>
            <p:spPr bwMode="auto">
              <a:xfrm>
                <a:off x="3581" y="1520"/>
                <a:ext cx="18" cy="1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3" name="Rectangle 207"/>
              <p:cNvSpPr>
                <a:spLocks noChangeArrowheads="1"/>
              </p:cNvSpPr>
              <p:nvPr/>
            </p:nvSpPr>
            <p:spPr bwMode="auto">
              <a:xfrm>
                <a:off x="3529" y="1520"/>
                <a:ext cx="71" cy="460"/>
              </a:xfrm>
              <a:prstGeom prst="rect">
                <a:avLst/>
              </a:prstGeom>
              <a:noFill/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4" name="Rectangle 208"/>
              <p:cNvSpPr>
                <a:spLocks noChangeArrowheads="1"/>
              </p:cNvSpPr>
              <p:nvPr/>
            </p:nvSpPr>
            <p:spPr bwMode="auto">
              <a:xfrm>
                <a:off x="2322" y="1865"/>
                <a:ext cx="71" cy="115"/>
              </a:xfrm>
              <a:prstGeom prst="rect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5" name="Line 209"/>
              <p:cNvSpPr>
                <a:spLocks noChangeShapeType="1"/>
              </p:cNvSpPr>
              <p:nvPr/>
            </p:nvSpPr>
            <p:spPr bwMode="auto">
              <a:xfrm>
                <a:off x="2322" y="1865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6" name="Line 210"/>
              <p:cNvSpPr>
                <a:spLocks noChangeShapeType="1"/>
              </p:cNvSpPr>
              <p:nvPr/>
            </p:nvSpPr>
            <p:spPr bwMode="auto">
              <a:xfrm>
                <a:off x="2322" y="1891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7" name="Line 211"/>
              <p:cNvSpPr>
                <a:spLocks noChangeShapeType="1"/>
              </p:cNvSpPr>
              <p:nvPr/>
            </p:nvSpPr>
            <p:spPr bwMode="auto">
              <a:xfrm>
                <a:off x="2322" y="1917"/>
                <a:ext cx="63" cy="6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8" name="Line 212"/>
              <p:cNvSpPr>
                <a:spLocks noChangeShapeType="1"/>
              </p:cNvSpPr>
              <p:nvPr/>
            </p:nvSpPr>
            <p:spPr bwMode="auto">
              <a:xfrm>
                <a:off x="2322" y="1942"/>
                <a:ext cx="37" cy="37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9" name="Line 213"/>
              <p:cNvSpPr>
                <a:spLocks noChangeShapeType="1"/>
              </p:cNvSpPr>
              <p:nvPr/>
            </p:nvSpPr>
            <p:spPr bwMode="auto">
              <a:xfrm>
                <a:off x="2322" y="1968"/>
                <a:ext cx="12" cy="11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0" name="Line 214"/>
              <p:cNvSpPr>
                <a:spLocks noChangeShapeType="1"/>
              </p:cNvSpPr>
              <p:nvPr/>
            </p:nvSpPr>
            <p:spPr bwMode="auto">
              <a:xfrm>
                <a:off x="2322" y="1865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1" name="Line 215"/>
              <p:cNvSpPr>
                <a:spLocks noChangeShapeType="1"/>
              </p:cNvSpPr>
              <p:nvPr/>
            </p:nvSpPr>
            <p:spPr bwMode="auto">
              <a:xfrm>
                <a:off x="2348" y="1865"/>
                <a:ext cx="44" cy="44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2" name="Line 216"/>
              <p:cNvSpPr>
                <a:spLocks noChangeShapeType="1"/>
              </p:cNvSpPr>
              <p:nvPr/>
            </p:nvSpPr>
            <p:spPr bwMode="auto">
              <a:xfrm>
                <a:off x="2374" y="1865"/>
                <a:ext cx="18" cy="1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3" name="Rectangle 217"/>
              <p:cNvSpPr>
                <a:spLocks noChangeArrowheads="1"/>
              </p:cNvSpPr>
              <p:nvPr/>
            </p:nvSpPr>
            <p:spPr bwMode="auto">
              <a:xfrm>
                <a:off x="2322" y="1865"/>
                <a:ext cx="71" cy="115"/>
              </a:xfrm>
              <a:prstGeom prst="rect">
                <a:avLst/>
              </a:prstGeom>
              <a:noFill/>
              <a:ln w="4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4" name="Rectangle 218"/>
              <p:cNvSpPr>
                <a:spLocks noChangeArrowheads="1"/>
              </p:cNvSpPr>
              <p:nvPr/>
            </p:nvSpPr>
            <p:spPr bwMode="auto">
              <a:xfrm>
                <a:off x="2464" y="1865"/>
                <a:ext cx="70" cy="115"/>
              </a:xfrm>
              <a:prstGeom prst="rect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5" name="Line 219"/>
              <p:cNvSpPr>
                <a:spLocks noChangeShapeType="1"/>
              </p:cNvSpPr>
              <p:nvPr/>
            </p:nvSpPr>
            <p:spPr bwMode="auto">
              <a:xfrm>
                <a:off x="2465" y="1865"/>
                <a:ext cx="69" cy="6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6" name="Line 220"/>
              <p:cNvSpPr>
                <a:spLocks noChangeShapeType="1"/>
              </p:cNvSpPr>
              <p:nvPr/>
            </p:nvSpPr>
            <p:spPr bwMode="auto">
              <a:xfrm>
                <a:off x="2465" y="1891"/>
                <a:ext cx="69" cy="6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7" name="Line 221"/>
              <p:cNvSpPr>
                <a:spLocks noChangeShapeType="1"/>
              </p:cNvSpPr>
              <p:nvPr/>
            </p:nvSpPr>
            <p:spPr bwMode="auto">
              <a:xfrm>
                <a:off x="2465" y="1917"/>
                <a:ext cx="62" cy="6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8" name="Line 222"/>
              <p:cNvSpPr>
                <a:spLocks noChangeShapeType="1"/>
              </p:cNvSpPr>
              <p:nvPr/>
            </p:nvSpPr>
            <p:spPr bwMode="auto">
              <a:xfrm>
                <a:off x="2465" y="1942"/>
                <a:ext cx="37" cy="37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9" name="Line 223"/>
              <p:cNvSpPr>
                <a:spLocks noChangeShapeType="1"/>
              </p:cNvSpPr>
              <p:nvPr/>
            </p:nvSpPr>
            <p:spPr bwMode="auto">
              <a:xfrm>
                <a:off x="2465" y="1968"/>
                <a:ext cx="11" cy="11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0" name="Line 224"/>
              <p:cNvSpPr>
                <a:spLocks noChangeShapeType="1"/>
              </p:cNvSpPr>
              <p:nvPr/>
            </p:nvSpPr>
            <p:spPr bwMode="auto">
              <a:xfrm>
                <a:off x="2465" y="1865"/>
                <a:ext cx="69" cy="6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1" name="Line 225"/>
              <p:cNvSpPr>
                <a:spLocks noChangeShapeType="1"/>
              </p:cNvSpPr>
              <p:nvPr/>
            </p:nvSpPr>
            <p:spPr bwMode="auto">
              <a:xfrm>
                <a:off x="2490" y="1865"/>
                <a:ext cx="44" cy="44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2" name="Line 226"/>
              <p:cNvSpPr>
                <a:spLocks noChangeShapeType="1"/>
              </p:cNvSpPr>
              <p:nvPr/>
            </p:nvSpPr>
            <p:spPr bwMode="auto">
              <a:xfrm>
                <a:off x="2516" y="1865"/>
                <a:ext cx="18" cy="18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3" name="Rectangle 227"/>
              <p:cNvSpPr>
                <a:spLocks noChangeArrowheads="1"/>
              </p:cNvSpPr>
              <p:nvPr/>
            </p:nvSpPr>
            <p:spPr bwMode="auto">
              <a:xfrm>
                <a:off x="2464" y="1865"/>
                <a:ext cx="70" cy="115"/>
              </a:xfrm>
              <a:prstGeom prst="rect">
                <a:avLst/>
              </a:prstGeom>
              <a:noFill/>
              <a:ln w="4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4" name="Rectangle 228"/>
              <p:cNvSpPr>
                <a:spLocks noChangeArrowheads="1"/>
              </p:cNvSpPr>
              <p:nvPr/>
            </p:nvSpPr>
            <p:spPr bwMode="auto">
              <a:xfrm>
                <a:off x="2605" y="714"/>
                <a:ext cx="72" cy="1266"/>
              </a:xfrm>
              <a:prstGeom prst="rect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5" name="Line 229"/>
              <p:cNvSpPr>
                <a:spLocks noChangeShapeType="1"/>
              </p:cNvSpPr>
              <p:nvPr/>
            </p:nvSpPr>
            <p:spPr bwMode="auto">
              <a:xfrm>
                <a:off x="2606" y="714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6" name="Line 230"/>
              <p:cNvSpPr>
                <a:spLocks noChangeShapeType="1"/>
              </p:cNvSpPr>
              <p:nvPr/>
            </p:nvSpPr>
            <p:spPr bwMode="auto">
              <a:xfrm>
                <a:off x="2606" y="740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7" name="Line 231"/>
              <p:cNvSpPr>
                <a:spLocks noChangeShapeType="1"/>
              </p:cNvSpPr>
              <p:nvPr/>
            </p:nvSpPr>
            <p:spPr bwMode="auto">
              <a:xfrm>
                <a:off x="2606" y="766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8" name="Line 232"/>
              <p:cNvSpPr>
                <a:spLocks noChangeShapeType="1"/>
              </p:cNvSpPr>
              <p:nvPr/>
            </p:nvSpPr>
            <p:spPr bwMode="auto">
              <a:xfrm>
                <a:off x="2606" y="791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9" name="Line 233"/>
              <p:cNvSpPr>
                <a:spLocks noChangeShapeType="1"/>
              </p:cNvSpPr>
              <p:nvPr/>
            </p:nvSpPr>
            <p:spPr bwMode="auto">
              <a:xfrm>
                <a:off x="2606" y="817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0" name="Line 234"/>
              <p:cNvSpPr>
                <a:spLocks noChangeShapeType="1"/>
              </p:cNvSpPr>
              <p:nvPr/>
            </p:nvSpPr>
            <p:spPr bwMode="auto">
              <a:xfrm>
                <a:off x="2606" y="842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1" name="Line 235"/>
              <p:cNvSpPr>
                <a:spLocks noChangeShapeType="1"/>
              </p:cNvSpPr>
              <p:nvPr/>
            </p:nvSpPr>
            <p:spPr bwMode="auto">
              <a:xfrm>
                <a:off x="2606" y="868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2" name="Line 236"/>
              <p:cNvSpPr>
                <a:spLocks noChangeShapeType="1"/>
              </p:cNvSpPr>
              <p:nvPr/>
            </p:nvSpPr>
            <p:spPr bwMode="auto">
              <a:xfrm>
                <a:off x="2606" y="894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3" name="Line 237"/>
              <p:cNvSpPr>
                <a:spLocks noChangeShapeType="1"/>
              </p:cNvSpPr>
              <p:nvPr/>
            </p:nvSpPr>
            <p:spPr bwMode="auto">
              <a:xfrm>
                <a:off x="2606" y="919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4" name="Line 238"/>
              <p:cNvSpPr>
                <a:spLocks noChangeShapeType="1"/>
              </p:cNvSpPr>
              <p:nvPr/>
            </p:nvSpPr>
            <p:spPr bwMode="auto">
              <a:xfrm>
                <a:off x="2606" y="945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5" name="Line 239"/>
              <p:cNvSpPr>
                <a:spLocks noChangeShapeType="1"/>
              </p:cNvSpPr>
              <p:nvPr/>
            </p:nvSpPr>
            <p:spPr bwMode="auto">
              <a:xfrm>
                <a:off x="2606" y="971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6" name="Line 240"/>
              <p:cNvSpPr>
                <a:spLocks noChangeShapeType="1"/>
              </p:cNvSpPr>
              <p:nvPr/>
            </p:nvSpPr>
            <p:spPr bwMode="auto">
              <a:xfrm>
                <a:off x="2606" y="996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7" name="Line 241"/>
              <p:cNvSpPr>
                <a:spLocks noChangeShapeType="1"/>
              </p:cNvSpPr>
              <p:nvPr/>
            </p:nvSpPr>
            <p:spPr bwMode="auto">
              <a:xfrm>
                <a:off x="2606" y="1022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8" name="Line 242"/>
              <p:cNvSpPr>
                <a:spLocks noChangeShapeType="1"/>
              </p:cNvSpPr>
              <p:nvPr/>
            </p:nvSpPr>
            <p:spPr bwMode="auto">
              <a:xfrm>
                <a:off x="2606" y="1047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9" name="Line 243"/>
              <p:cNvSpPr>
                <a:spLocks noChangeShapeType="1"/>
              </p:cNvSpPr>
              <p:nvPr/>
            </p:nvSpPr>
            <p:spPr bwMode="auto">
              <a:xfrm>
                <a:off x="2606" y="1073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0" name="Line 244"/>
              <p:cNvSpPr>
                <a:spLocks noChangeShapeType="1"/>
              </p:cNvSpPr>
              <p:nvPr/>
            </p:nvSpPr>
            <p:spPr bwMode="auto">
              <a:xfrm>
                <a:off x="2606" y="1099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1" name="Line 245"/>
              <p:cNvSpPr>
                <a:spLocks noChangeShapeType="1"/>
              </p:cNvSpPr>
              <p:nvPr/>
            </p:nvSpPr>
            <p:spPr bwMode="auto">
              <a:xfrm>
                <a:off x="2606" y="1124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2" name="Line 246"/>
              <p:cNvSpPr>
                <a:spLocks noChangeShapeType="1"/>
              </p:cNvSpPr>
              <p:nvPr/>
            </p:nvSpPr>
            <p:spPr bwMode="auto">
              <a:xfrm>
                <a:off x="2606" y="1150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3" name="Line 247"/>
              <p:cNvSpPr>
                <a:spLocks noChangeShapeType="1"/>
              </p:cNvSpPr>
              <p:nvPr/>
            </p:nvSpPr>
            <p:spPr bwMode="auto">
              <a:xfrm>
                <a:off x="2606" y="1175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4" name="Line 248"/>
              <p:cNvSpPr>
                <a:spLocks noChangeShapeType="1"/>
              </p:cNvSpPr>
              <p:nvPr/>
            </p:nvSpPr>
            <p:spPr bwMode="auto">
              <a:xfrm>
                <a:off x="2606" y="1201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5" name="Line 249"/>
              <p:cNvSpPr>
                <a:spLocks noChangeShapeType="1"/>
              </p:cNvSpPr>
              <p:nvPr/>
            </p:nvSpPr>
            <p:spPr bwMode="auto">
              <a:xfrm>
                <a:off x="2606" y="1227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6" name="Line 250"/>
              <p:cNvSpPr>
                <a:spLocks noChangeShapeType="1"/>
              </p:cNvSpPr>
              <p:nvPr/>
            </p:nvSpPr>
            <p:spPr bwMode="auto">
              <a:xfrm>
                <a:off x="2606" y="1252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7" name="Line 251"/>
              <p:cNvSpPr>
                <a:spLocks noChangeShapeType="1"/>
              </p:cNvSpPr>
              <p:nvPr/>
            </p:nvSpPr>
            <p:spPr bwMode="auto">
              <a:xfrm>
                <a:off x="2606" y="1278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8" name="Line 252"/>
              <p:cNvSpPr>
                <a:spLocks noChangeShapeType="1"/>
              </p:cNvSpPr>
              <p:nvPr/>
            </p:nvSpPr>
            <p:spPr bwMode="auto">
              <a:xfrm>
                <a:off x="2606" y="1304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9" name="Line 253"/>
              <p:cNvSpPr>
                <a:spLocks noChangeShapeType="1"/>
              </p:cNvSpPr>
              <p:nvPr/>
            </p:nvSpPr>
            <p:spPr bwMode="auto">
              <a:xfrm>
                <a:off x="2606" y="1329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0" name="Line 254"/>
              <p:cNvSpPr>
                <a:spLocks noChangeShapeType="1"/>
              </p:cNvSpPr>
              <p:nvPr/>
            </p:nvSpPr>
            <p:spPr bwMode="auto">
              <a:xfrm>
                <a:off x="2606" y="1355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1" name="Line 255"/>
              <p:cNvSpPr>
                <a:spLocks noChangeShapeType="1"/>
              </p:cNvSpPr>
              <p:nvPr/>
            </p:nvSpPr>
            <p:spPr bwMode="auto">
              <a:xfrm>
                <a:off x="2606" y="1380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2" name="Line 256"/>
              <p:cNvSpPr>
                <a:spLocks noChangeShapeType="1"/>
              </p:cNvSpPr>
              <p:nvPr/>
            </p:nvSpPr>
            <p:spPr bwMode="auto">
              <a:xfrm>
                <a:off x="2606" y="1406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3" name="Line 257"/>
              <p:cNvSpPr>
                <a:spLocks noChangeShapeType="1"/>
              </p:cNvSpPr>
              <p:nvPr/>
            </p:nvSpPr>
            <p:spPr bwMode="auto">
              <a:xfrm>
                <a:off x="2606" y="1432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4" name="Line 258"/>
              <p:cNvSpPr>
                <a:spLocks noChangeShapeType="1"/>
              </p:cNvSpPr>
              <p:nvPr/>
            </p:nvSpPr>
            <p:spPr bwMode="auto">
              <a:xfrm>
                <a:off x="2606" y="1457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5" name="Line 259"/>
              <p:cNvSpPr>
                <a:spLocks noChangeShapeType="1"/>
              </p:cNvSpPr>
              <p:nvPr/>
            </p:nvSpPr>
            <p:spPr bwMode="auto">
              <a:xfrm>
                <a:off x="2606" y="1483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6" name="Line 260"/>
              <p:cNvSpPr>
                <a:spLocks noChangeShapeType="1"/>
              </p:cNvSpPr>
              <p:nvPr/>
            </p:nvSpPr>
            <p:spPr bwMode="auto">
              <a:xfrm>
                <a:off x="2606" y="1508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7" name="Line 261"/>
              <p:cNvSpPr>
                <a:spLocks noChangeShapeType="1"/>
              </p:cNvSpPr>
              <p:nvPr/>
            </p:nvSpPr>
            <p:spPr bwMode="auto">
              <a:xfrm>
                <a:off x="2606" y="1534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8" name="Line 262"/>
              <p:cNvSpPr>
                <a:spLocks noChangeShapeType="1"/>
              </p:cNvSpPr>
              <p:nvPr/>
            </p:nvSpPr>
            <p:spPr bwMode="auto">
              <a:xfrm>
                <a:off x="2606" y="1560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9" name="Line 263"/>
              <p:cNvSpPr>
                <a:spLocks noChangeShapeType="1"/>
              </p:cNvSpPr>
              <p:nvPr/>
            </p:nvSpPr>
            <p:spPr bwMode="auto">
              <a:xfrm>
                <a:off x="2606" y="1585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0" name="Line 264"/>
              <p:cNvSpPr>
                <a:spLocks noChangeShapeType="1"/>
              </p:cNvSpPr>
              <p:nvPr/>
            </p:nvSpPr>
            <p:spPr bwMode="auto">
              <a:xfrm>
                <a:off x="2606" y="1611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1" name="Line 265"/>
              <p:cNvSpPr>
                <a:spLocks noChangeShapeType="1"/>
              </p:cNvSpPr>
              <p:nvPr/>
            </p:nvSpPr>
            <p:spPr bwMode="auto">
              <a:xfrm>
                <a:off x="2606" y="1636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2" name="Line 266"/>
              <p:cNvSpPr>
                <a:spLocks noChangeShapeType="1"/>
              </p:cNvSpPr>
              <p:nvPr/>
            </p:nvSpPr>
            <p:spPr bwMode="auto">
              <a:xfrm>
                <a:off x="2606" y="1662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3" name="Line 267"/>
              <p:cNvSpPr>
                <a:spLocks noChangeShapeType="1"/>
              </p:cNvSpPr>
              <p:nvPr/>
            </p:nvSpPr>
            <p:spPr bwMode="auto">
              <a:xfrm>
                <a:off x="2606" y="1688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4" name="Line 268"/>
              <p:cNvSpPr>
                <a:spLocks noChangeShapeType="1"/>
              </p:cNvSpPr>
              <p:nvPr/>
            </p:nvSpPr>
            <p:spPr bwMode="auto">
              <a:xfrm>
                <a:off x="2606" y="1713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5" name="Line 269"/>
              <p:cNvSpPr>
                <a:spLocks noChangeShapeType="1"/>
              </p:cNvSpPr>
              <p:nvPr/>
            </p:nvSpPr>
            <p:spPr bwMode="auto">
              <a:xfrm>
                <a:off x="2606" y="1739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6" name="Line 270"/>
              <p:cNvSpPr>
                <a:spLocks noChangeShapeType="1"/>
              </p:cNvSpPr>
              <p:nvPr/>
            </p:nvSpPr>
            <p:spPr bwMode="auto">
              <a:xfrm>
                <a:off x="2606" y="1765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7" name="Line 271"/>
              <p:cNvSpPr>
                <a:spLocks noChangeShapeType="1"/>
              </p:cNvSpPr>
              <p:nvPr/>
            </p:nvSpPr>
            <p:spPr bwMode="auto">
              <a:xfrm>
                <a:off x="2606" y="1790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8" name="Line 272"/>
              <p:cNvSpPr>
                <a:spLocks noChangeShapeType="1"/>
              </p:cNvSpPr>
              <p:nvPr/>
            </p:nvSpPr>
            <p:spPr bwMode="auto">
              <a:xfrm>
                <a:off x="2606" y="1816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9" name="Line 273"/>
              <p:cNvSpPr>
                <a:spLocks noChangeShapeType="1"/>
              </p:cNvSpPr>
              <p:nvPr/>
            </p:nvSpPr>
            <p:spPr bwMode="auto">
              <a:xfrm>
                <a:off x="2606" y="1841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0" name="Line 274"/>
              <p:cNvSpPr>
                <a:spLocks noChangeShapeType="1"/>
              </p:cNvSpPr>
              <p:nvPr/>
            </p:nvSpPr>
            <p:spPr bwMode="auto">
              <a:xfrm>
                <a:off x="2606" y="1867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1" name="Line 275"/>
              <p:cNvSpPr>
                <a:spLocks noChangeShapeType="1"/>
              </p:cNvSpPr>
              <p:nvPr/>
            </p:nvSpPr>
            <p:spPr bwMode="auto">
              <a:xfrm>
                <a:off x="2606" y="1893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2" name="Line 276"/>
              <p:cNvSpPr>
                <a:spLocks noChangeShapeType="1"/>
              </p:cNvSpPr>
              <p:nvPr/>
            </p:nvSpPr>
            <p:spPr bwMode="auto">
              <a:xfrm>
                <a:off x="2606" y="1918"/>
                <a:ext cx="61" cy="61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3" name="Line 277"/>
              <p:cNvSpPr>
                <a:spLocks noChangeShapeType="1"/>
              </p:cNvSpPr>
              <p:nvPr/>
            </p:nvSpPr>
            <p:spPr bwMode="auto">
              <a:xfrm>
                <a:off x="2606" y="1944"/>
                <a:ext cx="35" cy="35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4" name="Line 278"/>
              <p:cNvSpPr>
                <a:spLocks noChangeShapeType="1"/>
              </p:cNvSpPr>
              <p:nvPr/>
            </p:nvSpPr>
            <p:spPr bwMode="auto">
              <a:xfrm>
                <a:off x="2606" y="1969"/>
                <a:ext cx="10" cy="1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5" name="Line 279"/>
              <p:cNvSpPr>
                <a:spLocks noChangeShapeType="1"/>
              </p:cNvSpPr>
              <p:nvPr/>
            </p:nvSpPr>
            <p:spPr bwMode="auto">
              <a:xfrm>
                <a:off x="2606" y="714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6" name="Line 280"/>
              <p:cNvSpPr>
                <a:spLocks noChangeShapeType="1"/>
              </p:cNvSpPr>
              <p:nvPr/>
            </p:nvSpPr>
            <p:spPr bwMode="auto">
              <a:xfrm>
                <a:off x="2632" y="714"/>
                <a:ext cx="44" cy="44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7" name="Line 281"/>
              <p:cNvSpPr>
                <a:spLocks noChangeShapeType="1"/>
              </p:cNvSpPr>
              <p:nvPr/>
            </p:nvSpPr>
            <p:spPr bwMode="auto">
              <a:xfrm>
                <a:off x="2657" y="714"/>
                <a:ext cx="19" cy="1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8" name="Rectangle 282"/>
              <p:cNvSpPr>
                <a:spLocks noChangeArrowheads="1"/>
              </p:cNvSpPr>
              <p:nvPr/>
            </p:nvSpPr>
            <p:spPr bwMode="auto">
              <a:xfrm>
                <a:off x="2605" y="714"/>
                <a:ext cx="72" cy="1266"/>
              </a:xfrm>
              <a:prstGeom prst="rect">
                <a:avLst/>
              </a:prstGeom>
              <a:noFill/>
              <a:ln w="4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9" name="Rectangle 283"/>
              <p:cNvSpPr>
                <a:spLocks noChangeArrowheads="1"/>
              </p:cNvSpPr>
              <p:nvPr/>
            </p:nvSpPr>
            <p:spPr bwMode="auto">
              <a:xfrm>
                <a:off x="2748" y="1520"/>
                <a:ext cx="71" cy="460"/>
              </a:xfrm>
              <a:prstGeom prst="rect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0" name="Line 284"/>
              <p:cNvSpPr>
                <a:spLocks noChangeShapeType="1"/>
              </p:cNvSpPr>
              <p:nvPr/>
            </p:nvSpPr>
            <p:spPr bwMode="auto">
              <a:xfrm>
                <a:off x="2749" y="1520"/>
                <a:ext cx="69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1" name="Line 285"/>
              <p:cNvSpPr>
                <a:spLocks noChangeShapeType="1"/>
              </p:cNvSpPr>
              <p:nvPr/>
            </p:nvSpPr>
            <p:spPr bwMode="auto">
              <a:xfrm>
                <a:off x="2749" y="1546"/>
                <a:ext cx="69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2" name="Line 286"/>
              <p:cNvSpPr>
                <a:spLocks noChangeShapeType="1"/>
              </p:cNvSpPr>
              <p:nvPr/>
            </p:nvSpPr>
            <p:spPr bwMode="auto">
              <a:xfrm>
                <a:off x="2749" y="1572"/>
                <a:ext cx="69" cy="6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3" name="Line 287"/>
              <p:cNvSpPr>
                <a:spLocks noChangeShapeType="1"/>
              </p:cNvSpPr>
              <p:nvPr/>
            </p:nvSpPr>
            <p:spPr bwMode="auto">
              <a:xfrm>
                <a:off x="2749" y="1597"/>
                <a:ext cx="69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4" name="Line 288"/>
              <p:cNvSpPr>
                <a:spLocks noChangeShapeType="1"/>
              </p:cNvSpPr>
              <p:nvPr/>
            </p:nvSpPr>
            <p:spPr bwMode="auto">
              <a:xfrm>
                <a:off x="2749" y="1623"/>
                <a:ext cx="69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5" name="Line 289"/>
              <p:cNvSpPr>
                <a:spLocks noChangeShapeType="1"/>
              </p:cNvSpPr>
              <p:nvPr/>
            </p:nvSpPr>
            <p:spPr bwMode="auto">
              <a:xfrm>
                <a:off x="2749" y="1648"/>
                <a:ext cx="69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6" name="Line 290"/>
              <p:cNvSpPr>
                <a:spLocks noChangeShapeType="1"/>
              </p:cNvSpPr>
              <p:nvPr/>
            </p:nvSpPr>
            <p:spPr bwMode="auto">
              <a:xfrm>
                <a:off x="2749" y="1674"/>
                <a:ext cx="69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7" name="Line 291"/>
              <p:cNvSpPr>
                <a:spLocks noChangeShapeType="1"/>
              </p:cNvSpPr>
              <p:nvPr/>
            </p:nvSpPr>
            <p:spPr bwMode="auto">
              <a:xfrm>
                <a:off x="2749" y="1700"/>
                <a:ext cx="69" cy="6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8" name="Line 292"/>
              <p:cNvSpPr>
                <a:spLocks noChangeShapeType="1"/>
              </p:cNvSpPr>
              <p:nvPr/>
            </p:nvSpPr>
            <p:spPr bwMode="auto">
              <a:xfrm>
                <a:off x="2749" y="1725"/>
                <a:ext cx="69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9" name="Line 293"/>
              <p:cNvSpPr>
                <a:spLocks noChangeShapeType="1"/>
              </p:cNvSpPr>
              <p:nvPr/>
            </p:nvSpPr>
            <p:spPr bwMode="auto">
              <a:xfrm>
                <a:off x="2749" y="1751"/>
                <a:ext cx="69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0" name="Line 294"/>
              <p:cNvSpPr>
                <a:spLocks noChangeShapeType="1"/>
              </p:cNvSpPr>
              <p:nvPr/>
            </p:nvSpPr>
            <p:spPr bwMode="auto">
              <a:xfrm>
                <a:off x="2749" y="1777"/>
                <a:ext cx="69" cy="6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1" name="Line 295"/>
              <p:cNvSpPr>
                <a:spLocks noChangeShapeType="1"/>
              </p:cNvSpPr>
              <p:nvPr/>
            </p:nvSpPr>
            <p:spPr bwMode="auto">
              <a:xfrm>
                <a:off x="2749" y="1802"/>
                <a:ext cx="69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2" name="Line 296"/>
              <p:cNvSpPr>
                <a:spLocks noChangeShapeType="1"/>
              </p:cNvSpPr>
              <p:nvPr/>
            </p:nvSpPr>
            <p:spPr bwMode="auto">
              <a:xfrm>
                <a:off x="2749" y="1828"/>
                <a:ext cx="69" cy="6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3" name="Line 297"/>
              <p:cNvSpPr>
                <a:spLocks noChangeShapeType="1"/>
              </p:cNvSpPr>
              <p:nvPr/>
            </p:nvSpPr>
            <p:spPr bwMode="auto">
              <a:xfrm>
                <a:off x="2749" y="1853"/>
                <a:ext cx="69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4" name="Line 298"/>
              <p:cNvSpPr>
                <a:spLocks noChangeShapeType="1"/>
              </p:cNvSpPr>
              <p:nvPr/>
            </p:nvSpPr>
            <p:spPr bwMode="auto">
              <a:xfrm>
                <a:off x="2749" y="1879"/>
                <a:ext cx="69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5" name="Line 299"/>
              <p:cNvSpPr>
                <a:spLocks noChangeShapeType="1"/>
              </p:cNvSpPr>
              <p:nvPr/>
            </p:nvSpPr>
            <p:spPr bwMode="auto">
              <a:xfrm>
                <a:off x="2749" y="1905"/>
                <a:ext cx="69" cy="6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6" name="Line 300"/>
              <p:cNvSpPr>
                <a:spLocks noChangeShapeType="1"/>
              </p:cNvSpPr>
              <p:nvPr/>
            </p:nvSpPr>
            <p:spPr bwMode="auto">
              <a:xfrm>
                <a:off x="2749" y="1930"/>
                <a:ext cx="48" cy="4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7" name="Line 301"/>
              <p:cNvSpPr>
                <a:spLocks noChangeShapeType="1"/>
              </p:cNvSpPr>
              <p:nvPr/>
            </p:nvSpPr>
            <p:spPr bwMode="auto">
              <a:xfrm>
                <a:off x="2749" y="1956"/>
                <a:ext cx="23" cy="2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8" name="Line 302"/>
              <p:cNvSpPr>
                <a:spLocks noChangeShapeType="1"/>
              </p:cNvSpPr>
              <p:nvPr/>
            </p:nvSpPr>
            <p:spPr bwMode="auto">
              <a:xfrm>
                <a:off x="2749" y="1520"/>
                <a:ext cx="69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9" name="Line 303"/>
              <p:cNvSpPr>
                <a:spLocks noChangeShapeType="1"/>
              </p:cNvSpPr>
              <p:nvPr/>
            </p:nvSpPr>
            <p:spPr bwMode="auto">
              <a:xfrm>
                <a:off x="2774" y="1520"/>
                <a:ext cx="44" cy="44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0" name="Line 304"/>
              <p:cNvSpPr>
                <a:spLocks noChangeShapeType="1"/>
              </p:cNvSpPr>
              <p:nvPr/>
            </p:nvSpPr>
            <p:spPr bwMode="auto">
              <a:xfrm>
                <a:off x="2800" y="1520"/>
                <a:ext cx="18" cy="1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1" name="Rectangle 305"/>
              <p:cNvSpPr>
                <a:spLocks noChangeArrowheads="1"/>
              </p:cNvSpPr>
              <p:nvPr/>
            </p:nvSpPr>
            <p:spPr bwMode="auto">
              <a:xfrm>
                <a:off x="2748" y="1520"/>
                <a:ext cx="71" cy="460"/>
              </a:xfrm>
              <a:prstGeom prst="rect">
                <a:avLst/>
              </a:prstGeom>
              <a:noFill/>
              <a:ln w="4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2" name="Rectangle 306"/>
              <p:cNvSpPr>
                <a:spLocks noChangeArrowheads="1"/>
              </p:cNvSpPr>
              <p:nvPr/>
            </p:nvSpPr>
            <p:spPr bwMode="auto">
              <a:xfrm>
                <a:off x="2890" y="1404"/>
                <a:ext cx="71" cy="576"/>
              </a:xfrm>
              <a:prstGeom prst="rect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3" name="Line 307"/>
              <p:cNvSpPr>
                <a:spLocks noChangeShapeType="1"/>
              </p:cNvSpPr>
              <p:nvPr/>
            </p:nvSpPr>
            <p:spPr bwMode="auto">
              <a:xfrm>
                <a:off x="2891" y="1405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4" name="Line 308"/>
              <p:cNvSpPr>
                <a:spLocks noChangeShapeType="1"/>
              </p:cNvSpPr>
              <p:nvPr/>
            </p:nvSpPr>
            <p:spPr bwMode="auto">
              <a:xfrm>
                <a:off x="2891" y="1431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5" name="Line 309"/>
              <p:cNvSpPr>
                <a:spLocks noChangeShapeType="1"/>
              </p:cNvSpPr>
              <p:nvPr/>
            </p:nvSpPr>
            <p:spPr bwMode="auto">
              <a:xfrm>
                <a:off x="2891" y="1456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6" name="Line 310"/>
              <p:cNvSpPr>
                <a:spLocks noChangeShapeType="1"/>
              </p:cNvSpPr>
              <p:nvPr/>
            </p:nvSpPr>
            <p:spPr bwMode="auto">
              <a:xfrm>
                <a:off x="2891" y="1482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7" name="Line 311"/>
              <p:cNvSpPr>
                <a:spLocks noChangeShapeType="1"/>
              </p:cNvSpPr>
              <p:nvPr/>
            </p:nvSpPr>
            <p:spPr bwMode="auto">
              <a:xfrm>
                <a:off x="2891" y="1508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8" name="Line 312"/>
              <p:cNvSpPr>
                <a:spLocks noChangeShapeType="1"/>
              </p:cNvSpPr>
              <p:nvPr/>
            </p:nvSpPr>
            <p:spPr bwMode="auto">
              <a:xfrm>
                <a:off x="2891" y="1533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9" name="Line 313"/>
              <p:cNvSpPr>
                <a:spLocks noChangeShapeType="1"/>
              </p:cNvSpPr>
              <p:nvPr/>
            </p:nvSpPr>
            <p:spPr bwMode="auto">
              <a:xfrm>
                <a:off x="2891" y="1559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0" name="Line 314"/>
              <p:cNvSpPr>
                <a:spLocks noChangeShapeType="1"/>
              </p:cNvSpPr>
              <p:nvPr/>
            </p:nvSpPr>
            <p:spPr bwMode="auto">
              <a:xfrm>
                <a:off x="2891" y="1584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1" name="Line 315"/>
              <p:cNvSpPr>
                <a:spLocks noChangeShapeType="1"/>
              </p:cNvSpPr>
              <p:nvPr/>
            </p:nvSpPr>
            <p:spPr bwMode="auto">
              <a:xfrm>
                <a:off x="2891" y="1610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2" name="Line 316"/>
              <p:cNvSpPr>
                <a:spLocks noChangeShapeType="1"/>
              </p:cNvSpPr>
              <p:nvPr/>
            </p:nvSpPr>
            <p:spPr bwMode="auto">
              <a:xfrm>
                <a:off x="2891" y="1636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3" name="Line 317"/>
              <p:cNvSpPr>
                <a:spLocks noChangeShapeType="1"/>
              </p:cNvSpPr>
              <p:nvPr/>
            </p:nvSpPr>
            <p:spPr bwMode="auto">
              <a:xfrm>
                <a:off x="2891" y="1661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4" name="Line 318"/>
              <p:cNvSpPr>
                <a:spLocks noChangeShapeType="1"/>
              </p:cNvSpPr>
              <p:nvPr/>
            </p:nvSpPr>
            <p:spPr bwMode="auto">
              <a:xfrm>
                <a:off x="2891" y="1687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5" name="Line 319"/>
              <p:cNvSpPr>
                <a:spLocks noChangeShapeType="1"/>
              </p:cNvSpPr>
              <p:nvPr/>
            </p:nvSpPr>
            <p:spPr bwMode="auto">
              <a:xfrm>
                <a:off x="2891" y="1713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6" name="Line 320"/>
              <p:cNvSpPr>
                <a:spLocks noChangeShapeType="1"/>
              </p:cNvSpPr>
              <p:nvPr/>
            </p:nvSpPr>
            <p:spPr bwMode="auto">
              <a:xfrm>
                <a:off x="2891" y="1738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7" name="Line 321"/>
              <p:cNvSpPr>
                <a:spLocks noChangeShapeType="1"/>
              </p:cNvSpPr>
              <p:nvPr/>
            </p:nvSpPr>
            <p:spPr bwMode="auto">
              <a:xfrm>
                <a:off x="2891" y="1764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8" name="Line 322"/>
              <p:cNvSpPr>
                <a:spLocks noChangeShapeType="1"/>
              </p:cNvSpPr>
              <p:nvPr/>
            </p:nvSpPr>
            <p:spPr bwMode="auto">
              <a:xfrm>
                <a:off x="2891" y="1789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9" name="Line 323"/>
              <p:cNvSpPr>
                <a:spLocks noChangeShapeType="1"/>
              </p:cNvSpPr>
              <p:nvPr/>
            </p:nvSpPr>
            <p:spPr bwMode="auto">
              <a:xfrm>
                <a:off x="2891" y="1815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0" name="Line 324"/>
              <p:cNvSpPr>
                <a:spLocks noChangeShapeType="1"/>
              </p:cNvSpPr>
              <p:nvPr/>
            </p:nvSpPr>
            <p:spPr bwMode="auto">
              <a:xfrm>
                <a:off x="2891" y="1841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1" name="Line 325"/>
              <p:cNvSpPr>
                <a:spLocks noChangeShapeType="1"/>
              </p:cNvSpPr>
              <p:nvPr/>
            </p:nvSpPr>
            <p:spPr bwMode="auto">
              <a:xfrm>
                <a:off x="2891" y="1866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2" name="Line 326"/>
              <p:cNvSpPr>
                <a:spLocks noChangeShapeType="1"/>
              </p:cNvSpPr>
              <p:nvPr/>
            </p:nvSpPr>
            <p:spPr bwMode="auto">
              <a:xfrm>
                <a:off x="2891" y="1892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3" name="Line 327"/>
              <p:cNvSpPr>
                <a:spLocks noChangeShapeType="1"/>
              </p:cNvSpPr>
              <p:nvPr/>
            </p:nvSpPr>
            <p:spPr bwMode="auto">
              <a:xfrm>
                <a:off x="2891" y="1917"/>
                <a:ext cx="62" cy="6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4" name="Line 328"/>
              <p:cNvSpPr>
                <a:spLocks noChangeShapeType="1"/>
              </p:cNvSpPr>
              <p:nvPr/>
            </p:nvSpPr>
            <p:spPr bwMode="auto">
              <a:xfrm>
                <a:off x="2891" y="1943"/>
                <a:ext cx="36" cy="36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5" name="Line 329"/>
              <p:cNvSpPr>
                <a:spLocks noChangeShapeType="1"/>
              </p:cNvSpPr>
              <p:nvPr/>
            </p:nvSpPr>
            <p:spPr bwMode="auto">
              <a:xfrm>
                <a:off x="2891" y="1969"/>
                <a:ext cx="10" cy="1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6" name="Line 330"/>
              <p:cNvSpPr>
                <a:spLocks noChangeShapeType="1"/>
              </p:cNvSpPr>
              <p:nvPr/>
            </p:nvSpPr>
            <p:spPr bwMode="auto">
              <a:xfrm>
                <a:off x="2891" y="1405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7" name="Line 331"/>
              <p:cNvSpPr>
                <a:spLocks noChangeShapeType="1"/>
              </p:cNvSpPr>
              <p:nvPr/>
            </p:nvSpPr>
            <p:spPr bwMode="auto">
              <a:xfrm>
                <a:off x="2917" y="1405"/>
                <a:ext cx="44" cy="44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8" name="Line 332"/>
              <p:cNvSpPr>
                <a:spLocks noChangeShapeType="1"/>
              </p:cNvSpPr>
              <p:nvPr/>
            </p:nvSpPr>
            <p:spPr bwMode="auto">
              <a:xfrm>
                <a:off x="2942" y="1405"/>
                <a:ext cx="19" cy="1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9" name="Rectangle 333"/>
              <p:cNvSpPr>
                <a:spLocks noChangeArrowheads="1"/>
              </p:cNvSpPr>
              <p:nvPr/>
            </p:nvSpPr>
            <p:spPr bwMode="auto">
              <a:xfrm>
                <a:off x="2890" y="1404"/>
                <a:ext cx="71" cy="576"/>
              </a:xfrm>
              <a:prstGeom prst="rect">
                <a:avLst/>
              </a:prstGeom>
              <a:noFill/>
              <a:ln w="4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0" name="Rectangle 334"/>
              <p:cNvSpPr>
                <a:spLocks noChangeArrowheads="1"/>
              </p:cNvSpPr>
              <p:nvPr/>
            </p:nvSpPr>
            <p:spPr bwMode="auto">
              <a:xfrm>
                <a:off x="3032" y="1404"/>
                <a:ext cx="71" cy="576"/>
              </a:xfrm>
              <a:prstGeom prst="rect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1" name="Line 335"/>
              <p:cNvSpPr>
                <a:spLocks noChangeShapeType="1"/>
              </p:cNvSpPr>
              <p:nvPr/>
            </p:nvSpPr>
            <p:spPr bwMode="auto">
              <a:xfrm>
                <a:off x="3032" y="1405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2" name="Line 336"/>
              <p:cNvSpPr>
                <a:spLocks noChangeShapeType="1"/>
              </p:cNvSpPr>
              <p:nvPr/>
            </p:nvSpPr>
            <p:spPr bwMode="auto">
              <a:xfrm>
                <a:off x="3032" y="1431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3" name="Line 337"/>
              <p:cNvSpPr>
                <a:spLocks noChangeShapeType="1"/>
              </p:cNvSpPr>
              <p:nvPr/>
            </p:nvSpPr>
            <p:spPr bwMode="auto">
              <a:xfrm>
                <a:off x="3032" y="1456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4" name="Line 338"/>
              <p:cNvSpPr>
                <a:spLocks noChangeShapeType="1"/>
              </p:cNvSpPr>
              <p:nvPr/>
            </p:nvSpPr>
            <p:spPr bwMode="auto">
              <a:xfrm>
                <a:off x="3032" y="1482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5" name="Line 339"/>
              <p:cNvSpPr>
                <a:spLocks noChangeShapeType="1"/>
              </p:cNvSpPr>
              <p:nvPr/>
            </p:nvSpPr>
            <p:spPr bwMode="auto">
              <a:xfrm>
                <a:off x="3032" y="1508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6" name="Line 340"/>
              <p:cNvSpPr>
                <a:spLocks noChangeShapeType="1"/>
              </p:cNvSpPr>
              <p:nvPr/>
            </p:nvSpPr>
            <p:spPr bwMode="auto">
              <a:xfrm>
                <a:off x="3032" y="1533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7" name="Line 341"/>
              <p:cNvSpPr>
                <a:spLocks noChangeShapeType="1"/>
              </p:cNvSpPr>
              <p:nvPr/>
            </p:nvSpPr>
            <p:spPr bwMode="auto">
              <a:xfrm>
                <a:off x="3032" y="1559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8" name="Line 342"/>
              <p:cNvSpPr>
                <a:spLocks noChangeShapeType="1"/>
              </p:cNvSpPr>
              <p:nvPr/>
            </p:nvSpPr>
            <p:spPr bwMode="auto">
              <a:xfrm>
                <a:off x="3032" y="1584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9" name="Line 343"/>
              <p:cNvSpPr>
                <a:spLocks noChangeShapeType="1"/>
              </p:cNvSpPr>
              <p:nvPr/>
            </p:nvSpPr>
            <p:spPr bwMode="auto">
              <a:xfrm>
                <a:off x="3032" y="1610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0" name="Line 344"/>
              <p:cNvSpPr>
                <a:spLocks noChangeShapeType="1"/>
              </p:cNvSpPr>
              <p:nvPr/>
            </p:nvSpPr>
            <p:spPr bwMode="auto">
              <a:xfrm>
                <a:off x="3032" y="1636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1" name="Line 345"/>
              <p:cNvSpPr>
                <a:spLocks noChangeShapeType="1"/>
              </p:cNvSpPr>
              <p:nvPr/>
            </p:nvSpPr>
            <p:spPr bwMode="auto">
              <a:xfrm>
                <a:off x="3032" y="1661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2" name="Line 346"/>
              <p:cNvSpPr>
                <a:spLocks noChangeShapeType="1"/>
              </p:cNvSpPr>
              <p:nvPr/>
            </p:nvSpPr>
            <p:spPr bwMode="auto">
              <a:xfrm>
                <a:off x="3032" y="1687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3" name="Line 347"/>
              <p:cNvSpPr>
                <a:spLocks noChangeShapeType="1"/>
              </p:cNvSpPr>
              <p:nvPr/>
            </p:nvSpPr>
            <p:spPr bwMode="auto">
              <a:xfrm>
                <a:off x="3032" y="1713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4" name="Line 348"/>
              <p:cNvSpPr>
                <a:spLocks noChangeShapeType="1"/>
              </p:cNvSpPr>
              <p:nvPr/>
            </p:nvSpPr>
            <p:spPr bwMode="auto">
              <a:xfrm>
                <a:off x="3032" y="1738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5" name="Line 349"/>
              <p:cNvSpPr>
                <a:spLocks noChangeShapeType="1"/>
              </p:cNvSpPr>
              <p:nvPr/>
            </p:nvSpPr>
            <p:spPr bwMode="auto">
              <a:xfrm>
                <a:off x="3032" y="1764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6" name="Line 350"/>
              <p:cNvSpPr>
                <a:spLocks noChangeShapeType="1"/>
              </p:cNvSpPr>
              <p:nvPr/>
            </p:nvSpPr>
            <p:spPr bwMode="auto">
              <a:xfrm>
                <a:off x="3032" y="1789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7" name="Line 351"/>
              <p:cNvSpPr>
                <a:spLocks noChangeShapeType="1"/>
              </p:cNvSpPr>
              <p:nvPr/>
            </p:nvSpPr>
            <p:spPr bwMode="auto">
              <a:xfrm>
                <a:off x="3032" y="1815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8" name="Line 352"/>
              <p:cNvSpPr>
                <a:spLocks noChangeShapeType="1"/>
              </p:cNvSpPr>
              <p:nvPr/>
            </p:nvSpPr>
            <p:spPr bwMode="auto">
              <a:xfrm>
                <a:off x="3032" y="1841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9" name="Line 353"/>
              <p:cNvSpPr>
                <a:spLocks noChangeShapeType="1"/>
              </p:cNvSpPr>
              <p:nvPr/>
            </p:nvSpPr>
            <p:spPr bwMode="auto">
              <a:xfrm>
                <a:off x="3032" y="1866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0" name="Line 354"/>
              <p:cNvSpPr>
                <a:spLocks noChangeShapeType="1"/>
              </p:cNvSpPr>
              <p:nvPr/>
            </p:nvSpPr>
            <p:spPr bwMode="auto">
              <a:xfrm>
                <a:off x="3032" y="1892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1" name="Line 355"/>
              <p:cNvSpPr>
                <a:spLocks noChangeShapeType="1"/>
              </p:cNvSpPr>
              <p:nvPr/>
            </p:nvSpPr>
            <p:spPr bwMode="auto">
              <a:xfrm>
                <a:off x="3032" y="1917"/>
                <a:ext cx="62" cy="6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2" name="Line 356"/>
              <p:cNvSpPr>
                <a:spLocks noChangeShapeType="1"/>
              </p:cNvSpPr>
              <p:nvPr/>
            </p:nvSpPr>
            <p:spPr bwMode="auto">
              <a:xfrm>
                <a:off x="3032" y="1943"/>
                <a:ext cx="36" cy="36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3" name="Line 357"/>
              <p:cNvSpPr>
                <a:spLocks noChangeShapeType="1"/>
              </p:cNvSpPr>
              <p:nvPr/>
            </p:nvSpPr>
            <p:spPr bwMode="auto">
              <a:xfrm>
                <a:off x="3032" y="1969"/>
                <a:ext cx="11" cy="1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4" name="Line 358"/>
              <p:cNvSpPr>
                <a:spLocks noChangeShapeType="1"/>
              </p:cNvSpPr>
              <p:nvPr/>
            </p:nvSpPr>
            <p:spPr bwMode="auto">
              <a:xfrm>
                <a:off x="3032" y="1405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5" name="Line 359"/>
              <p:cNvSpPr>
                <a:spLocks noChangeShapeType="1"/>
              </p:cNvSpPr>
              <p:nvPr/>
            </p:nvSpPr>
            <p:spPr bwMode="auto">
              <a:xfrm>
                <a:off x="3058" y="1405"/>
                <a:ext cx="44" cy="44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6" name="Line 360"/>
              <p:cNvSpPr>
                <a:spLocks noChangeShapeType="1"/>
              </p:cNvSpPr>
              <p:nvPr/>
            </p:nvSpPr>
            <p:spPr bwMode="auto">
              <a:xfrm>
                <a:off x="3084" y="1405"/>
                <a:ext cx="18" cy="1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7" name="Rectangle 361"/>
              <p:cNvSpPr>
                <a:spLocks noChangeArrowheads="1"/>
              </p:cNvSpPr>
              <p:nvPr/>
            </p:nvSpPr>
            <p:spPr bwMode="auto">
              <a:xfrm>
                <a:off x="3032" y="1404"/>
                <a:ext cx="71" cy="576"/>
              </a:xfrm>
              <a:prstGeom prst="rect">
                <a:avLst/>
              </a:prstGeom>
              <a:noFill/>
              <a:ln w="4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8" name="Rectangle 362"/>
              <p:cNvSpPr>
                <a:spLocks noChangeArrowheads="1"/>
              </p:cNvSpPr>
              <p:nvPr/>
            </p:nvSpPr>
            <p:spPr bwMode="auto">
              <a:xfrm>
                <a:off x="3174" y="1520"/>
                <a:ext cx="71" cy="460"/>
              </a:xfrm>
              <a:prstGeom prst="rect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9" name="Line 363"/>
              <p:cNvSpPr>
                <a:spLocks noChangeShapeType="1"/>
              </p:cNvSpPr>
              <p:nvPr/>
            </p:nvSpPr>
            <p:spPr bwMode="auto">
              <a:xfrm>
                <a:off x="3175" y="1520"/>
                <a:ext cx="69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0" name="Line 364"/>
              <p:cNvSpPr>
                <a:spLocks noChangeShapeType="1"/>
              </p:cNvSpPr>
              <p:nvPr/>
            </p:nvSpPr>
            <p:spPr bwMode="auto">
              <a:xfrm>
                <a:off x="3175" y="1546"/>
                <a:ext cx="69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1" name="Line 365"/>
              <p:cNvSpPr>
                <a:spLocks noChangeShapeType="1"/>
              </p:cNvSpPr>
              <p:nvPr/>
            </p:nvSpPr>
            <p:spPr bwMode="auto">
              <a:xfrm>
                <a:off x="3175" y="1572"/>
                <a:ext cx="69" cy="6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2" name="Line 366"/>
              <p:cNvSpPr>
                <a:spLocks noChangeShapeType="1"/>
              </p:cNvSpPr>
              <p:nvPr/>
            </p:nvSpPr>
            <p:spPr bwMode="auto">
              <a:xfrm>
                <a:off x="3175" y="1597"/>
                <a:ext cx="69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3" name="Line 367"/>
              <p:cNvSpPr>
                <a:spLocks noChangeShapeType="1"/>
              </p:cNvSpPr>
              <p:nvPr/>
            </p:nvSpPr>
            <p:spPr bwMode="auto">
              <a:xfrm>
                <a:off x="3175" y="1623"/>
                <a:ext cx="69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4" name="Line 368"/>
              <p:cNvSpPr>
                <a:spLocks noChangeShapeType="1"/>
              </p:cNvSpPr>
              <p:nvPr/>
            </p:nvSpPr>
            <p:spPr bwMode="auto">
              <a:xfrm>
                <a:off x="3175" y="1648"/>
                <a:ext cx="69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5" name="Line 369"/>
              <p:cNvSpPr>
                <a:spLocks noChangeShapeType="1"/>
              </p:cNvSpPr>
              <p:nvPr/>
            </p:nvSpPr>
            <p:spPr bwMode="auto">
              <a:xfrm>
                <a:off x="3175" y="1674"/>
                <a:ext cx="69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6" name="Line 370"/>
              <p:cNvSpPr>
                <a:spLocks noChangeShapeType="1"/>
              </p:cNvSpPr>
              <p:nvPr/>
            </p:nvSpPr>
            <p:spPr bwMode="auto">
              <a:xfrm>
                <a:off x="3175" y="1700"/>
                <a:ext cx="69" cy="6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7" name="Line 371"/>
              <p:cNvSpPr>
                <a:spLocks noChangeShapeType="1"/>
              </p:cNvSpPr>
              <p:nvPr/>
            </p:nvSpPr>
            <p:spPr bwMode="auto">
              <a:xfrm>
                <a:off x="3175" y="1725"/>
                <a:ext cx="69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8" name="Line 372"/>
              <p:cNvSpPr>
                <a:spLocks noChangeShapeType="1"/>
              </p:cNvSpPr>
              <p:nvPr/>
            </p:nvSpPr>
            <p:spPr bwMode="auto">
              <a:xfrm>
                <a:off x="3175" y="1751"/>
                <a:ext cx="69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9" name="Line 373"/>
              <p:cNvSpPr>
                <a:spLocks noChangeShapeType="1"/>
              </p:cNvSpPr>
              <p:nvPr/>
            </p:nvSpPr>
            <p:spPr bwMode="auto">
              <a:xfrm>
                <a:off x="3175" y="1777"/>
                <a:ext cx="69" cy="6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0" name="Line 374"/>
              <p:cNvSpPr>
                <a:spLocks noChangeShapeType="1"/>
              </p:cNvSpPr>
              <p:nvPr/>
            </p:nvSpPr>
            <p:spPr bwMode="auto">
              <a:xfrm>
                <a:off x="3175" y="1802"/>
                <a:ext cx="69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1" name="Line 375"/>
              <p:cNvSpPr>
                <a:spLocks noChangeShapeType="1"/>
              </p:cNvSpPr>
              <p:nvPr/>
            </p:nvSpPr>
            <p:spPr bwMode="auto">
              <a:xfrm>
                <a:off x="3175" y="1828"/>
                <a:ext cx="69" cy="6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2" name="Line 376"/>
              <p:cNvSpPr>
                <a:spLocks noChangeShapeType="1"/>
              </p:cNvSpPr>
              <p:nvPr/>
            </p:nvSpPr>
            <p:spPr bwMode="auto">
              <a:xfrm>
                <a:off x="3175" y="1853"/>
                <a:ext cx="69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3" name="Line 377"/>
              <p:cNvSpPr>
                <a:spLocks noChangeShapeType="1"/>
              </p:cNvSpPr>
              <p:nvPr/>
            </p:nvSpPr>
            <p:spPr bwMode="auto">
              <a:xfrm>
                <a:off x="3175" y="1879"/>
                <a:ext cx="69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4" name="Line 378"/>
              <p:cNvSpPr>
                <a:spLocks noChangeShapeType="1"/>
              </p:cNvSpPr>
              <p:nvPr/>
            </p:nvSpPr>
            <p:spPr bwMode="auto">
              <a:xfrm>
                <a:off x="3175" y="1905"/>
                <a:ext cx="69" cy="6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5" name="Line 379"/>
              <p:cNvSpPr>
                <a:spLocks noChangeShapeType="1"/>
              </p:cNvSpPr>
              <p:nvPr/>
            </p:nvSpPr>
            <p:spPr bwMode="auto">
              <a:xfrm>
                <a:off x="3175" y="1930"/>
                <a:ext cx="49" cy="4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6" name="Line 380"/>
              <p:cNvSpPr>
                <a:spLocks noChangeShapeType="1"/>
              </p:cNvSpPr>
              <p:nvPr/>
            </p:nvSpPr>
            <p:spPr bwMode="auto">
              <a:xfrm>
                <a:off x="3175" y="1956"/>
                <a:ext cx="23" cy="2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7" name="Line 381"/>
              <p:cNvSpPr>
                <a:spLocks noChangeShapeType="1"/>
              </p:cNvSpPr>
              <p:nvPr/>
            </p:nvSpPr>
            <p:spPr bwMode="auto">
              <a:xfrm>
                <a:off x="3175" y="1520"/>
                <a:ext cx="69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8" name="Line 382"/>
              <p:cNvSpPr>
                <a:spLocks noChangeShapeType="1"/>
              </p:cNvSpPr>
              <p:nvPr/>
            </p:nvSpPr>
            <p:spPr bwMode="auto">
              <a:xfrm>
                <a:off x="3200" y="1520"/>
                <a:ext cx="44" cy="44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9" name="Line 383"/>
              <p:cNvSpPr>
                <a:spLocks noChangeShapeType="1"/>
              </p:cNvSpPr>
              <p:nvPr/>
            </p:nvSpPr>
            <p:spPr bwMode="auto">
              <a:xfrm>
                <a:off x="3226" y="1520"/>
                <a:ext cx="18" cy="1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0" name="Rectangle 384"/>
              <p:cNvSpPr>
                <a:spLocks noChangeArrowheads="1"/>
              </p:cNvSpPr>
              <p:nvPr/>
            </p:nvSpPr>
            <p:spPr bwMode="auto">
              <a:xfrm>
                <a:off x="3174" y="1520"/>
                <a:ext cx="71" cy="460"/>
              </a:xfrm>
              <a:prstGeom prst="rect">
                <a:avLst/>
              </a:prstGeom>
              <a:noFill/>
              <a:ln w="4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1" name="Rectangle 385"/>
              <p:cNvSpPr>
                <a:spLocks noChangeArrowheads="1"/>
              </p:cNvSpPr>
              <p:nvPr/>
            </p:nvSpPr>
            <p:spPr bwMode="auto">
              <a:xfrm>
                <a:off x="3316" y="1404"/>
                <a:ext cx="72" cy="576"/>
              </a:xfrm>
              <a:prstGeom prst="rect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2" name="Line 386"/>
              <p:cNvSpPr>
                <a:spLocks noChangeShapeType="1"/>
              </p:cNvSpPr>
              <p:nvPr/>
            </p:nvSpPr>
            <p:spPr bwMode="auto">
              <a:xfrm>
                <a:off x="3317" y="1405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3" name="Line 387"/>
              <p:cNvSpPr>
                <a:spLocks noChangeShapeType="1"/>
              </p:cNvSpPr>
              <p:nvPr/>
            </p:nvSpPr>
            <p:spPr bwMode="auto">
              <a:xfrm>
                <a:off x="3317" y="1431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4" name="Line 388"/>
              <p:cNvSpPr>
                <a:spLocks noChangeShapeType="1"/>
              </p:cNvSpPr>
              <p:nvPr/>
            </p:nvSpPr>
            <p:spPr bwMode="auto">
              <a:xfrm>
                <a:off x="3317" y="1456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5" name="Line 389"/>
              <p:cNvSpPr>
                <a:spLocks noChangeShapeType="1"/>
              </p:cNvSpPr>
              <p:nvPr/>
            </p:nvSpPr>
            <p:spPr bwMode="auto">
              <a:xfrm>
                <a:off x="3317" y="1482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6" name="Line 390"/>
              <p:cNvSpPr>
                <a:spLocks noChangeShapeType="1"/>
              </p:cNvSpPr>
              <p:nvPr/>
            </p:nvSpPr>
            <p:spPr bwMode="auto">
              <a:xfrm>
                <a:off x="3317" y="1508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7" name="Line 391"/>
              <p:cNvSpPr>
                <a:spLocks noChangeShapeType="1"/>
              </p:cNvSpPr>
              <p:nvPr/>
            </p:nvSpPr>
            <p:spPr bwMode="auto">
              <a:xfrm>
                <a:off x="3317" y="1533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8" name="Line 392"/>
              <p:cNvSpPr>
                <a:spLocks noChangeShapeType="1"/>
              </p:cNvSpPr>
              <p:nvPr/>
            </p:nvSpPr>
            <p:spPr bwMode="auto">
              <a:xfrm>
                <a:off x="3317" y="1559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9" name="Line 393"/>
              <p:cNvSpPr>
                <a:spLocks noChangeShapeType="1"/>
              </p:cNvSpPr>
              <p:nvPr/>
            </p:nvSpPr>
            <p:spPr bwMode="auto">
              <a:xfrm>
                <a:off x="3317" y="1584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0" name="Line 394"/>
              <p:cNvSpPr>
                <a:spLocks noChangeShapeType="1"/>
              </p:cNvSpPr>
              <p:nvPr/>
            </p:nvSpPr>
            <p:spPr bwMode="auto">
              <a:xfrm>
                <a:off x="3317" y="1610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1" name="Line 395"/>
              <p:cNvSpPr>
                <a:spLocks noChangeShapeType="1"/>
              </p:cNvSpPr>
              <p:nvPr/>
            </p:nvSpPr>
            <p:spPr bwMode="auto">
              <a:xfrm>
                <a:off x="3317" y="1636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2" name="Line 396"/>
              <p:cNvSpPr>
                <a:spLocks noChangeShapeType="1"/>
              </p:cNvSpPr>
              <p:nvPr/>
            </p:nvSpPr>
            <p:spPr bwMode="auto">
              <a:xfrm>
                <a:off x="3317" y="1661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3" name="Line 397"/>
              <p:cNvSpPr>
                <a:spLocks noChangeShapeType="1"/>
              </p:cNvSpPr>
              <p:nvPr/>
            </p:nvSpPr>
            <p:spPr bwMode="auto">
              <a:xfrm>
                <a:off x="3317" y="1687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4" name="Line 398"/>
              <p:cNvSpPr>
                <a:spLocks noChangeShapeType="1"/>
              </p:cNvSpPr>
              <p:nvPr/>
            </p:nvSpPr>
            <p:spPr bwMode="auto">
              <a:xfrm>
                <a:off x="3317" y="1713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5" name="Line 399"/>
              <p:cNvSpPr>
                <a:spLocks noChangeShapeType="1"/>
              </p:cNvSpPr>
              <p:nvPr/>
            </p:nvSpPr>
            <p:spPr bwMode="auto">
              <a:xfrm>
                <a:off x="3317" y="1738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6" name="Line 400"/>
              <p:cNvSpPr>
                <a:spLocks noChangeShapeType="1"/>
              </p:cNvSpPr>
              <p:nvPr/>
            </p:nvSpPr>
            <p:spPr bwMode="auto">
              <a:xfrm>
                <a:off x="3317" y="1764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7" name="Line 401"/>
              <p:cNvSpPr>
                <a:spLocks noChangeShapeType="1"/>
              </p:cNvSpPr>
              <p:nvPr/>
            </p:nvSpPr>
            <p:spPr bwMode="auto">
              <a:xfrm>
                <a:off x="3317" y="1789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8" name="Line 402"/>
              <p:cNvSpPr>
                <a:spLocks noChangeShapeType="1"/>
              </p:cNvSpPr>
              <p:nvPr/>
            </p:nvSpPr>
            <p:spPr bwMode="auto">
              <a:xfrm>
                <a:off x="3317" y="1815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9" name="Line 403"/>
              <p:cNvSpPr>
                <a:spLocks noChangeShapeType="1"/>
              </p:cNvSpPr>
              <p:nvPr/>
            </p:nvSpPr>
            <p:spPr bwMode="auto">
              <a:xfrm>
                <a:off x="3317" y="1841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0" name="Line 404"/>
              <p:cNvSpPr>
                <a:spLocks noChangeShapeType="1"/>
              </p:cNvSpPr>
              <p:nvPr/>
            </p:nvSpPr>
            <p:spPr bwMode="auto">
              <a:xfrm>
                <a:off x="3317" y="1866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1" name="Line 405"/>
              <p:cNvSpPr>
                <a:spLocks noChangeShapeType="1"/>
              </p:cNvSpPr>
              <p:nvPr/>
            </p:nvSpPr>
            <p:spPr bwMode="auto">
              <a:xfrm>
                <a:off x="3317" y="1892"/>
                <a:ext cx="70" cy="6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" name="Line 407"/>
            <p:cNvSpPr>
              <a:spLocks noChangeShapeType="1"/>
            </p:cNvSpPr>
            <p:nvPr/>
          </p:nvSpPr>
          <p:spPr bwMode="auto">
            <a:xfrm>
              <a:off x="5265738" y="3043238"/>
              <a:ext cx="98425" cy="9842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08"/>
            <p:cNvSpPr>
              <a:spLocks noChangeShapeType="1"/>
            </p:cNvSpPr>
            <p:nvPr/>
          </p:nvSpPr>
          <p:spPr bwMode="auto">
            <a:xfrm>
              <a:off x="5265738" y="3084513"/>
              <a:ext cx="57150" cy="57150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409"/>
            <p:cNvSpPr>
              <a:spLocks noChangeShapeType="1"/>
            </p:cNvSpPr>
            <p:nvPr/>
          </p:nvSpPr>
          <p:spPr bwMode="auto">
            <a:xfrm>
              <a:off x="5265738" y="3125788"/>
              <a:ext cx="17463" cy="158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410"/>
            <p:cNvSpPr>
              <a:spLocks noChangeShapeType="1"/>
            </p:cNvSpPr>
            <p:nvPr/>
          </p:nvSpPr>
          <p:spPr bwMode="auto">
            <a:xfrm>
              <a:off x="5265738" y="2230438"/>
              <a:ext cx="111125" cy="11112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411"/>
            <p:cNvSpPr>
              <a:spLocks noChangeShapeType="1"/>
            </p:cNvSpPr>
            <p:nvPr/>
          </p:nvSpPr>
          <p:spPr bwMode="auto">
            <a:xfrm>
              <a:off x="5307013" y="2230438"/>
              <a:ext cx="69850" cy="69850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412"/>
            <p:cNvSpPr>
              <a:spLocks noChangeShapeType="1"/>
            </p:cNvSpPr>
            <p:nvPr/>
          </p:nvSpPr>
          <p:spPr bwMode="auto">
            <a:xfrm>
              <a:off x="5346700" y="2230438"/>
              <a:ext cx="30163" cy="30162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413"/>
            <p:cNvSpPr>
              <a:spLocks noChangeArrowheads="1"/>
            </p:cNvSpPr>
            <p:nvPr/>
          </p:nvSpPr>
          <p:spPr bwMode="auto">
            <a:xfrm>
              <a:off x="5264150" y="2228850"/>
              <a:ext cx="114300" cy="914400"/>
            </a:xfrm>
            <a:prstGeom prst="rect">
              <a:avLst/>
            </a:prstGeom>
            <a:noFill/>
            <a:ln w="4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414"/>
            <p:cNvSpPr>
              <a:spLocks noChangeArrowheads="1"/>
            </p:cNvSpPr>
            <p:nvPr/>
          </p:nvSpPr>
          <p:spPr bwMode="auto">
            <a:xfrm>
              <a:off x="5489575" y="2593975"/>
              <a:ext cx="112713" cy="549275"/>
            </a:xfrm>
            <a:prstGeom prst="rect">
              <a:avLst/>
            </a:prstGeom>
            <a:solidFill>
              <a:srgbClr val="FF0000"/>
            </a:solidFill>
            <a:ln w="4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415"/>
            <p:cNvSpPr>
              <a:spLocks noChangeShapeType="1"/>
            </p:cNvSpPr>
            <p:nvPr/>
          </p:nvSpPr>
          <p:spPr bwMode="auto">
            <a:xfrm>
              <a:off x="5491163" y="2595563"/>
              <a:ext cx="109538" cy="11112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416"/>
            <p:cNvSpPr>
              <a:spLocks noChangeShapeType="1"/>
            </p:cNvSpPr>
            <p:nvPr/>
          </p:nvSpPr>
          <p:spPr bwMode="auto">
            <a:xfrm>
              <a:off x="5491163" y="2635250"/>
              <a:ext cx="109538" cy="11112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417"/>
            <p:cNvSpPr>
              <a:spLocks noChangeShapeType="1"/>
            </p:cNvSpPr>
            <p:nvPr/>
          </p:nvSpPr>
          <p:spPr bwMode="auto">
            <a:xfrm>
              <a:off x="5491163" y="2676525"/>
              <a:ext cx="109538" cy="11112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418"/>
            <p:cNvSpPr>
              <a:spLocks noChangeShapeType="1"/>
            </p:cNvSpPr>
            <p:nvPr/>
          </p:nvSpPr>
          <p:spPr bwMode="auto">
            <a:xfrm>
              <a:off x="5491163" y="2717800"/>
              <a:ext cx="109538" cy="109537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419"/>
            <p:cNvSpPr>
              <a:spLocks noChangeShapeType="1"/>
            </p:cNvSpPr>
            <p:nvPr/>
          </p:nvSpPr>
          <p:spPr bwMode="auto">
            <a:xfrm>
              <a:off x="5491163" y="2757488"/>
              <a:ext cx="109538" cy="11112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420"/>
            <p:cNvSpPr>
              <a:spLocks noChangeShapeType="1"/>
            </p:cNvSpPr>
            <p:nvPr/>
          </p:nvSpPr>
          <p:spPr bwMode="auto">
            <a:xfrm>
              <a:off x="5491163" y="2798763"/>
              <a:ext cx="109538" cy="11112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421"/>
            <p:cNvSpPr>
              <a:spLocks noChangeShapeType="1"/>
            </p:cNvSpPr>
            <p:nvPr/>
          </p:nvSpPr>
          <p:spPr bwMode="auto">
            <a:xfrm>
              <a:off x="5491163" y="2840038"/>
              <a:ext cx="109538" cy="109537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422"/>
            <p:cNvSpPr>
              <a:spLocks noChangeShapeType="1"/>
            </p:cNvSpPr>
            <p:nvPr/>
          </p:nvSpPr>
          <p:spPr bwMode="auto">
            <a:xfrm>
              <a:off x="5491163" y="2879725"/>
              <a:ext cx="109538" cy="11112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423"/>
            <p:cNvSpPr>
              <a:spLocks noChangeShapeType="1"/>
            </p:cNvSpPr>
            <p:nvPr/>
          </p:nvSpPr>
          <p:spPr bwMode="auto">
            <a:xfrm>
              <a:off x="5491163" y="2921000"/>
              <a:ext cx="109538" cy="109537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424"/>
            <p:cNvSpPr>
              <a:spLocks noChangeShapeType="1"/>
            </p:cNvSpPr>
            <p:nvPr/>
          </p:nvSpPr>
          <p:spPr bwMode="auto">
            <a:xfrm>
              <a:off x="5491163" y="2960688"/>
              <a:ext cx="109538" cy="11112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425"/>
            <p:cNvSpPr>
              <a:spLocks noChangeShapeType="1"/>
            </p:cNvSpPr>
            <p:nvPr/>
          </p:nvSpPr>
          <p:spPr bwMode="auto">
            <a:xfrm>
              <a:off x="5491163" y="3001963"/>
              <a:ext cx="109538" cy="11112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426"/>
            <p:cNvSpPr>
              <a:spLocks noChangeShapeType="1"/>
            </p:cNvSpPr>
            <p:nvPr/>
          </p:nvSpPr>
          <p:spPr bwMode="auto">
            <a:xfrm>
              <a:off x="5491163" y="3043238"/>
              <a:ext cx="98425" cy="9842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427"/>
            <p:cNvSpPr>
              <a:spLocks noChangeShapeType="1"/>
            </p:cNvSpPr>
            <p:nvPr/>
          </p:nvSpPr>
          <p:spPr bwMode="auto">
            <a:xfrm>
              <a:off x="5491163" y="3082925"/>
              <a:ext cx="57150" cy="58737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428"/>
            <p:cNvSpPr>
              <a:spLocks noChangeShapeType="1"/>
            </p:cNvSpPr>
            <p:nvPr/>
          </p:nvSpPr>
          <p:spPr bwMode="auto">
            <a:xfrm>
              <a:off x="5491163" y="3124200"/>
              <a:ext cx="17463" cy="17462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429"/>
            <p:cNvSpPr>
              <a:spLocks noChangeShapeType="1"/>
            </p:cNvSpPr>
            <p:nvPr/>
          </p:nvSpPr>
          <p:spPr bwMode="auto">
            <a:xfrm>
              <a:off x="5491163" y="2595563"/>
              <a:ext cx="109538" cy="11112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430"/>
            <p:cNvSpPr>
              <a:spLocks noChangeShapeType="1"/>
            </p:cNvSpPr>
            <p:nvPr/>
          </p:nvSpPr>
          <p:spPr bwMode="auto">
            <a:xfrm>
              <a:off x="5530850" y="2595563"/>
              <a:ext cx="69850" cy="69850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431"/>
            <p:cNvSpPr>
              <a:spLocks noChangeShapeType="1"/>
            </p:cNvSpPr>
            <p:nvPr/>
          </p:nvSpPr>
          <p:spPr bwMode="auto">
            <a:xfrm>
              <a:off x="5572125" y="2595563"/>
              <a:ext cx="28575" cy="285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432"/>
            <p:cNvSpPr>
              <a:spLocks noChangeArrowheads="1"/>
            </p:cNvSpPr>
            <p:nvPr/>
          </p:nvSpPr>
          <p:spPr bwMode="auto">
            <a:xfrm>
              <a:off x="5489575" y="2593975"/>
              <a:ext cx="112713" cy="549275"/>
            </a:xfrm>
            <a:prstGeom prst="rect">
              <a:avLst/>
            </a:prstGeom>
            <a:noFill/>
            <a:ln w="4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433"/>
            <p:cNvSpPr>
              <a:spLocks noChangeArrowheads="1"/>
            </p:cNvSpPr>
            <p:nvPr/>
          </p:nvSpPr>
          <p:spPr bwMode="auto">
            <a:xfrm>
              <a:off x="3162300" y="3206750"/>
              <a:ext cx="21590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550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434"/>
            <p:cNvSpPr>
              <a:spLocks noChangeArrowheads="1"/>
            </p:cNvSpPr>
            <p:nvPr/>
          </p:nvSpPr>
          <p:spPr bwMode="auto">
            <a:xfrm>
              <a:off x="3725863" y="3206750"/>
              <a:ext cx="21590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600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435"/>
            <p:cNvSpPr>
              <a:spLocks noChangeArrowheads="1"/>
            </p:cNvSpPr>
            <p:nvPr/>
          </p:nvSpPr>
          <p:spPr bwMode="auto">
            <a:xfrm>
              <a:off x="4289425" y="3206750"/>
              <a:ext cx="21590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650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436"/>
            <p:cNvSpPr>
              <a:spLocks noChangeArrowheads="1"/>
            </p:cNvSpPr>
            <p:nvPr/>
          </p:nvSpPr>
          <p:spPr bwMode="auto">
            <a:xfrm>
              <a:off x="4852988" y="3206750"/>
              <a:ext cx="21590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700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437"/>
            <p:cNvSpPr>
              <a:spLocks noChangeArrowheads="1"/>
            </p:cNvSpPr>
            <p:nvPr/>
          </p:nvSpPr>
          <p:spPr bwMode="auto">
            <a:xfrm>
              <a:off x="5416550" y="3206750"/>
              <a:ext cx="21590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750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438"/>
            <p:cNvSpPr>
              <a:spLocks noChangeArrowheads="1"/>
            </p:cNvSpPr>
            <p:nvPr/>
          </p:nvSpPr>
          <p:spPr bwMode="auto">
            <a:xfrm>
              <a:off x="2774950" y="3089275"/>
              <a:ext cx="10160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439"/>
            <p:cNvSpPr>
              <a:spLocks noChangeArrowheads="1"/>
            </p:cNvSpPr>
            <p:nvPr/>
          </p:nvSpPr>
          <p:spPr bwMode="auto">
            <a:xfrm>
              <a:off x="2774950" y="2906713"/>
              <a:ext cx="10160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440"/>
            <p:cNvSpPr>
              <a:spLocks noChangeArrowheads="1"/>
            </p:cNvSpPr>
            <p:nvPr/>
          </p:nvSpPr>
          <p:spPr bwMode="auto">
            <a:xfrm>
              <a:off x="2774950" y="2724150"/>
              <a:ext cx="10160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441"/>
            <p:cNvSpPr>
              <a:spLocks noChangeArrowheads="1"/>
            </p:cNvSpPr>
            <p:nvPr/>
          </p:nvSpPr>
          <p:spPr bwMode="auto">
            <a:xfrm>
              <a:off x="2774950" y="2540000"/>
              <a:ext cx="10160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442"/>
            <p:cNvSpPr>
              <a:spLocks noChangeArrowheads="1"/>
            </p:cNvSpPr>
            <p:nvPr/>
          </p:nvSpPr>
          <p:spPr bwMode="auto">
            <a:xfrm>
              <a:off x="2774950" y="2359025"/>
              <a:ext cx="10160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443"/>
            <p:cNvSpPr>
              <a:spLocks noChangeArrowheads="1"/>
            </p:cNvSpPr>
            <p:nvPr/>
          </p:nvSpPr>
          <p:spPr bwMode="auto">
            <a:xfrm>
              <a:off x="2774950" y="2176463"/>
              <a:ext cx="10160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444"/>
            <p:cNvSpPr>
              <a:spLocks noChangeArrowheads="1"/>
            </p:cNvSpPr>
            <p:nvPr/>
          </p:nvSpPr>
          <p:spPr bwMode="auto">
            <a:xfrm>
              <a:off x="2774950" y="1992313"/>
              <a:ext cx="10160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445"/>
            <p:cNvSpPr>
              <a:spLocks noChangeArrowheads="1"/>
            </p:cNvSpPr>
            <p:nvPr/>
          </p:nvSpPr>
          <p:spPr bwMode="auto">
            <a:xfrm>
              <a:off x="2774950" y="1809750"/>
              <a:ext cx="10160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446"/>
            <p:cNvSpPr>
              <a:spLocks noChangeArrowheads="1"/>
            </p:cNvSpPr>
            <p:nvPr/>
          </p:nvSpPr>
          <p:spPr bwMode="auto">
            <a:xfrm>
              <a:off x="2774950" y="1627188"/>
              <a:ext cx="10160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447"/>
            <p:cNvSpPr>
              <a:spLocks noChangeArrowheads="1"/>
            </p:cNvSpPr>
            <p:nvPr/>
          </p:nvSpPr>
          <p:spPr bwMode="auto">
            <a:xfrm>
              <a:off x="2774950" y="1444625"/>
              <a:ext cx="10160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448"/>
            <p:cNvSpPr>
              <a:spLocks noChangeArrowheads="1"/>
            </p:cNvSpPr>
            <p:nvPr/>
          </p:nvSpPr>
          <p:spPr bwMode="auto">
            <a:xfrm>
              <a:off x="2727325" y="1260475"/>
              <a:ext cx="15875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449"/>
            <p:cNvSpPr>
              <a:spLocks noChangeArrowheads="1"/>
            </p:cNvSpPr>
            <p:nvPr/>
          </p:nvSpPr>
          <p:spPr bwMode="auto">
            <a:xfrm>
              <a:off x="2727325" y="1079500"/>
              <a:ext cx="15875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11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Line 450"/>
            <p:cNvSpPr>
              <a:spLocks noChangeShapeType="1"/>
            </p:cNvSpPr>
            <p:nvPr/>
          </p:nvSpPr>
          <p:spPr bwMode="auto">
            <a:xfrm flipV="1">
              <a:off x="2951163" y="3143250"/>
              <a:ext cx="0" cy="2063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451"/>
            <p:cNvSpPr>
              <a:spLocks noChangeShapeType="1"/>
            </p:cNvSpPr>
            <p:nvPr/>
          </p:nvSpPr>
          <p:spPr bwMode="auto">
            <a:xfrm flipV="1">
              <a:off x="3235325" y="3143250"/>
              <a:ext cx="0" cy="4286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452"/>
            <p:cNvSpPr>
              <a:spLocks noChangeShapeType="1"/>
            </p:cNvSpPr>
            <p:nvPr/>
          </p:nvSpPr>
          <p:spPr bwMode="auto">
            <a:xfrm flipV="1">
              <a:off x="3516313" y="3143250"/>
              <a:ext cx="0" cy="2063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453"/>
            <p:cNvSpPr>
              <a:spLocks noChangeShapeType="1"/>
            </p:cNvSpPr>
            <p:nvPr/>
          </p:nvSpPr>
          <p:spPr bwMode="auto">
            <a:xfrm flipV="1">
              <a:off x="3798888" y="3143250"/>
              <a:ext cx="0" cy="4286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454"/>
            <p:cNvSpPr>
              <a:spLocks noChangeShapeType="1"/>
            </p:cNvSpPr>
            <p:nvPr/>
          </p:nvSpPr>
          <p:spPr bwMode="auto">
            <a:xfrm flipV="1">
              <a:off x="4079875" y="3143250"/>
              <a:ext cx="0" cy="2063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455"/>
            <p:cNvSpPr>
              <a:spLocks noChangeShapeType="1"/>
            </p:cNvSpPr>
            <p:nvPr/>
          </p:nvSpPr>
          <p:spPr bwMode="auto">
            <a:xfrm flipV="1">
              <a:off x="4362450" y="3143250"/>
              <a:ext cx="0" cy="4286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456"/>
            <p:cNvSpPr>
              <a:spLocks noChangeShapeType="1"/>
            </p:cNvSpPr>
            <p:nvPr/>
          </p:nvSpPr>
          <p:spPr bwMode="auto">
            <a:xfrm flipV="1">
              <a:off x="4643438" y="3143250"/>
              <a:ext cx="0" cy="2063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457"/>
            <p:cNvSpPr>
              <a:spLocks noChangeShapeType="1"/>
            </p:cNvSpPr>
            <p:nvPr/>
          </p:nvSpPr>
          <p:spPr bwMode="auto">
            <a:xfrm flipV="1">
              <a:off x="4926013" y="3143250"/>
              <a:ext cx="0" cy="4286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458"/>
            <p:cNvSpPr>
              <a:spLocks noChangeShapeType="1"/>
            </p:cNvSpPr>
            <p:nvPr/>
          </p:nvSpPr>
          <p:spPr bwMode="auto">
            <a:xfrm flipV="1">
              <a:off x="5207000" y="3143250"/>
              <a:ext cx="0" cy="2063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459"/>
            <p:cNvSpPr>
              <a:spLocks noChangeShapeType="1"/>
            </p:cNvSpPr>
            <p:nvPr/>
          </p:nvSpPr>
          <p:spPr bwMode="auto">
            <a:xfrm flipV="1">
              <a:off x="5489575" y="3143250"/>
              <a:ext cx="0" cy="4286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460"/>
            <p:cNvSpPr>
              <a:spLocks noChangeShapeType="1"/>
            </p:cNvSpPr>
            <p:nvPr/>
          </p:nvSpPr>
          <p:spPr bwMode="auto">
            <a:xfrm flipV="1">
              <a:off x="5772150" y="3143250"/>
              <a:ext cx="0" cy="2063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461"/>
            <p:cNvSpPr>
              <a:spLocks noChangeShapeType="1"/>
            </p:cNvSpPr>
            <p:nvPr/>
          </p:nvSpPr>
          <p:spPr bwMode="auto">
            <a:xfrm>
              <a:off x="2895600" y="3143250"/>
              <a:ext cx="2932113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0" name="Line 462"/>
            <p:cNvSpPr>
              <a:spLocks noChangeShapeType="1"/>
            </p:cNvSpPr>
            <p:nvPr/>
          </p:nvSpPr>
          <p:spPr bwMode="auto">
            <a:xfrm>
              <a:off x="2852738" y="3143250"/>
              <a:ext cx="42863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1" name="Line 463"/>
            <p:cNvSpPr>
              <a:spLocks noChangeShapeType="1"/>
            </p:cNvSpPr>
            <p:nvPr/>
          </p:nvSpPr>
          <p:spPr bwMode="auto">
            <a:xfrm>
              <a:off x="2874963" y="3051175"/>
              <a:ext cx="20638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9" name="Line 464"/>
            <p:cNvSpPr>
              <a:spLocks noChangeShapeType="1"/>
            </p:cNvSpPr>
            <p:nvPr/>
          </p:nvSpPr>
          <p:spPr bwMode="auto">
            <a:xfrm>
              <a:off x="2852738" y="2960688"/>
              <a:ext cx="42863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1" name="Line 465"/>
            <p:cNvSpPr>
              <a:spLocks noChangeShapeType="1"/>
            </p:cNvSpPr>
            <p:nvPr/>
          </p:nvSpPr>
          <p:spPr bwMode="auto">
            <a:xfrm>
              <a:off x="2874963" y="2868613"/>
              <a:ext cx="20638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2" name="Line 466"/>
            <p:cNvSpPr>
              <a:spLocks noChangeShapeType="1"/>
            </p:cNvSpPr>
            <p:nvPr/>
          </p:nvSpPr>
          <p:spPr bwMode="auto">
            <a:xfrm>
              <a:off x="2852738" y="2776538"/>
              <a:ext cx="42863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3" name="Line 467"/>
            <p:cNvSpPr>
              <a:spLocks noChangeShapeType="1"/>
            </p:cNvSpPr>
            <p:nvPr/>
          </p:nvSpPr>
          <p:spPr bwMode="auto">
            <a:xfrm>
              <a:off x="2874963" y="2686050"/>
              <a:ext cx="20638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4" name="Line 468"/>
            <p:cNvSpPr>
              <a:spLocks noChangeShapeType="1"/>
            </p:cNvSpPr>
            <p:nvPr/>
          </p:nvSpPr>
          <p:spPr bwMode="auto">
            <a:xfrm>
              <a:off x="2852738" y="2593975"/>
              <a:ext cx="42863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5" name="Line 469"/>
            <p:cNvSpPr>
              <a:spLocks noChangeShapeType="1"/>
            </p:cNvSpPr>
            <p:nvPr/>
          </p:nvSpPr>
          <p:spPr bwMode="auto">
            <a:xfrm>
              <a:off x="2874963" y="2503488"/>
              <a:ext cx="20638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6" name="Line 470"/>
            <p:cNvSpPr>
              <a:spLocks noChangeShapeType="1"/>
            </p:cNvSpPr>
            <p:nvPr/>
          </p:nvSpPr>
          <p:spPr bwMode="auto">
            <a:xfrm>
              <a:off x="2852738" y="2413000"/>
              <a:ext cx="42863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7" name="Line 471"/>
            <p:cNvSpPr>
              <a:spLocks noChangeShapeType="1"/>
            </p:cNvSpPr>
            <p:nvPr/>
          </p:nvSpPr>
          <p:spPr bwMode="auto">
            <a:xfrm>
              <a:off x="2874963" y="2320925"/>
              <a:ext cx="20638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8" name="Line 472"/>
            <p:cNvSpPr>
              <a:spLocks noChangeShapeType="1"/>
            </p:cNvSpPr>
            <p:nvPr/>
          </p:nvSpPr>
          <p:spPr bwMode="auto">
            <a:xfrm>
              <a:off x="2852738" y="2228850"/>
              <a:ext cx="42863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9" name="Line 473"/>
            <p:cNvSpPr>
              <a:spLocks noChangeShapeType="1"/>
            </p:cNvSpPr>
            <p:nvPr/>
          </p:nvSpPr>
          <p:spPr bwMode="auto">
            <a:xfrm>
              <a:off x="2874963" y="2138363"/>
              <a:ext cx="20638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0" name="Line 474"/>
            <p:cNvSpPr>
              <a:spLocks noChangeShapeType="1"/>
            </p:cNvSpPr>
            <p:nvPr/>
          </p:nvSpPr>
          <p:spPr bwMode="auto">
            <a:xfrm>
              <a:off x="2852738" y="2046288"/>
              <a:ext cx="42863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1" name="Line 475"/>
            <p:cNvSpPr>
              <a:spLocks noChangeShapeType="1"/>
            </p:cNvSpPr>
            <p:nvPr/>
          </p:nvSpPr>
          <p:spPr bwMode="auto">
            <a:xfrm>
              <a:off x="2874963" y="1954213"/>
              <a:ext cx="20638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2" name="Line 476"/>
            <p:cNvSpPr>
              <a:spLocks noChangeShapeType="1"/>
            </p:cNvSpPr>
            <p:nvPr/>
          </p:nvSpPr>
          <p:spPr bwMode="auto">
            <a:xfrm>
              <a:off x="2852738" y="1863725"/>
              <a:ext cx="42863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3" name="Line 477"/>
            <p:cNvSpPr>
              <a:spLocks noChangeShapeType="1"/>
            </p:cNvSpPr>
            <p:nvPr/>
          </p:nvSpPr>
          <p:spPr bwMode="auto">
            <a:xfrm>
              <a:off x="2874963" y="1771650"/>
              <a:ext cx="20638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4" name="Line 478"/>
            <p:cNvSpPr>
              <a:spLocks noChangeShapeType="1"/>
            </p:cNvSpPr>
            <p:nvPr/>
          </p:nvSpPr>
          <p:spPr bwMode="auto">
            <a:xfrm>
              <a:off x="2852738" y="1681163"/>
              <a:ext cx="42863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5" name="Line 479"/>
            <p:cNvSpPr>
              <a:spLocks noChangeShapeType="1"/>
            </p:cNvSpPr>
            <p:nvPr/>
          </p:nvSpPr>
          <p:spPr bwMode="auto">
            <a:xfrm>
              <a:off x="2874963" y="1589088"/>
              <a:ext cx="20638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6" name="Line 480"/>
            <p:cNvSpPr>
              <a:spLocks noChangeShapeType="1"/>
            </p:cNvSpPr>
            <p:nvPr/>
          </p:nvSpPr>
          <p:spPr bwMode="auto">
            <a:xfrm>
              <a:off x="2852738" y="1497013"/>
              <a:ext cx="42863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7" name="Line 481"/>
            <p:cNvSpPr>
              <a:spLocks noChangeShapeType="1"/>
            </p:cNvSpPr>
            <p:nvPr/>
          </p:nvSpPr>
          <p:spPr bwMode="auto">
            <a:xfrm>
              <a:off x="2874963" y="1406525"/>
              <a:ext cx="20638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8" name="Line 482"/>
            <p:cNvSpPr>
              <a:spLocks noChangeShapeType="1"/>
            </p:cNvSpPr>
            <p:nvPr/>
          </p:nvSpPr>
          <p:spPr bwMode="auto">
            <a:xfrm>
              <a:off x="2852738" y="1314450"/>
              <a:ext cx="42863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9" name="Line 483"/>
            <p:cNvSpPr>
              <a:spLocks noChangeShapeType="1"/>
            </p:cNvSpPr>
            <p:nvPr/>
          </p:nvSpPr>
          <p:spPr bwMode="auto">
            <a:xfrm>
              <a:off x="2874963" y="1223963"/>
              <a:ext cx="20638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0" name="Line 484"/>
            <p:cNvSpPr>
              <a:spLocks noChangeShapeType="1"/>
            </p:cNvSpPr>
            <p:nvPr/>
          </p:nvSpPr>
          <p:spPr bwMode="auto">
            <a:xfrm>
              <a:off x="2852738" y="1133475"/>
              <a:ext cx="42863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1" name="Line 485"/>
            <p:cNvSpPr>
              <a:spLocks noChangeShapeType="1"/>
            </p:cNvSpPr>
            <p:nvPr/>
          </p:nvSpPr>
          <p:spPr bwMode="auto">
            <a:xfrm>
              <a:off x="2874963" y="1041400"/>
              <a:ext cx="20638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2" name="Line 486"/>
            <p:cNvSpPr>
              <a:spLocks noChangeShapeType="1"/>
            </p:cNvSpPr>
            <p:nvPr/>
          </p:nvSpPr>
          <p:spPr bwMode="auto">
            <a:xfrm flipV="1">
              <a:off x="2895600" y="971550"/>
              <a:ext cx="0" cy="217170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6" name="Rectangle 490"/>
            <p:cNvSpPr>
              <a:spLocks noChangeArrowheads="1"/>
            </p:cNvSpPr>
            <p:nvPr/>
          </p:nvSpPr>
          <p:spPr bwMode="auto">
            <a:xfrm>
              <a:off x="5004048" y="1136998"/>
              <a:ext cx="230188" cy="88900"/>
            </a:xfrm>
            <a:prstGeom prst="rect">
              <a:avLst/>
            </a:pr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7" name="Line 491"/>
            <p:cNvSpPr>
              <a:spLocks noChangeShapeType="1"/>
            </p:cNvSpPr>
            <p:nvPr/>
          </p:nvSpPr>
          <p:spPr bwMode="auto">
            <a:xfrm>
              <a:off x="5005636" y="1138585"/>
              <a:ext cx="85725" cy="857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8" name="Line 492"/>
            <p:cNvSpPr>
              <a:spLocks noChangeShapeType="1"/>
            </p:cNvSpPr>
            <p:nvPr/>
          </p:nvSpPr>
          <p:spPr bwMode="auto">
            <a:xfrm>
              <a:off x="5005636" y="1178273"/>
              <a:ext cx="46038" cy="460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9" name="Line 493"/>
            <p:cNvSpPr>
              <a:spLocks noChangeShapeType="1"/>
            </p:cNvSpPr>
            <p:nvPr/>
          </p:nvSpPr>
          <p:spPr bwMode="auto">
            <a:xfrm>
              <a:off x="5005636" y="1219548"/>
              <a:ext cx="4763" cy="47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0" name="Line 494"/>
            <p:cNvSpPr>
              <a:spLocks noChangeShapeType="1"/>
            </p:cNvSpPr>
            <p:nvPr/>
          </p:nvSpPr>
          <p:spPr bwMode="auto">
            <a:xfrm>
              <a:off x="5005636" y="1138585"/>
              <a:ext cx="85725" cy="857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1" name="Line 495"/>
            <p:cNvSpPr>
              <a:spLocks noChangeShapeType="1"/>
            </p:cNvSpPr>
            <p:nvPr/>
          </p:nvSpPr>
          <p:spPr bwMode="auto">
            <a:xfrm>
              <a:off x="5045323" y="1138585"/>
              <a:ext cx="87313" cy="857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2" name="Line 496"/>
            <p:cNvSpPr>
              <a:spLocks noChangeShapeType="1"/>
            </p:cNvSpPr>
            <p:nvPr/>
          </p:nvSpPr>
          <p:spPr bwMode="auto">
            <a:xfrm>
              <a:off x="5086598" y="1138585"/>
              <a:ext cx="85725" cy="857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3" name="Line 497"/>
            <p:cNvSpPr>
              <a:spLocks noChangeShapeType="1"/>
            </p:cNvSpPr>
            <p:nvPr/>
          </p:nvSpPr>
          <p:spPr bwMode="auto">
            <a:xfrm>
              <a:off x="5127873" y="1138585"/>
              <a:ext cx="85725" cy="857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4" name="Line 498"/>
            <p:cNvSpPr>
              <a:spLocks noChangeShapeType="1"/>
            </p:cNvSpPr>
            <p:nvPr/>
          </p:nvSpPr>
          <p:spPr bwMode="auto">
            <a:xfrm>
              <a:off x="5167561" y="1138585"/>
              <a:ext cx="66675" cy="666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5" name="Line 499"/>
            <p:cNvSpPr>
              <a:spLocks noChangeShapeType="1"/>
            </p:cNvSpPr>
            <p:nvPr/>
          </p:nvSpPr>
          <p:spPr bwMode="auto">
            <a:xfrm>
              <a:off x="5208836" y="1138585"/>
              <a:ext cx="25400" cy="254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6" name="Rectangle 500"/>
            <p:cNvSpPr>
              <a:spLocks noChangeArrowheads="1"/>
            </p:cNvSpPr>
            <p:nvPr/>
          </p:nvSpPr>
          <p:spPr bwMode="auto">
            <a:xfrm>
              <a:off x="5004048" y="1136998"/>
              <a:ext cx="230188" cy="88900"/>
            </a:xfrm>
            <a:prstGeom prst="rect">
              <a:avLst/>
            </a:prstGeom>
            <a:noFill/>
            <a:ln w="4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7" name="Rectangle 501"/>
            <p:cNvSpPr>
              <a:spLocks noChangeArrowheads="1"/>
            </p:cNvSpPr>
            <p:nvPr/>
          </p:nvSpPr>
          <p:spPr bwMode="auto">
            <a:xfrm>
              <a:off x="5238998" y="1122710"/>
              <a:ext cx="920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8" name="Rectangle 502"/>
            <p:cNvSpPr>
              <a:spLocks noChangeArrowheads="1"/>
            </p:cNvSpPr>
            <p:nvPr/>
          </p:nvSpPr>
          <p:spPr bwMode="auto">
            <a:xfrm>
              <a:off x="5267573" y="1122710"/>
              <a:ext cx="288541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sz="900" dirty="0" smtClean="0">
                  <a:solidFill>
                    <a:srgbClr val="000000"/>
                  </a:solidFill>
                  <a:latin typeface="Arabic Transparent" charset="0"/>
                  <a:cs typeface="Arial" pitchFamily="34" charset="0"/>
                </a:rPr>
                <a:t>TCT1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9" name="Rectangle 503"/>
            <p:cNvSpPr>
              <a:spLocks noChangeArrowheads="1"/>
            </p:cNvSpPr>
            <p:nvPr/>
          </p:nvSpPr>
          <p:spPr bwMode="auto">
            <a:xfrm>
              <a:off x="5004048" y="1268760"/>
              <a:ext cx="230188" cy="88900"/>
            </a:xfrm>
            <a:prstGeom prst="rect">
              <a:avLst/>
            </a:prstGeom>
            <a:solidFill>
              <a:srgbClr val="FF0000"/>
            </a:solidFill>
            <a:ln w="4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0" name="Line 504"/>
            <p:cNvSpPr>
              <a:spLocks noChangeShapeType="1"/>
            </p:cNvSpPr>
            <p:nvPr/>
          </p:nvSpPr>
          <p:spPr bwMode="auto">
            <a:xfrm>
              <a:off x="5005636" y="1268760"/>
              <a:ext cx="85725" cy="87312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1" name="Line 505"/>
            <p:cNvSpPr>
              <a:spLocks noChangeShapeType="1"/>
            </p:cNvSpPr>
            <p:nvPr/>
          </p:nvSpPr>
          <p:spPr bwMode="auto">
            <a:xfrm>
              <a:off x="5005636" y="1310035"/>
              <a:ext cx="46038" cy="46037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2" name="Line 506"/>
            <p:cNvSpPr>
              <a:spLocks noChangeShapeType="1"/>
            </p:cNvSpPr>
            <p:nvPr/>
          </p:nvSpPr>
          <p:spPr bwMode="auto">
            <a:xfrm>
              <a:off x="5005636" y="1351310"/>
              <a:ext cx="4763" cy="4762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3" name="Line 507"/>
            <p:cNvSpPr>
              <a:spLocks noChangeShapeType="1"/>
            </p:cNvSpPr>
            <p:nvPr/>
          </p:nvSpPr>
          <p:spPr bwMode="auto">
            <a:xfrm>
              <a:off x="5005636" y="1268760"/>
              <a:ext cx="85725" cy="87312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4" name="Line 508"/>
            <p:cNvSpPr>
              <a:spLocks noChangeShapeType="1"/>
            </p:cNvSpPr>
            <p:nvPr/>
          </p:nvSpPr>
          <p:spPr bwMode="auto">
            <a:xfrm>
              <a:off x="5045323" y="1268760"/>
              <a:ext cx="87313" cy="87312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5" name="Line 509"/>
            <p:cNvSpPr>
              <a:spLocks noChangeShapeType="1"/>
            </p:cNvSpPr>
            <p:nvPr/>
          </p:nvSpPr>
          <p:spPr bwMode="auto">
            <a:xfrm>
              <a:off x="5086598" y="1268760"/>
              <a:ext cx="85725" cy="87312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6" name="Line 510"/>
            <p:cNvSpPr>
              <a:spLocks noChangeShapeType="1"/>
            </p:cNvSpPr>
            <p:nvPr/>
          </p:nvSpPr>
          <p:spPr bwMode="auto">
            <a:xfrm>
              <a:off x="5127873" y="1268760"/>
              <a:ext cx="85725" cy="87312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7" name="Line 511"/>
            <p:cNvSpPr>
              <a:spLocks noChangeShapeType="1"/>
            </p:cNvSpPr>
            <p:nvPr/>
          </p:nvSpPr>
          <p:spPr bwMode="auto">
            <a:xfrm>
              <a:off x="5167561" y="1268760"/>
              <a:ext cx="66675" cy="666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8" name="Line 512"/>
            <p:cNvSpPr>
              <a:spLocks noChangeShapeType="1"/>
            </p:cNvSpPr>
            <p:nvPr/>
          </p:nvSpPr>
          <p:spPr bwMode="auto">
            <a:xfrm>
              <a:off x="5208836" y="1268760"/>
              <a:ext cx="25400" cy="25400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9" name="Rectangle 513"/>
            <p:cNvSpPr>
              <a:spLocks noChangeArrowheads="1"/>
            </p:cNvSpPr>
            <p:nvPr/>
          </p:nvSpPr>
          <p:spPr bwMode="auto">
            <a:xfrm>
              <a:off x="5004048" y="1268760"/>
              <a:ext cx="230188" cy="88900"/>
            </a:xfrm>
            <a:prstGeom prst="rect">
              <a:avLst/>
            </a:prstGeom>
            <a:noFill/>
            <a:ln w="4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0" name="Rectangle 514"/>
            <p:cNvSpPr>
              <a:spLocks noChangeArrowheads="1"/>
            </p:cNvSpPr>
            <p:nvPr/>
          </p:nvSpPr>
          <p:spPr bwMode="auto">
            <a:xfrm>
              <a:off x="5238998" y="1252885"/>
              <a:ext cx="920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1" name="Rectangle 515"/>
            <p:cNvSpPr>
              <a:spLocks noChangeArrowheads="1"/>
            </p:cNvSpPr>
            <p:nvPr/>
          </p:nvSpPr>
          <p:spPr bwMode="auto">
            <a:xfrm>
              <a:off x="5267573" y="1252885"/>
              <a:ext cx="288541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sz="900" dirty="0" smtClean="0">
                  <a:solidFill>
                    <a:srgbClr val="000000"/>
                  </a:solidFill>
                  <a:latin typeface="Arabic Transparent" charset="0"/>
                  <a:cs typeface="Arial" pitchFamily="34" charset="0"/>
                </a:rPr>
                <a:t>TCT2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704" name="Gruppo 10703"/>
          <p:cNvGrpSpPr/>
          <p:nvPr/>
        </p:nvGrpSpPr>
        <p:grpSpPr>
          <a:xfrm>
            <a:off x="5724128" y="548680"/>
            <a:ext cx="3270249" cy="2708399"/>
            <a:chOff x="5910263" y="548680"/>
            <a:chExt cx="3270249" cy="2708399"/>
          </a:xfrm>
        </p:grpSpPr>
        <p:pic>
          <p:nvPicPr>
            <p:cNvPr id="5636" name="Picture 51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0263" y="764704"/>
              <a:ext cx="3233737" cy="2492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703" name="Rettangolo 10702"/>
            <p:cNvSpPr/>
            <p:nvPr/>
          </p:nvSpPr>
          <p:spPr bwMode="auto">
            <a:xfrm>
              <a:off x="5940152" y="548680"/>
              <a:ext cx="3240360" cy="2664296"/>
            </a:xfrm>
            <a:prstGeom prst="rect">
              <a:avLst/>
            </a:prstGeom>
            <a:solidFill>
              <a:srgbClr val="FFFFFF">
                <a:alpha val="65098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706" name="Gruppo 10705"/>
          <p:cNvGrpSpPr/>
          <p:nvPr/>
        </p:nvGrpSpPr>
        <p:grpSpPr>
          <a:xfrm>
            <a:off x="107504" y="3068960"/>
            <a:ext cx="4041005" cy="1080119"/>
            <a:chOff x="107504" y="3068960"/>
            <a:chExt cx="4041005" cy="1080119"/>
          </a:xfrm>
        </p:grpSpPr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3068960"/>
              <a:ext cx="4041005" cy="1080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705" name="CasellaDiTesto 10704"/>
            <p:cNvSpPr txBox="1"/>
            <p:nvPr/>
          </p:nvSpPr>
          <p:spPr>
            <a:xfrm>
              <a:off x="1763688" y="3501008"/>
              <a:ext cx="816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FF0000"/>
                  </a:solidFill>
                  <a:sym typeface="Wingdings" pitchFamily="2" charset="2"/>
                </a:rPr>
                <a:t> no!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40" name="Gruppo 539"/>
          <p:cNvGrpSpPr/>
          <p:nvPr/>
        </p:nvGrpSpPr>
        <p:grpSpPr>
          <a:xfrm>
            <a:off x="107504" y="4293096"/>
            <a:ext cx="3648075" cy="2193032"/>
            <a:chOff x="107504" y="4293096"/>
            <a:chExt cx="3648075" cy="2193032"/>
          </a:xfrm>
        </p:grpSpPr>
        <p:pic>
          <p:nvPicPr>
            <p:cNvPr id="10247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4581128"/>
              <a:ext cx="3648075" cy="1905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32" name="CasellaDiTesto 531"/>
            <p:cNvSpPr txBox="1"/>
            <p:nvPr/>
          </p:nvSpPr>
          <p:spPr>
            <a:xfrm>
              <a:off x="107504" y="4293096"/>
              <a:ext cx="18966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smtClean="0"/>
                <a:t>Mann-</a:t>
              </a:r>
              <a:r>
                <a:rPr lang="it-IT" sz="1600" dirty="0" err="1" smtClean="0"/>
                <a:t>Whitney</a:t>
              </a:r>
              <a:r>
                <a:rPr lang="it-IT" sz="1600" dirty="0" smtClean="0"/>
                <a:t> test</a:t>
              </a:r>
              <a:endParaRPr lang="en-US" sz="1600" dirty="0"/>
            </a:p>
          </p:txBody>
        </p:sp>
      </p:grpSp>
      <p:grpSp>
        <p:nvGrpSpPr>
          <p:cNvPr id="538" name="Gruppo 537"/>
          <p:cNvGrpSpPr/>
          <p:nvPr/>
        </p:nvGrpSpPr>
        <p:grpSpPr>
          <a:xfrm>
            <a:off x="3995936" y="4365105"/>
            <a:ext cx="2110010" cy="1737466"/>
            <a:chOff x="4694238" y="3781425"/>
            <a:chExt cx="3152775" cy="2358976"/>
          </a:xfrm>
        </p:grpSpPr>
        <p:sp>
          <p:nvSpPr>
            <p:cNvPr id="10709" name="Freeform 520"/>
            <p:cNvSpPr>
              <a:spLocks/>
            </p:cNvSpPr>
            <p:nvPr/>
          </p:nvSpPr>
          <p:spPr bwMode="auto">
            <a:xfrm>
              <a:off x="5057775" y="4368800"/>
              <a:ext cx="1174750" cy="717550"/>
            </a:xfrm>
            <a:custGeom>
              <a:avLst/>
              <a:gdLst>
                <a:gd name="T0" fmla="*/ 0 w 740"/>
                <a:gd name="T1" fmla="*/ 452 h 452"/>
                <a:gd name="T2" fmla="*/ 740 w 740"/>
                <a:gd name="T3" fmla="*/ 452 h 452"/>
                <a:gd name="T4" fmla="*/ 740 w 740"/>
                <a:gd name="T5" fmla="*/ 452 h 452"/>
                <a:gd name="T6" fmla="*/ 740 w 740"/>
                <a:gd name="T7" fmla="*/ 382 h 452"/>
                <a:gd name="T8" fmla="*/ 740 w 740"/>
                <a:gd name="T9" fmla="*/ 0 h 452"/>
                <a:gd name="T10" fmla="*/ 740 w 740"/>
                <a:gd name="T11" fmla="*/ 0 h 452"/>
                <a:gd name="T12" fmla="*/ 0 w 740"/>
                <a:gd name="T13" fmla="*/ 0 h 452"/>
                <a:gd name="T14" fmla="*/ 0 w 740"/>
                <a:gd name="T15" fmla="*/ 0 h 452"/>
                <a:gd name="T16" fmla="*/ 0 w 740"/>
                <a:gd name="T17" fmla="*/ 382 h 452"/>
                <a:gd name="T18" fmla="*/ 0 w 740"/>
                <a:gd name="T19" fmla="*/ 45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0" h="452">
                  <a:moveTo>
                    <a:pt x="0" y="452"/>
                  </a:moveTo>
                  <a:lnTo>
                    <a:pt x="740" y="452"/>
                  </a:lnTo>
                  <a:lnTo>
                    <a:pt x="740" y="452"/>
                  </a:lnTo>
                  <a:lnTo>
                    <a:pt x="740" y="382"/>
                  </a:lnTo>
                  <a:lnTo>
                    <a:pt x="740" y="0"/>
                  </a:lnTo>
                  <a:lnTo>
                    <a:pt x="74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82"/>
                  </a:lnTo>
                  <a:lnTo>
                    <a:pt x="0" y="452"/>
                  </a:lnTo>
                </a:path>
              </a:pathLst>
            </a:custGeom>
            <a:noFill/>
            <a:ln w="4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710" name="Line 521"/>
            <p:cNvSpPr>
              <a:spLocks noChangeShapeType="1"/>
            </p:cNvSpPr>
            <p:nvPr/>
          </p:nvSpPr>
          <p:spPr bwMode="auto">
            <a:xfrm>
              <a:off x="5057775" y="5086350"/>
              <a:ext cx="0" cy="0"/>
            </a:xfrm>
            <a:prstGeom prst="line">
              <a:avLst/>
            </a:prstGeom>
            <a:noFill/>
            <a:ln w="4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711" name="Line 522"/>
            <p:cNvSpPr>
              <a:spLocks noChangeShapeType="1"/>
            </p:cNvSpPr>
            <p:nvPr/>
          </p:nvSpPr>
          <p:spPr bwMode="auto">
            <a:xfrm flipH="1">
              <a:off x="5057775" y="4975225"/>
              <a:ext cx="1174750" cy="0"/>
            </a:xfrm>
            <a:prstGeom prst="line">
              <a:avLst/>
            </a:prstGeom>
            <a:noFill/>
            <a:ln w="4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712" name="Line 523"/>
            <p:cNvSpPr>
              <a:spLocks noChangeShapeType="1"/>
            </p:cNvSpPr>
            <p:nvPr/>
          </p:nvSpPr>
          <p:spPr bwMode="auto">
            <a:xfrm>
              <a:off x="5645150" y="4368800"/>
              <a:ext cx="0" cy="0"/>
            </a:xfrm>
            <a:prstGeom prst="line">
              <a:avLst/>
            </a:prstGeom>
            <a:noFill/>
            <a:ln w="4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713" name="Line 524"/>
            <p:cNvSpPr>
              <a:spLocks noChangeShapeType="1"/>
            </p:cNvSpPr>
            <p:nvPr/>
          </p:nvSpPr>
          <p:spPr bwMode="auto">
            <a:xfrm>
              <a:off x="5645150" y="5086350"/>
              <a:ext cx="0" cy="0"/>
            </a:xfrm>
            <a:prstGeom prst="line">
              <a:avLst/>
            </a:prstGeom>
            <a:noFill/>
            <a:ln w="4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714" name="Line 525"/>
            <p:cNvSpPr>
              <a:spLocks noChangeShapeType="1"/>
            </p:cNvSpPr>
            <p:nvPr/>
          </p:nvSpPr>
          <p:spPr bwMode="auto">
            <a:xfrm flipV="1">
              <a:off x="5645150" y="4117975"/>
              <a:ext cx="0" cy="250825"/>
            </a:xfrm>
            <a:prstGeom prst="line">
              <a:avLst/>
            </a:prstGeom>
            <a:noFill/>
            <a:ln w="4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715" name="Line 526"/>
            <p:cNvSpPr>
              <a:spLocks noChangeShapeType="1"/>
            </p:cNvSpPr>
            <p:nvPr/>
          </p:nvSpPr>
          <p:spPr bwMode="auto">
            <a:xfrm>
              <a:off x="5645150" y="5086350"/>
              <a:ext cx="0" cy="474663"/>
            </a:xfrm>
            <a:prstGeom prst="line">
              <a:avLst/>
            </a:prstGeom>
            <a:noFill/>
            <a:ln w="4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716" name="Line 527"/>
            <p:cNvSpPr>
              <a:spLocks noChangeShapeType="1"/>
            </p:cNvSpPr>
            <p:nvPr/>
          </p:nvSpPr>
          <p:spPr bwMode="auto">
            <a:xfrm flipH="1">
              <a:off x="5572125" y="4117975"/>
              <a:ext cx="146050" cy="0"/>
            </a:xfrm>
            <a:prstGeom prst="line">
              <a:avLst/>
            </a:prstGeom>
            <a:noFill/>
            <a:ln w="4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717" name="Line 528"/>
            <p:cNvSpPr>
              <a:spLocks noChangeShapeType="1"/>
            </p:cNvSpPr>
            <p:nvPr/>
          </p:nvSpPr>
          <p:spPr bwMode="auto">
            <a:xfrm flipH="1">
              <a:off x="5572125" y="5561013"/>
              <a:ext cx="146050" cy="0"/>
            </a:xfrm>
            <a:prstGeom prst="line">
              <a:avLst/>
            </a:prstGeom>
            <a:noFill/>
            <a:ln w="4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718" name="Line 529"/>
            <p:cNvSpPr>
              <a:spLocks noChangeShapeType="1"/>
            </p:cNvSpPr>
            <p:nvPr/>
          </p:nvSpPr>
          <p:spPr bwMode="auto">
            <a:xfrm>
              <a:off x="5630863" y="4117975"/>
              <a:ext cx="28575" cy="0"/>
            </a:xfrm>
            <a:prstGeom prst="line">
              <a:avLst/>
            </a:prstGeom>
            <a:noFill/>
            <a:ln w="2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719" name="Line 530"/>
            <p:cNvSpPr>
              <a:spLocks noChangeShapeType="1"/>
            </p:cNvSpPr>
            <p:nvPr/>
          </p:nvSpPr>
          <p:spPr bwMode="auto">
            <a:xfrm>
              <a:off x="5629275" y="4102100"/>
              <a:ext cx="31750" cy="30163"/>
            </a:xfrm>
            <a:prstGeom prst="line">
              <a:avLst/>
            </a:prstGeom>
            <a:noFill/>
            <a:ln w="2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720" name="Line 531"/>
            <p:cNvSpPr>
              <a:spLocks noChangeShapeType="1"/>
            </p:cNvSpPr>
            <p:nvPr/>
          </p:nvSpPr>
          <p:spPr bwMode="auto">
            <a:xfrm flipH="1">
              <a:off x="5629275" y="4102100"/>
              <a:ext cx="31750" cy="30163"/>
            </a:xfrm>
            <a:prstGeom prst="line">
              <a:avLst/>
            </a:prstGeom>
            <a:noFill/>
            <a:ln w="2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721" name="Rectangle 532"/>
            <p:cNvSpPr>
              <a:spLocks noChangeArrowheads="1"/>
            </p:cNvSpPr>
            <p:nvPr/>
          </p:nvSpPr>
          <p:spPr bwMode="auto">
            <a:xfrm>
              <a:off x="5632450" y="4795838"/>
              <a:ext cx="23813" cy="23813"/>
            </a:xfrm>
            <a:prstGeom prst="rect">
              <a:avLst/>
            </a:prstGeom>
            <a:noFill/>
            <a:ln w="2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722" name="Line 533"/>
            <p:cNvSpPr>
              <a:spLocks noChangeShapeType="1"/>
            </p:cNvSpPr>
            <p:nvPr/>
          </p:nvSpPr>
          <p:spPr bwMode="auto">
            <a:xfrm>
              <a:off x="5629275" y="5546725"/>
              <a:ext cx="31750" cy="30163"/>
            </a:xfrm>
            <a:prstGeom prst="line">
              <a:avLst/>
            </a:prstGeom>
            <a:noFill/>
            <a:ln w="2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723" name="Line 534"/>
            <p:cNvSpPr>
              <a:spLocks noChangeShapeType="1"/>
            </p:cNvSpPr>
            <p:nvPr/>
          </p:nvSpPr>
          <p:spPr bwMode="auto">
            <a:xfrm flipH="1">
              <a:off x="5629275" y="5546725"/>
              <a:ext cx="31750" cy="30163"/>
            </a:xfrm>
            <a:prstGeom prst="line">
              <a:avLst/>
            </a:prstGeom>
            <a:noFill/>
            <a:ln w="2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724" name="Line 535"/>
            <p:cNvSpPr>
              <a:spLocks noChangeShapeType="1"/>
            </p:cNvSpPr>
            <p:nvPr/>
          </p:nvSpPr>
          <p:spPr bwMode="auto">
            <a:xfrm>
              <a:off x="5630863" y="5561013"/>
              <a:ext cx="28575" cy="0"/>
            </a:xfrm>
            <a:prstGeom prst="line">
              <a:avLst/>
            </a:prstGeom>
            <a:noFill/>
            <a:ln w="2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725" name="Freeform 536"/>
            <p:cNvSpPr>
              <a:spLocks/>
            </p:cNvSpPr>
            <p:nvPr/>
          </p:nvSpPr>
          <p:spPr bwMode="auto">
            <a:xfrm>
              <a:off x="6526213" y="4476750"/>
              <a:ext cx="1173163" cy="509588"/>
            </a:xfrm>
            <a:custGeom>
              <a:avLst/>
              <a:gdLst>
                <a:gd name="T0" fmla="*/ 0 w 739"/>
                <a:gd name="T1" fmla="*/ 321 h 321"/>
                <a:gd name="T2" fmla="*/ 739 w 739"/>
                <a:gd name="T3" fmla="*/ 321 h 321"/>
                <a:gd name="T4" fmla="*/ 739 w 739"/>
                <a:gd name="T5" fmla="*/ 321 h 321"/>
                <a:gd name="T6" fmla="*/ 739 w 739"/>
                <a:gd name="T7" fmla="*/ 159 h 321"/>
                <a:gd name="T8" fmla="*/ 739 w 739"/>
                <a:gd name="T9" fmla="*/ 0 h 321"/>
                <a:gd name="T10" fmla="*/ 739 w 739"/>
                <a:gd name="T11" fmla="*/ 0 h 321"/>
                <a:gd name="T12" fmla="*/ 0 w 739"/>
                <a:gd name="T13" fmla="*/ 0 h 321"/>
                <a:gd name="T14" fmla="*/ 0 w 739"/>
                <a:gd name="T15" fmla="*/ 0 h 321"/>
                <a:gd name="T16" fmla="*/ 0 w 739"/>
                <a:gd name="T17" fmla="*/ 159 h 321"/>
                <a:gd name="T18" fmla="*/ 0 w 739"/>
                <a:gd name="T19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9" h="321">
                  <a:moveTo>
                    <a:pt x="0" y="321"/>
                  </a:moveTo>
                  <a:lnTo>
                    <a:pt x="739" y="321"/>
                  </a:lnTo>
                  <a:lnTo>
                    <a:pt x="739" y="321"/>
                  </a:lnTo>
                  <a:lnTo>
                    <a:pt x="739" y="159"/>
                  </a:lnTo>
                  <a:lnTo>
                    <a:pt x="739" y="0"/>
                  </a:lnTo>
                  <a:lnTo>
                    <a:pt x="73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59"/>
                  </a:lnTo>
                  <a:lnTo>
                    <a:pt x="0" y="321"/>
                  </a:lnTo>
                </a:path>
              </a:pathLst>
            </a:cu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726" name="Line 537"/>
            <p:cNvSpPr>
              <a:spLocks noChangeShapeType="1"/>
            </p:cNvSpPr>
            <p:nvPr/>
          </p:nvSpPr>
          <p:spPr bwMode="auto">
            <a:xfrm>
              <a:off x="6526213" y="4986338"/>
              <a:ext cx="0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727" name="Line 538"/>
            <p:cNvSpPr>
              <a:spLocks noChangeShapeType="1"/>
            </p:cNvSpPr>
            <p:nvPr/>
          </p:nvSpPr>
          <p:spPr bwMode="auto">
            <a:xfrm flipH="1">
              <a:off x="6526213" y="4729163"/>
              <a:ext cx="1173163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728" name="Line 539"/>
            <p:cNvSpPr>
              <a:spLocks noChangeShapeType="1"/>
            </p:cNvSpPr>
            <p:nvPr/>
          </p:nvSpPr>
          <p:spPr bwMode="auto">
            <a:xfrm>
              <a:off x="7113588" y="4476750"/>
              <a:ext cx="0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729" name="Line 540"/>
            <p:cNvSpPr>
              <a:spLocks noChangeShapeType="1"/>
            </p:cNvSpPr>
            <p:nvPr/>
          </p:nvSpPr>
          <p:spPr bwMode="auto">
            <a:xfrm>
              <a:off x="7113588" y="4986338"/>
              <a:ext cx="0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730" name="Line 541"/>
            <p:cNvSpPr>
              <a:spLocks noChangeShapeType="1"/>
            </p:cNvSpPr>
            <p:nvPr/>
          </p:nvSpPr>
          <p:spPr bwMode="auto">
            <a:xfrm flipV="1">
              <a:off x="7113588" y="4233863"/>
              <a:ext cx="0" cy="242888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731" name="Line 542"/>
            <p:cNvSpPr>
              <a:spLocks noChangeShapeType="1"/>
            </p:cNvSpPr>
            <p:nvPr/>
          </p:nvSpPr>
          <p:spPr bwMode="auto">
            <a:xfrm>
              <a:off x="7113588" y="4986338"/>
              <a:ext cx="0" cy="20637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732" name="Line 543"/>
            <p:cNvSpPr>
              <a:spLocks noChangeShapeType="1"/>
            </p:cNvSpPr>
            <p:nvPr/>
          </p:nvSpPr>
          <p:spPr bwMode="auto">
            <a:xfrm flipH="1">
              <a:off x="7038975" y="4233863"/>
              <a:ext cx="147638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733" name="Line 544"/>
            <p:cNvSpPr>
              <a:spLocks noChangeShapeType="1"/>
            </p:cNvSpPr>
            <p:nvPr/>
          </p:nvSpPr>
          <p:spPr bwMode="auto">
            <a:xfrm flipH="1">
              <a:off x="7038975" y="5192713"/>
              <a:ext cx="147638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734" name="Line 545"/>
            <p:cNvSpPr>
              <a:spLocks noChangeShapeType="1"/>
            </p:cNvSpPr>
            <p:nvPr/>
          </p:nvSpPr>
          <p:spPr bwMode="auto">
            <a:xfrm>
              <a:off x="7099300" y="4233863"/>
              <a:ext cx="28575" cy="0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735" name="Line 546"/>
            <p:cNvSpPr>
              <a:spLocks noChangeShapeType="1"/>
            </p:cNvSpPr>
            <p:nvPr/>
          </p:nvSpPr>
          <p:spPr bwMode="auto">
            <a:xfrm>
              <a:off x="7097713" y="4219575"/>
              <a:ext cx="30163" cy="301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736" name="Line 547"/>
            <p:cNvSpPr>
              <a:spLocks noChangeShapeType="1"/>
            </p:cNvSpPr>
            <p:nvPr/>
          </p:nvSpPr>
          <p:spPr bwMode="auto">
            <a:xfrm flipH="1">
              <a:off x="7097713" y="4219575"/>
              <a:ext cx="30163" cy="301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737" name="Rectangle 548"/>
            <p:cNvSpPr>
              <a:spLocks noChangeArrowheads="1"/>
            </p:cNvSpPr>
            <p:nvPr/>
          </p:nvSpPr>
          <p:spPr bwMode="auto">
            <a:xfrm>
              <a:off x="7100888" y="4706938"/>
              <a:ext cx="23813" cy="23813"/>
            </a:xfrm>
            <a:prstGeom prst="rect">
              <a:avLst/>
            </a:prstGeom>
            <a:noFill/>
            <a:ln w="2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738" name="Line 549"/>
            <p:cNvSpPr>
              <a:spLocks noChangeShapeType="1"/>
            </p:cNvSpPr>
            <p:nvPr/>
          </p:nvSpPr>
          <p:spPr bwMode="auto">
            <a:xfrm>
              <a:off x="7097713" y="5176838"/>
              <a:ext cx="30163" cy="31750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739" name="Line 550"/>
            <p:cNvSpPr>
              <a:spLocks noChangeShapeType="1"/>
            </p:cNvSpPr>
            <p:nvPr/>
          </p:nvSpPr>
          <p:spPr bwMode="auto">
            <a:xfrm flipH="1">
              <a:off x="7097713" y="5176838"/>
              <a:ext cx="30163" cy="31750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740" name="Line 551"/>
            <p:cNvSpPr>
              <a:spLocks noChangeShapeType="1"/>
            </p:cNvSpPr>
            <p:nvPr/>
          </p:nvSpPr>
          <p:spPr bwMode="auto">
            <a:xfrm>
              <a:off x="7099300" y="5192713"/>
              <a:ext cx="28575" cy="0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741" name="Rectangle 552"/>
            <p:cNvSpPr>
              <a:spLocks noChangeArrowheads="1"/>
            </p:cNvSpPr>
            <p:nvPr/>
          </p:nvSpPr>
          <p:spPr bwMode="auto">
            <a:xfrm>
              <a:off x="5616576" y="6015039"/>
              <a:ext cx="287424" cy="125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sz="600" dirty="0" smtClean="0">
                  <a:solidFill>
                    <a:srgbClr val="000000"/>
                  </a:solidFill>
                  <a:latin typeface="Arabic Transparent" charset="0"/>
                  <a:cs typeface="Arial" pitchFamily="34" charset="0"/>
                </a:rPr>
                <a:t>TCT1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42" name="Rectangle 553"/>
            <p:cNvSpPr>
              <a:spLocks noChangeArrowheads="1"/>
            </p:cNvSpPr>
            <p:nvPr/>
          </p:nvSpPr>
          <p:spPr bwMode="auto">
            <a:xfrm>
              <a:off x="7081838" y="6015039"/>
              <a:ext cx="287424" cy="125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sz="600" dirty="0" smtClean="0">
                  <a:solidFill>
                    <a:srgbClr val="000000"/>
                  </a:solidFill>
                  <a:latin typeface="Arabic Transparent" charset="0"/>
                  <a:cs typeface="Arial" pitchFamily="34" charset="0"/>
                </a:rPr>
                <a:t>TCT2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43" name="Rectangle 554"/>
            <p:cNvSpPr>
              <a:spLocks noChangeArrowheads="1"/>
            </p:cNvSpPr>
            <p:nvPr/>
          </p:nvSpPr>
          <p:spPr bwMode="auto">
            <a:xfrm>
              <a:off x="4694238" y="5741988"/>
              <a:ext cx="194013" cy="125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500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44" name="Rectangle 555"/>
            <p:cNvSpPr>
              <a:spLocks noChangeArrowheads="1"/>
            </p:cNvSpPr>
            <p:nvPr/>
          </p:nvSpPr>
          <p:spPr bwMode="auto">
            <a:xfrm>
              <a:off x="4694238" y="5432426"/>
              <a:ext cx="194013" cy="125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550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45" name="Rectangle 556"/>
            <p:cNvSpPr>
              <a:spLocks noChangeArrowheads="1"/>
            </p:cNvSpPr>
            <p:nvPr/>
          </p:nvSpPr>
          <p:spPr bwMode="auto">
            <a:xfrm>
              <a:off x="4694238" y="5122862"/>
              <a:ext cx="194013" cy="125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600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46" name="Rectangle 557"/>
            <p:cNvSpPr>
              <a:spLocks noChangeArrowheads="1"/>
            </p:cNvSpPr>
            <p:nvPr/>
          </p:nvSpPr>
          <p:spPr bwMode="auto">
            <a:xfrm>
              <a:off x="4694238" y="4813300"/>
              <a:ext cx="194013" cy="125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650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47" name="Rectangle 558"/>
            <p:cNvSpPr>
              <a:spLocks noChangeArrowheads="1"/>
            </p:cNvSpPr>
            <p:nvPr/>
          </p:nvSpPr>
          <p:spPr bwMode="auto">
            <a:xfrm>
              <a:off x="4694238" y="4502149"/>
              <a:ext cx="194013" cy="125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700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48" name="Rectangle 559"/>
            <p:cNvSpPr>
              <a:spLocks noChangeArrowheads="1"/>
            </p:cNvSpPr>
            <p:nvPr/>
          </p:nvSpPr>
          <p:spPr bwMode="auto">
            <a:xfrm>
              <a:off x="4694238" y="4192587"/>
              <a:ext cx="194013" cy="125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750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49" name="Rectangle 560"/>
            <p:cNvSpPr>
              <a:spLocks noChangeArrowheads="1"/>
            </p:cNvSpPr>
            <p:nvPr/>
          </p:nvSpPr>
          <p:spPr bwMode="auto">
            <a:xfrm>
              <a:off x="4694238" y="3883025"/>
              <a:ext cx="194013" cy="125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800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50" name="Line 561"/>
            <p:cNvSpPr>
              <a:spLocks noChangeShapeType="1"/>
            </p:cNvSpPr>
            <p:nvPr/>
          </p:nvSpPr>
          <p:spPr bwMode="auto">
            <a:xfrm flipV="1">
              <a:off x="5645150" y="5951538"/>
              <a:ext cx="0" cy="4286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751" name="Line 562"/>
            <p:cNvSpPr>
              <a:spLocks noChangeShapeType="1"/>
            </p:cNvSpPr>
            <p:nvPr/>
          </p:nvSpPr>
          <p:spPr bwMode="auto">
            <a:xfrm flipV="1">
              <a:off x="7113588" y="5951538"/>
              <a:ext cx="0" cy="4286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2" name="Line 563"/>
            <p:cNvSpPr>
              <a:spLocks noChangeShapeType="1"/>
            </p:cNvSpPr>
            <p:nvPr/>
          </p:nvSpPr>
          <p:spPr bwMode="auto">
            <a:xfrm>
              <a:off x="4911725" y="5951538"/>
              <a:ext cx="2935288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3" name="Line 564"/>
            <p:cNvSpPr>
              <a:spLocks noChangeShapeType="1"/>
            </p:cNvSpPr>
            <p:nvPr/>
          </p:nvSpPr>
          <p:spPr bwMode="auto">
            <a:xfrm>
              <a:off x="4889500" y="5951538"/>
              <a:ext cx="22225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4" name="Line 565"/>
            <p:cNvSpPr>
              <a:spLocks noChangeShapeType="1"/>
            </p:cNvSpPr>
            <p:nvPr/>
          </p:nvSpPr>
          <p:spPr bwMode="auto">
            <a:xfrm>
              <a:off x="4867275" y="5795963"/>
              <a:ext cx="44450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5" name="Line 566"/>
            <p:cNvSpPr>
              <a:spLocks noChangeShapeType="1"/>
            </p:cNvSpPr>
            <p:nvPr/>
          </p:nvSpPr>
          <p:spPr bwMode="auto">
            <a:xfrm>
              <a:off x="4889500" y="5641975"/>
              <a:ext cx="22225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6" name="Line 567"/>
            <p:cNvSpPr>
              <a:spLocks noChangeShapeType="1"/>
            </p:cNvSpPr>
            <p:nvPr/>
          </p:nvSpPr>
          <p:spPr bwMode="auto">
            <a:xfrm>
              <a:off x="4867275" y="5486400"/>
              <a:ext cx="44450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7" name="Line 568"/>
            <p:cNvSpPr>
              <a:spLocks noChangeShapeType="1"/>
            </p:cNvSpPr>
            <p:nvPr/>
          </p:nvSpPr>
          <p:spPr bwMode="auto">
            <a:xfrm>
              <a:off x="4889500" y="5330825"/>
              <a:ext cx="22225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8" name="Line 569"/>
            <p:cNvSpPr>
              <a:spLocks noChangeShapeType="1"/>
            </p:cNvSpPr>
            <p:nvPr/>
          </p:nvSpPr>
          <p:spPr bwMode="auto">
            <a:xfrm>
              <a:off x="4867275" y="5176838"/>
              <a:ext cx="44450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9" name="Line 570"/>
            <p:cNvSpPr>
              <a:spLocks noChangeShapeType="1"/>
            </p:cNvSpPr>
            <p:nvPr/>
          </p:nvSpPr>
          <p:spPr bwMode="auto">
            <a:xfrm>
              <a:off x="4889500" y="5021263"/>
              <a:ext cx="22225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20" name="Line 571"/>
            <p:cNvSpPr>
              <a:spLocks noChangeShapeType="1"/>
            </p:cNvSpPr>
            <p:nvPr/>
          </p:nvSpPr>
          <p:spPr bwMode="auto">
            <a:xfrm>
              <a:off x="4867275" y="4865688"/>
              <a:ext cx="44450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21" name="Line 572"/>
            <p:cNvSpPr>
              <a:spLocks noChangeShapeType="1"/>
            </p:cNvSpPr>
            <p:nvPr/>
          </p:nvSpPr>
          <p:spPr bwMode="auto">
            <a:xfrm>
              <a:off x="4889500" y="4711700"/>
              <a:ext cx="22225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22" name="Line 573"/>
            <p:cNvSpPr>
              <a:spLocks noChangeShapeType="1"/>
            </p:cNvSpPr>
            <p:nvPr/>
          </p:nvSpPr>
          <p:spPr bwMode="auto">
            <a:xfrm>
              <a:off x="4867275" y="4556125"/>
              <a:ext cx="44450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23" name="Line 574"/>
            <p:cNvSpPr>
              <a:spLocks noChangeShapeType="1"/>
            </p:cNvSpPr>
            <p:nvPr/>
          </p:nvSpPr>
          <p:spPr bwMode="auto">
            <a:xfrm>
              <a:off x="4889500" y="4400550"/>
              <a:ext cx="22225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24" name="Line 575"/>
            <p:cNvSpPr>
              <a:spLocks noChangeShapeType="1"/>
            </p:cNvSpPr>
            <p:nvPr/>
          </p:nvSpPr>
          <p:spPr bwMode="auto">
            <a:xfrm>
              <a:off x="4867275" y="4246563"/>
              <a:ext cx="44450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25" name="Line 576"/>
            <p:cNvSpPr>
              <a:spLocks noChangeShapeType="1"/>
            </p:cNvSpPr>
            <p:nvPr/>
          </p:nvSpPr>
          <p:spPr bwMode="auto">
            <a:xfrm>
              <a:off x="4889500" y="4090988"/>
              <a:ext cx="22225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26" name="Line 577"/>
            <p:cNvSpPr>
              <a:spLocks noChangeShapeType="1"/>
            </p:cNvSpPr>
            <p:nvPr/>
          </p:nvSpPr>
          <p:spPr bwMode="auto">
            <a:xfrm>
              <a:off x="4867275" y="3935413"/>
              <a:ext cx="44450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27" name="Line 578"/>
            <p:cNvSpPr>
              <a:spLocks noChangeShapeType="1"/>
            </p:cNvSpPr>
            <p:nvPr/>
          </p:nvSpPr>
          <p:spPr bwMode="auto">
            <a:xfrm>
              <a:off x="4889500" y="3781425"/>
              <a:ext cx="22225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28" name="Line 579"/>
            <p:cNvSpPr>
              <a:spLocks noChangeShapeType="1"/>
            </p:cNvSpPr>
            <p:nvPr/>
          </p:nvSpPr>
          <p:spPr bwMode="auto">
            <a:xfrm flipV="1">
              <a:off x="4911725" y="3781425"/>
              <a:ext cx="0" cy="217011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</p:grpSp>
      <p:grpSp>
        <p:nvGrpSpPr>
          <p:cNvPr id="541" name="Gruppo 540"/>
          <p:cNvGrpSpPr/>
          <p:nvPr/>
        </p:nvGrpSpPr>
        <p:grpSpPr>
          <a:xfrm>
            <a:off x="6516216" y="4293096"/>
            <a:ext cx="2160240" cy="1872208"/>
            <a:chOff x="6516216" y="4293096"/>
            <a:chExt cx="2160240" cy="1872208"/>
          </a:xfrm>
        </p:grpSpPr>
        <p:grpSp>
          <p:nvGrpSpPr>
            <p:cNvPr id="604" name="Gruppo 603"/>
            <p:cNvGrpSpPr/>
            <p:nvPr/>
          </p:nvGrpSpPr>
          <p:grpSpPr>
            <a:xfrm>
              <a:off x="6660232" y="4444746"/>
              <a:ext cx="1872208" cy="1648550"/>
              <a:chOff x="3397250" y="4160838"/>
              <a:chExt cx="3152775" cy="2399585"/>
            </a:xfrm>
          </p:grpSpPr>
          <p:sp>
            <p:nvSpPr>
              <p:cNvPr id="605" name="Freeform 512"/>
              <p:cNvSpPr>
                <a:spLocks/>
              </p:cNvSpPr>
              <p:nvPr/>
            </p:nvSpPr>
            <p:spPr bwMode="auto">
              <a:xfrm>
                <a:off x="3760788" y="5299075"/>
                <a:ext cx="1174750" cy="296862"/>
              </a:xfrm>
              <a:custGeom>
                <a:avLst/>
                <a:gdLst>
                  <a:gd name="T0" fmla="*/ 0 w 740"/>
                  <a:gd name="T1" fmla="*/ 187 h 187"/>
                  <a:gd name="T2" fmla="*/ 740 w 740"/>
                  <a:gd name="T3" fmla="*/ 187 h 187"/>
                  <a:gd name="T4" fmla="*/ 740 w 740"/>
                  <a:gd name="T5" fmla="*/ 187 h 187"/>
                  <a:gd name="T6" fmla="*/ 740 w 740"/>
                  <a:gd name="T7" fmla="*/ 124 h 187"/>
                  <a:gd name="T8" fmla="*/ 740 w 740"/>
                  <a:gd name="T9" fmla="*/ 0 h 187"/>
                  <a:gd name="T10" fmla="*/ 740 w 740"/>
                  <a:gd name="T11" fmla="*/ 0 h 187"/>
                  <a:gd name="T12" fmla="*/ 0 w 740"/>
                  <a:gd name="T13" fmla="*/ 0 h 187"/>
                  <a:gd name="T14" fmla="*/ 0 w 740"/>
                  <a:gd name="T15" fmla="*/ 0 h 187"/>
                  <a:gd name="T16" fmla="*/ 0 w 740"/>
                  <a:gd name="T17" fmla="*/ 124 h 187"/>
                  <a:gd name="T18" fmla="*/ 0 w 740"/>
                  <a:gd name="T19" fmla="*/ 18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0" h="187">
                    <a:moveTo>
                      <a:pt x="0" y="187"/>
                    </a:moveTo>
                    <a:lnTo>
                      <a:pt x="740" y="187"/>
                    </a:lnTo>
                    <a:lnTo>
                      <a:pt x="740" y="187"/>
                    </a:lnTo>
                    <a:lnTo>
                      <a:pt x="740" y="12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4"/>
                    </a:lnTo>
                    <a:lnTo>
                      <a:pt x="0" y="187"/>
                    </a:lnTo>
                  </a:path>
                </a:pathLst>
              </a:custGeom>
              <a:noFill/>
              <a:ln w="4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6" name="Line 513"/>
              <p:cNvSpPr>
                <a:spLocks noChangeShapeType="1"/>
              </p:cNvSpPr>
              <p:nvPr/>
            </p:nvSpPr>
            <p:spPr bwMode="auto">
              <a:xfrm>
                <a:off x="3760788" y="5595938"/>
                <a:ext cx="0" cy="0"/>
              </a:xfrm>
              <a:prstGeom prst="line">
                <a:avLst/>
              </a:prstGeom>
              <a:noFill/>
              <a:ln w="4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7" name="Line 514"/>
              <p:cNvSpPr>
                <a:spLocks noChangeShapeType="1"/>
              </p:cNvSpPr>
              <p:nvPr/>
            </p:nvSpPr>
            <p:spPr bwMode="auto">
              <a:xfrm flipH="1">
                <a:off x="3760788" y="5495925"/>
                <a:ext cx="1174750" cy="0"/>
              </a:xfrm>
              <a:prstGeom prst="line">
                <a:avLst/>
              </a:prstGeom>
              <a:noFill/>
              <a:ln w="4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8" name="Line 515"/>
              <p:cNvSpPr>
                <a:spLocks noChangeShapeType="1"/>
              </p:cNvSpPr>
              <p:nvPr/>
            </p:nvSpPr>
            <p:spPr bwMode="auto">
              <a:xfrm>
                <a:off x="4348163" y="5299075"/>
                <a:ext cx="0" cy="0"/>
              </a:xfrm>
              <a:prstGeom prst="line">
                <a:avLst/>
              </a:prstGeom>
              <a:noFill/>
              <a:ln w="4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9" name="Line 516"/>
              <p:cNvSpPr>
                <a:spLocks noChangeShapeType="1"/>
              </p:cNvSpPr>
              <p:nvPr/>
            </p:nvSpPr>
            <p:spPr bwMode="auto">
              <a:xfrm>
                <a:off x="4348163" y="5595938"/>
                <a:ext cx="0" cy="0"/>
              </a:xfrm>
              <a:prstGeom prst="line">
                <a:avLst/>
              </a:prstGeom>
              <a:noFill/>
              <a:ln w="4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0" name="Line 517"/>
              <p:cNvSpPr>
                <a:spLocks noChangeShapeType="1"/>
              </p:cNvSpPr>
              <p:nvPr/>
            </p:nvSpPr>
            <p:spPr bwMode="auto">
              <a:xfrm flipV="1">
                <a:off x="4348163" y="4903788"/>
                <a:ext cx="0" cy="395287"/>
              </a:xfrm>
              <a:prstGeom prst="line">
                <a:avLst/>
              </a:prstGeom>
              <a:noFill/>
              <a:ln w="4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1" name="Line 518"/>
              <p:cNvSpPr>
                <a:spLocks noChangeShapeType="1"/>
              </p:cNvSpPr>
              <p:nvPr/>
            </p:nvSpPr>
            <p:spPr bwMode="auto">
              <a:xfrm>
                <a:off x="4348163" y="5595938"/>
                <a:ext cx="0" cy="295275"/>
              </a:xfrm>
              <a:prstGeom prst="line">
                <a:avLst/>
              </a:prstGeom>
              <a:noFill/>
              <a:ln w="4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2" name="Line 519"/>
              <p:cNvSpPr>
                <a:spLocks noChangeShapeType="1"/>
              </p:cNvSpPr>
              <p:nvPr/>
            </p:nvSpPr>
            <p:spPr bwMode="auto">
              <a:xfrm flipH="1">
                <a:off x="4275138" y="4903788"/>
                <a:ext cx="146050" cy="0"/>
              </a:xfrm>
              <a:prstGeom prst="line">
                <a:avLst/>
              </a:prstGeom>
              <a:noFill/>
              <a:ln w="4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3" name="Line 520"/>
              <p:cNvSpPr>
                <a:spLocks noChangeShapeType="1"/>
              </p:cNvSpPr>
              <p:nvPr/>
            </p:nvSpPr>
            <p:spPr bwMode="auto">
              <a:xfrm flipH="1">
                <a:off x="4275138" y="5891213"/>
                <a:ext cx="146050" cy="0"/>
              </a:xfrm>
              <a:prstGeom prst="line">
                <a:avLst/>
              </a:prstGeom>
              <a:noFill/>
              <a:ln w="4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4" name="Line 521"/>
              <p:cNvSpPr>
                <a:spLocks noChangeShapeType="1"/>
              </p:cNvSpPr>
              <p:nvPr/>
            </p:nvSpPr>
            <p:spPr bwMode="auto">
              <a:xfrm>
                <a:off x="4333875" y="4903788"/>
                <a:ext cx="28575" cy="0"/>
              </a:xfrm>
              <a:prstGeom prst="line">
                <a:avLst/>
              </a:prstGeom>
              <a:noFill/>
              <a:ln w="2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5" name="Line 522"/>
              <p:cNvSpPr>
                <a:spLocks noChangeShapeType="1"/>
              </p:cNvSpPr>
              <p:nvPr/>
            </p:nvSpPr>
            <p:spPr bwMode="auto">
              <a:xfrm>
                <a:off x="4332288" y="4889500"/>
                <a:ext cx="31750" cy="30162"/>
              </a:xfrm>
              <a:prstGeom prst="line">
                <a:avLst/>
              </a:prstGeom>
              <a:noFill/>
              <a:ln w="2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6" name="Line 523"/>
              <p:cNvSpPr>
                <a:spLocks noChangeShapeType="1"/>
              </p:cNvSpPr>
              <p:nvPr/>
            </p:nvSpPr>
            <p:spPr bwMode="auto">
              <a:xfrm flipH="1">
                <a:off x="4332288" y="4889500"/>
                <a:ext cx="31750" cy="30162"/>
              </a:xfrm>
              <a:prstGeom prst="line">
                <a:avLst/>
              </a:prstGeom>
              <a:noFill/>
              <a:ln w="2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7" name="Rectangle 524"/>
              <p:cNvSpPr>
                <a:spLocks noChangeArrowheads="1"/>
              </p:cNvSpPr>
              <p:nvPr/>
            </p:nvSpPr>
            <p:spPr bwMode="auto">
              <a:xfrm>
                <a:off x="4335463" y="5403850"/>
                <a:ext cx="23812" cy="23812"/>
              </a:xfrm>
              <a:prstGeom prst="rect">
                <a:avLst/>
              </a:prstGeom>
              <a:noFill/>
              <a:ln w="2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8" name="Line 525"/>
              <p:cNvSpPr>
                <a:spLocks noChangeShapeType="1"/>
              </p:cNvSpPr>
              <p:nvPr/>
            </p:nvSpPr>
            <p:spPr bwMode="auto">
              <a:xfrm>
                <a:off x="4332288" y="5876925"/>
                <a:ext cx="31750" cy="30162"/>
              </a:xfrm>
              <a:prstGeom prst="line">
                <a:avLst/>
              </a:prstGeom>
              <a:noFill/>
              <a:ln w="2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9" name="Line 526"/>
              <p:cNvSpPr>
                <a:spLocks noChangeShapeType="1"/>
              </p:cNvSpPr>
              <p:nvPr/>
            </p:nvSpPr>
            <p:spPr bwMode="auto">
              <a:xfrm flipH="1">
                <a:off x="4332288" y="5876925"/>
                <a:ext cx="31750" cy="30162"/>
              </a:xfrm>
              <a:prstGeom prst="line">
                <a:avLst/>
              </a:prstGeom>
              <a:noFill/>
              <a:ln w="2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0" name="Line 527"/>
              <p:cNvSpPr>
                <a:spLocks noChangeShapeType="1"/>
              </p:cNvSpPr>
              <p:nvPr/>
            </p:nvSpPr>
            <p:spPr bwMode="auto">
              <a:xfrm>
                <a:off x="4333875" y="5891213"/>
                <a:ext cx="28575" cy="0"/>
              </a:xfrm>
              <a:prstGeom prst="line">
                <a:avLst/>
              </a:prstGeom>
              <a:noFill/>
              <a:ln w="2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1" name="Freeform 528"/>
              <p:cNvSpPr>
                <a:spLocks/>
              </p:cNvSpPr>
              <p:nvPr/>
            </p:nvSpPr>
            <p:spPr bwMode="auto">
              <a:xfrm>
                <a:off x="5229225" y="5003800"/>
                <a:ext cx="1173162" cy="492125"/>
              </a:xfrm>
              <a:custGeom>
                <a:avLst/>
                <a:gdLst>
                  <a:gd name="T0" fmla="*/ 0 w 739"/>
                  <a:gd name="T1" fmla="*/ 310 h 310"/>
                  <a:gd name="T2" fmla="*/ 739 w 739"/>
                  <a:gd name="T3" fmla="*/ 310 h 310"/>
                  <a:gd name="T4" fmla="*/ 739 w 739"/>
                  <a:gd name="T5" fmla="*/ 310 h 310"/>
                  <a:gd name="T6" fmla="*/ 739 w 739"/>
                  <a:gd name="T7" fmla="*/ 124 h 310"/>
                  <a:gd name="T8" fmla="*/ 739 w 739"/>
                  <a:gd name="T9" fmla="*/ 0 h 310"/>
                  <a:gd name="T10" fmla="*/ 739 w 739"/>
                  <a:gd name="T11" fmla="*/ 0 h 310"/>
                  <a:gd name="T12" fmla="*/ 0 w 739"/>
                  <a:gd name="T13" fmla="*/ 0 h 310"/>
                  <a:gd name="T14" fmla="*/ 0 w 739"/>
                  <a:gd name="T15" fmla="*/ 0 h 310"/>
                  <a:gd name="T16" fmla="*/ 0 w 739"/>
                  <a:gd name="T17" fmla="*/ 124 h 310"/>
                  <a:gd name="T18" fmla="*/ 0 w 739"/>
                  <a:gd name="T19" fmla="*/ 31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9" h="310">
                    <a:moveTo>
                      <a:pt x="0" y="310"/>
                    </a:moveTo>
                    <a:lnTo>
                      <a:pt x="739" y="310"/>
                    </a:lnTo>
                    <a:lnTo>
                      <a:pt x="739" y="310"/>
                    </a:lnTo>
                    <a:lnTo>
                      <a:pt x="739" y="124"/>
                    </a:lnTo>
                    <a:lnTo>
                      <a:pt x="739" y="0"/>
                    </a:lnTo>
                    <a:lnTo>
                      <a:pt x="739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4"/>
                    </a:lnTo>
                    <a:lnTo>
                      <a:pt x="0" y="310"/>
                    </a:lnTo>
                  </a:path>
                </a:pathLst>
              </a:cu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2" name="Line 529"/>
              <p:cNvSpPr>
                <a:spLocks noChangeShapeType="1"/>
              </p:cNvSpPr>
              <p:nvPr/>
            </p:nvSpPr>
            <p:spPr bwMode="auto">
              <a:xfrm>
                <a:off x="5229225" y="5495925"/>
                <a:ext cx="0" cy="0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3" name="Line 530"/>
              <p:cNvSpPr>
                <a:spLocks noChangeShapeType="1"/>
              </p:cNvSpPr>
              <p:nvPr/>
            </p:nvSpPr>
            <p:spPr bwMode="auto">
              <a:xfrm flipH="1">
                <a:off x="5229225" y="5200650"/>
                <a:ext cx="1173162" cy="0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4" name="Line 531"/>
              <p:cNvSpPr>
                <a:spLocks noChangeShapeType="1"/>
              </p:cNvSpPr>
              <p:nvPr/>
            </p:nvSpPr>
            <p:spPr bwMode="auto">
              <a:xfrm>
                <a:off x="5816600" y="5003800"/>
                <a:ext cx="0" cy="0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5" name="Line 532"/>
              <p:cNvSpPr>
                <a:spLocks noChangeShapeType="1"/>
              </p:cNvSpPr>
              <p:nvPr/>
            </p:nvSpPr>
            <p:spPr bwMode="auto">
              <a:xfrm>
                <a:off x="5816600" y="5495925"/>
                <a:ext cx="0" cy="0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6" name="Line 533"/>
              <p:cNvSpPr>
                <a:spLocks noChangeShapeType="1"/>
              </p:cNvSpPr>
              <p:nvPr/>
            </p:nvSpPr>
            <p:spPr bwMode="auto">
              <a:xfrm flipV="1">
                <a:off x="5816600" y="4610100"/>
                <a:ext cx="0" cy="393700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7" name="Line 534"/>
              <p:cNvSpPr>
                <a:spLocks noChangeShapeType="1"/>
              </p:cNvSpPr>
              <p:nvPr/>
            </p:nvSpPr>
            <p:spPr bwMode="auto">
              <a:xfrm>
                <a:off x="5816600" y="5495925"/>
                <a:ext cx="0" cy="493712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8" name="Line 535"/>
              <p:cNvSpPr>
                <a:spLocks noChangeShapeType="1"/>
              </p:cNvSpPr>
              <p:nvPr/>
            </p:nvSpPr>
            <p:spPr bwMode="auto">
              <a:xfrm flipH="1">
                <a:off x="5741988" y="4610100"/>
                <a:ext cx="147637" cy="0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9" name="Line 536"/>
              <p:cNvSpPr>
                <a:spLocks noChangeShapeType="1"/>
              </p:cNvSpPr>
              <p:nvPr/>
            </p:nvSpPr>
            <p:spPr bwMode="auto">
              <a:xfrm flipH="1">
                <a:off x="5741988" y="5989638"/>
                <a:ext cx="147637" cy="0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0" name="Line 537"/>
              <p:cNvSpPr>
                <a:spLocks noChangeShapeType="1"/>
              </p:cNvSpPr>
              <p:nvPr/>
            </p:nvSpPr>
            <p:spPr bwMode="auto">
              <a:xfrm>
                <a:off x="5802313" y="4610100"/>
                <a:ext cx="28575" cy="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1" name="Line 538"/>
              <p:cNvSpPr>
                <a:spLocks noChangeShapeType="1"/>
              </p:cNvSpPr>
              <p:nvPr/>
            </p:nvSpPr>
            <p:spPr bwMode="auto">
              <a:xfrm>
                <a:off x="5800725" y="4594225"/>
                <a:ext cx="30162" cy="3016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2" name="Line 539"/>
              <p:cNvSpPr>
                <a:spLocks noChangeShapeType="1"/>
              </p:cNvSpPr>
              <p:nvPr/>
            </p:nvSpPr>
            <p:spPr bwMode="auto">
              <a:xfrm flipH="1">
                <a:off x="5800725" y="4594225"/>
                <a:ext cx="30162" cy="3016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3" name="Rectangle 540"/>
              <p:cNvSpPr>
                <a:spLocks noChangeArrowheads="1"/>
              </p:cNvSpPr>
              <p:nvPr/>
            </p:nvSpPr>
            <p:spPr bwMode="auto">
              <a:xfrm>
                <a:off x="5803900" y="5214938"/>
                <a:ext cx="23812" cy="25400"/>
              </a:xfrm>
              <a:prstGeom prst="rect">
                <a:avLst/>
              </a:prstGeom>
              <a:noFill/>
              <a:ln w="2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4" name="Line 541"/>
              <p:cNvSpPr>
                <a:spLocks noChangeShapeType="1"/>
              </p:cNvSpPr>
              <p:nvPr/>
            </p:nvSpPr>
            <p:spPr bwMode="auto">
              <a:xfrm>
                <a:off x="5800725" y="5973763"/>
                <a:ext cx="30162" cy="3175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5" name="Line 542"/>
              <p:cNvSpPr>
                <a:spLocks noChangeShapeType="1"/>
              </p:cNvSpPr>
              <p:nvPr/>
            </p:nvSpPr>
            <p:spPr bwMode="auto">
              <a:xfrm flipH="1">
                <a:off x="5800725" y="5973763"/>
                <a:ext cx="30162" cy="3175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6" name="Line 543"/>
              <p:cNvSpPr>
                <a:spLocks noChangeShapeType="1"/>
              </p:cNvSpPr>
              <p:nvPr/>
            </p:nvSpPr>
            <p:spPr bwMode="auto">
              <a:xfrm>
                <a:off x="5802313" y="5989638"/>
                <a:ext cx="28575" cy="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7" name="Rectangle 544"/>
              <p:cNvSpPr>
                <a:spLocks noChangeArrowheads="1"/>
              </p:cNvSpPr>
              <p:nvPr/>
            </p:nvSpPr>
            <p:spPr bwMode="auto">
              <a:xfrm>
                <a:off x="4319589" y="6448425"/>
                <a:ext cx="267245" cy="111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it-IT" sz="500" dirty="0" smtClean="0">
                    <a:solidFill>
                      <a:srgbClr val="000000"/>
                    </a:solidFill>
                    <a:latin typeface="Arabic Transparent" charset="0"/>
                    <a:cs typeface="Arial" pitchFamily="34" charset="0"/>
                  </a:rPr>
                  <a:t>TCT1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8" name="Rectangle 545"/>
              <p:cNvSpPr>
                <a:spLocks noChangeArrowheads="1"/>
              </p:cNvSpPr>
              <p:nvPr/>
            </p:nvSpPr>
            <p:spPr bwMode="auto">
              <a:xfrm>
                <a:off x="5784850" y="6448425"/>
                <a:ext cx="267245" cy="111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it-IT" sz="500" dirty="0" smtClean="0">
                    <a:solidFill>
                      <a:srgbClr val="000000"/>
                    </a:solidFill>
                    <a:latin typeface="Arabic Transparent" charset="0"/>
                    <a:cs typeface="Arial" pitchFamily="34" charset="0"/>
                  </a:rPr>
                  <a:t>TCT2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9" name="Rectangle 546"/>
              <p:cNvSpPr>
                <a:spLocks noChangeArrowheads="1"/>
              </p:cNvSpPr>
              <p:nvPr/>
            </p:nvSpPr>
            <p:spPr bwMode="auto">
              <a:xfrm>
                <a:off x="3397250" y="6330950"/>
                <a:ext cx="178163" cy="111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580</a:t>
                </a: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0" name="Rectangle 547"/>
              <p:cNvSpPr>
                <a:spLocks noChangeArrowheads="1"/>
              </p:cNvSpPr>
              <p:nvPr/>
            </p:nvSpPr>
            <p:spPr bwMode="auto">
              <a:xfrm>
                <a:off x="3397250" y="6134099"/>
                <a:ext cx="178163" cy="111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600</a:t>
                </a: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1" name="Rectangle 548"/>
              <p:cNvSpPr>
                <a:spLocks noChangeArrowheads="1"/>
              </p:cNvSpPr>
              <p:nvPr/>
            </p:nvSpPr>
            <p:spPr bwMode="auto">
              <a:xfrm>
                <a:off x="3397250" y="5935662"/>
                <a:ext cx="178163" cy="111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620</a:t>
                </a: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2" name="Rectangle 549"/>
              <p:cNvSpPr>
                <a:spLocks noChangeArrowheads="1"/>
              </p:cNvSpPr>
              <p:nvPr/>
            </p:nvSpPr>
            <p:spPr bwMode="auto">
              <a:xfrm>
                <a:off x="3397250" y="5738815"/>
                <a:ext cx="178163" cy="111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640</a:t>
                </a: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3" name="Rectangle 550"/>
              <p:cNvSpPr>
                <a:spLocks noChangeArrowheads="1"/>
              </p:cNvSpPr>
              <p:nvPr/>
            </p:nvSpPr>
            <p:spPr bwMode="auto">
              <a:xfrm>
                <a:off x="3397250" y="5541963"/>
                <a:ext cx="178163" cy="111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660</a:t>
                </a: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4" name="Rectangle 551"/>
              <p:cNvSpPr>
                <a:spLocks noChangeArrowheads="1"/>
              </p:cNvSpPr>
              <p:nvPr/>
            </p:nvSpPr>
            <p:spPr bwMode="auto">
              <a:xfrm>
                <a:off x="3397250" y="5345113"/>
                <a:ext cx="178163" cy="111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680</a:t>
                </a: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5" name="Rectangle 552"/>
              <p:cNvSpPr>
                <a:spLocks noChangeArrowheads="1"/>
              </p:cNvSpPr>
              <p:nvPr/>
            </p:nvSpPr>
            <p:spPr bwMode="auto">
              <a:xfrm>
                <a:off x="3397250" y="5146674"/>
                <a:ext cx="178163" cy="111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700</a:t>
                </a: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6" name="Rectangle 553"/>
              <p:cNvSpPr>
                <a:spLocks noChangeArrowheads="1"/>
              </p:cNvSpPr>
              <p:nvPr/>
            </p:nvSpPr>
            <p:spPr bwMode="auto">
              <a:xfrm>
                <a:off x="3397250" y="4949824"/>
                <a:ext cx="178163" cy="111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720</a:t>
                </a: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7" name="Rectangle 554"/>
              <p:cNvSpPr>
                <a:spLocks noChangeArrowheads="1"/>
              </p:cNvSpPr>
              <p:nvPr/>
            </p:nvSpPr>
            <p:spPr bwMode="auto">
              <a:xfrm>
                <a:off x="3397250" y="4752975"/>
                <a:ext cx="178163" cy="111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740</a:t>
                </a: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8" name="Rectangle 555"/>
              <p:cNvSpPr>
                <a:spLocks noChangeArrowheads="1"/>
              </p:cNvSpPr>
              <p:nvPr/>
            </p:nvSpPr>
            <p:spPr bwMode="auto">
              <a:xfrm>
                <a:off x="3397250" y="4556125"/>
                <a:ext cx="178163" cy="111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760</a:t>
                </a: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9" name="Rectangle 556"/>
              <p:cNvSpPr>
                <a:spLocks noChangeArrowheads="1"/>
              </p:cNvSpPr>
              <p:nvPr/>
            </p:nvSpPr>
            <p:spPr bwMode="auto">
              <a:xfrm>
                <a:off x="3397250" y="4357688"/>
                <a:ext cx="178163" cy="111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780</a:t>
                </a: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0" name="Rectangle 557"/>
              <p:cNvSpPr>
                <a:spLocks noChangeArrowheads="1"/>
              </p:cNvSpPr>
              <p:nvPr/>
            </p:nvSpPr>
            <p:spPr bwMode="auto">
              <a:xfrm>
                <a:off x="3397250" y="4160838"/>
                <a:ext cx="178163" cy="111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800</a:t>
                </a: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1" name="Line 558"/>
              <p:cNvSpPr>
                <a:spLocks noChangeShapeType="1"/>
              </p:cNvSpPr>
              <p:nvPr/>
            </p:nvSpPr>
            <p:spPr bwMode="auto">
              <a:xfrm flipV="1">
                <a:off x="4348163" y="6384925"/>
                <a:ext cx="0" cy="42862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2" name="Line 559"/>
              <p:cNvSpPr>
                <a:spLocks noChangeShapeType="1"/>
              </p:cNvSpPr>
              <p:nvPr/>
            </p:nvSpPr>
            <p:spPr bwMode="auto">
              <a:xfrm flipV="1">
                <a:off x="5816600" y="6384925"/>
                <a:ext cx="0" cy="42862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3" name="Line 560"/>
              <p:cNvSpPr>
                <a:spLocks noChangeShapeType="1"/>
              </p:cNvSpPr>
              <p:nvPr/>
            </p:nvSpPr>
            <p:spPr bwMode="auto">
              <a:xfrm>
                <a:off x="3614738" y="6384925"/>
                <a:ext cx="2935287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4" name="Line 561"/>
              <p:cNvSpPr>
                <a:spLocks noChangeShapeType="1"/>
              </p:cNvSpPr>
              <p:nvPr/>
            </p:nvSpPr>
            <p:spPr bwMode="auto">
              <a:xfrm>
                <a:off x="3570288" y="6384925"/>
                <a:ext cx="44450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5" name="Line 562"/>
              <p:cNvSpPr>
                <a:spLocks noChangeShapeType="1"/>
              </p:cNvSpPr>
              <p:nvPr/>
            </p:nvSpPr>
            <p:spPr bwMode="auto">
              <a:xfrm>
                <a:off x="3592513" y="6284913"/>
                <a:ext cx="22225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6" name="Line 563"/>
              <p:cNvSpPr>
                <a:spLocks noChangeShapeType="1"/>
              </p:cNvSpPr>
              <p:nvPr/>
            </p:nvSpPr>
            <p:spPr bwMode="auto">
              <a:xfrm>
                <a:off x="3570288" y="6188075"/>
                <a:ext cx="44450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7" name="Line 564"/>
              <p:cNvSpPr>
                <a:spLocks noChangeShapeType="1"/>
              </p:cNvSpPr>
              <p:nvPr/>
            </p:nvSpPr>
            <p:spPr bwMode="auto">
              <a:xfrm>
                <a:off x="3592513" y="6088063"/>
                <a:ext cx="22225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8" name="Line 565"/>
              <p:cNvSpPr>
                <a:spLocks noChangeShapeType="1"/>
              </p:cNvSpPr>
              <p:nvPr/>
            </p:nvSpPr>
            <p:spPr bwMode="auto">
              <a:xfrm>
                <a:off x="3570288" y="5989638"/>
                <a:ext cx="44450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9" name="Line 566"/>
              <p:cNvSpPr>
                <a:spLocks noChangeShapeType="1"/>
              </p:cNvSpPr>
              <p:nvPr/>
            </p:nvSpPr>
            <p:spPr bwMode="auto">
              <a:xfrm>
                <a:off x="3592513" y="5891213"/>
                <a:ext cx="22225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0" name="Line 567"/>
              <p:cNvSpPr>
                <a:spLocks noChangeShapeType="1"/>
              </p:cNvSpPr>
              <p:nvPr/>
            </p:nvSpPr>
            <p:spPr bwMode="auto">
              <a:xfrm>
                <a:off x="3570288" y="5792788"/>
                <a:ext cx="44450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1" name="Line 568"/>
              <p:cNvSpPr>
                <a:spLocks noChangeShapeType="1"/>
              </p:cNvSpPr>
              <p:nvPr/>
            </p:nvSpPr>
            <p:spPr bwMode="auto">
              <a:xfrm>
                <a:off x="3592513" y="5694363"/>
                <a:ext cx="22225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2" name="Line 569"/>
              <p:cNvSpPr>
                <a:spLocks noChangeShapeType="1"/>
              </p:cNvSpPr>
              <p:nvPr/>
            </p:nvSpPr>
            <p:spPr bwMode="auto">
              <a:xfrm>
                <a:off x="3570288" y="5595938"/>
                <a:ext cx="44450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3" name="Line 570"/>
              <p:cNvSpPr>
                <a:spLocks noChangeShapeType="1"/>
              </p:cNvSpPr>
              <p:nvPr/>
            </p:nvSpPr>
            <p:spPr bwMode="auto">
              <a:xfrm>
                <a:off x="3592513" y="5495925"/>
                <a:ext cx="22225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4" name="Line 571"/>
              <p:cNvSpPr>
                <a:spLocks noChangeShapeType="1"/>
              </p:cNvSpPr>
              <p:nvPr/>
            </p:nvSpPr>
            <p:spPr bwMode="auto">
              <a:xfrm>
                <a:off x="3570288" y="5399088"/>
                <a:ext cx="44450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5" name="Line 572"/>
              <p:cNvSpPr>
                <a:spLocks noChangeShapeType="1"/>
              </p:cNvSpPr>
              <p:nvPr/>
            </p:nvSpPr>
            <p:spPr bwMode="auto">
              <a:xfrm>
                <a:off x="3592513" y="5299075"/>
                <a:ext cx="22225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6" name="Line 573"/>
              <p:cNvSpPr>
                <a:spLocks noChangeShapeType="1"/>
              </p:cNvSpPr>
              <p:nvPr/>
            </p:nvSpPr>
            <p:spPr bwMode="auto">
              <a:xfrm>
                <a:off x="3570288" y="5200650"/>
                <a:ext cx="44450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7" name="Line 574"/>
              <p:cNvSpPr>
                <a:spLocks noChangeShapeType="1"/>
              </p:cNvSpPr>
              <p:nvPr/>
            </p:nvSpPr>
            <p:spPr bwMode="auto">
              <a:xfrm>
                <a:off x="3592513" y="5102225"/>
                <a:ext cx="22225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8" name="Line 575"/>
              <p:cNvSpPr>
                <a:spLocks noChangeShapeType="1"/>
              </p:cNvSpPr>
              <p:nvPr/>
            </p:nvSpPr>
            <p:spPr bwMode="auto">
              <a:xfrm>
                <a:off x="3570288" y="5003800"/>
                <a:ext cx="44450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9" name="Line 576"/>
              <p:cNvSpPr>
                <a:spLocks noChangeShapeType="1"/>
              </p:cNvSpPr>
              <p:nvPr/>
            </p:nvSpPr>
            <p:spPr bwMode="auto">
              <a:xfrm>
                <a:off x="3592513" y="4903788"/>
                <a:ext cx="22225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0" name="Line 577"/>
              <p:cNvSpPr>
                <a:spLocks noChangeShapeType="1"/>
              </p:cNvSpPr>
              <p:nvPr/>
            </p:nvSpPr>
            <p:spPr bwMode="auto">
              <a:xfrm>
                <a:off x="3570288" y="4806950"/>
                <a:ext cx="44450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1" name="Line 578"/>
              <p:cNvSpPr>
                <a:spLocks noChangeShapeType="1"/>
              </p:cNvSpPr>
              <p:nvPr/>
            </p:nvSpPr>
            <p:spPr bwMode="auto">
              <a:xfrm>
                <a:off x="3592513" y="4706938"/>
                <a:ext cx="22225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2" name="Line 579"/>
              <p:cNvSpPr>
                <a:spLocks noChangeShapeType="1"/>
              </p:cNvSpPr>
              <p:nvPr/>
            </p:nvSpPr>
            <p:spPr bwMode="auto">
              <a:xfrm>
                <a:off x="3570288" y="4610100"/>
                <a:ext cx="44450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3" name="Line 580"/>
              <p:cNvSpPr>
                <a:spLocks noChangeShapeType="1"/>
              </p:cNvSpPr>
              <p:nvPr/>
            </p:nvSpPr>
            <p:spPr bwMode="auto">
              <a:xfrm>
                <a:off x="3592513" y="4510088"/>
                <a:ext cx="22225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4" name="Line 581"/>
              <p:cNvSpPr>
                <a:spLocks noChangeShapeType="1"/>
              </p:cNvSpPr>
              <p:nvPr/>
            </p:nvSpPr>
            <p:spPr bwMode="auto">
              <a:xfrm>
                <a:off x="3570288" y="4411663"/>
                <a:ext cx="44450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5" name="Line 582"/>
              <p:cNvSpPr>
                <a:spLocks noChangeShapeType="1"/>
              </p:cNvSpPr>
              <p:nvPr/>
            </p:nvSpPr>
            <p:spPr bwMode="auto">
              <a:xfrm>
                <a:off x="3592513" y="4313238"/>
                <a:ext cx="22225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6" name="Line 583"/>
              <p:cNvSpPr>
                <a:spLocks noChangeShapeType="1"/>
              </p:cNvSpPr>
              <p:nvPr/>
            </p:nvSpPr>
            <p:spPr bwMode="auto">
              <a:xfrm>
                <a:off x="3570288" y="4214813"/>
                <a:ext cx="44450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7" name="Line 584"/>
              <p:cNvSpPr>
                <a:spLocks noChangeShapeType="1"/>
              </p:cNvSpPr>
              <p:nvPr/>
            </p:nvSpPr>
            <p:spPr bwMode="auto">
              <a:xfrm flipV="1">
                <a:off x="3614738" y="4214813"/>
                <a:ext cx="0" cy="2170112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sp>
          <p:nvSpPr>
            <p:cNvPr id="539" name="Rettangolo 538"/>
            <p:cNvSpPr/>
            <p:nvPr/>
          </p:nvSpPr>
          <p:spPr bwMode="auto">
            <a:xfrm>
              <a:off x="6516216" y="4293096"/>
              <a:ext cx="2160240" cy="1872208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730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33333" y="188640"/>
            <a:ext cx="7114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/>
              <a:t>…e se controlliamo le «dipendenze residue» (regressione..) dalla velocità… </a:t>
            </a:r>
            <a:endParaRPr lang="it-IT" sz="1600" i="1" dirty="0">
              <a:sym typeface="Wingdings" pitchFamily="2" charset="2"/>
            </a:endParaRPr>
          </a:p>
          <a:p>
            <a:r>
              <a:rPr lang="it-IT" sz="1600" i="1" dirty="0" smtClean="0">
                <a:sym typeface="Wingdings" pitchFamily="2" charset="2"/>
              </a:rPr>
              <a:t>… ci accorgiamo che TC e velocità sono ancora associati… ??</a:t>
            </a:r>
            <a:endParaRPr lang="en-US" sz="1600" i="1" dirty="0"/>
          </a:p>
        </p:txBody>
      </p:sp>
      <p:grpSp>
        <p:nvGrpSpPr>
          <p:cNvPr id="181" name="Gruppo 180"/>
          <p:cNvGrpSpPr/>
          <p:nvPr/>
        </p:nvGrpSpPr>
        <p:grpSpPr>
          <a:xfrm>
            <a:off x="1331641" y="1341438"/>
            <a:ext cx="6696743" cy="4391818"/>
            <a:chOff x="2025525" y="1341438"/>
            <a:chExt cx="4749925" cy="288952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95513" y="1341438"/>
              <a:ext cx="4579937" cy="2751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592388" y="1487488"/>
              <a:ext cx="2857500" cy="2282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2592388" y="1482725"/>
              <a:ext cx="2857500" cy="2038350"/>
            </a:xfrm>
            <a:custGeom>
              <a:avLst/>
              <a:gdLst>
                <a:gd name="T0" fmla="*/ 0 w 1800"/>
                <a:gd name="T1" fmla="*/ 1279 h 1284"/>
                <a:gd name="T2" fmla="*/ 1800 w 1800"/>
                <a:gd name="T3" fmla="*/ 1279 h 1284"/>
                <a:gd name="T4" fmla="*/ 1800 w 1800"/>
                <a:gd name="T5" fmla="*/ 1284 h 1284"/>
                <a:gd name="T6" fmla="*/ 0 w 1800"/>
                <a:gd name="T7" fmla="*/ 1284 h 1284"/>
                <a:gd name="T8" fmla="*/ 0 w 1800"/>
                <a:gd name="T9" fmla="*/ 1279 h 1284"/>
                <a:gd name="T10" fmla="*/ 0 w 1800"/>
                <a:gd name="T11" fmla="*/ 1118 h 1284"/>
                <a:gd name="T12" fmla="*/ 1800 w 1800"/>
                <a:gd name="T13" fmla="*/ 1118 h 1284"/>
                <a:gd name="T14" fmla="*/ 1800 w 1800"/>
                <a:gd name="T15" fmla="*/ 1124 h 1284"/>
                <a:gd name="T16" fmla="*/ 0 w 1800"/>
                <a:gd name="T17" fmla="*/ 1124 h 1284"/>
                <a:gd name="T18" fmla="*/ 0 w 1800"/>
                <a:gd name="T19" fmla="*/ 1118 h 1284"/>
                <a:gd name="T20" fmla="*/ 0 w 1800"/>
                <a:gd name="T21" fmla="*/ 959 h 1284"/>
                <a:gd name="T22" fmla="*/ 1800 w 1800"/>
                <a:gd name="T23" fmla="*/ 959 h 1284"/>
                <a:gd name="T24" fmla="*/ 1800 w 1800"/>
                <a:gd name="T25" fmla="*/ 965 h 1284"/>
                <a:gd name="T26" fmla="*/ 0 w 1800"/>
                <a:gd name="T27" fmla="*/ 965 h 1284"/>
                <a:gd name="T28" fmla="*/ 0 w 1800"/>
                <a:gd name="T29" fmla="*/ 959 h 1284"/>
                <a:gd name="T30" fmla="*/ 0 w 1800"/>
                <a:gd name="T31" fmla="*/ 799 h 1284"/>
                <a:gd name="T32" fmla="*/ 1800 w 1800"/>
                <a:gd name="T33" fmla="*/ 799 h 1284"/>
                <a:gd name="T34" fmla="*/ 1800 w 1800"/>
                <a:gd name="T35" fmla="*/ 804 h 1284"/>
                <a:gd name="T36" fmla="*/ 0 w 1800"/>
                <a:gd name="T37" fmla="*/ 804 h 1284"/>
                <a:gd name="T38" fmla="*/ 0 w 1800"/>
                <a:gd name="T39" fmla="*/ 799 h 1284"/>
                <a:gd name="T40" fmla="*/ 0 w 1800"/>
                <a:gd name="T41" fmla="*/ 639 h 1284"/>
                <a:gd name="T42" fmla="*/ 1800 w 1800"/>
                <a:gd name="T43" fmla="*/ 639 h 1284"/>
                <a:gd name="T44" fmla="*/ 1800 w 1800"/>
                <a:gd name="T45" fmla="*/ 645 h 1284"/>
                <a:gd name="T46" fmla="*/ 0 w 1800"/>
                <a:gd name="T47" fmla="*/ 645 h 1284"/>
                <a:gd name="T48" fmla="*/ 0 w 1800"/>
                <a:gd name="T49" fmla="*/ 639 h 1284"/>
                <a:gd name="T50" fmla="*/ 0 w 1800"/>
                <a:gd name="T51" fmla="*/ 479 h 1284"/>
                <a:gd name="T52" fmla="*/ 1800 w 1800"/>
                <a:gd name="T53" fmla="*/ 479 h 1284"/>
                <a:gd name="T54" fmla="*/ 1800 w 1800"/>
                <a:gd name="T55" fmla="*/ 485 h 1284"/>
                <a:gd name="T56" fmla="*/ 0 w 1800"/>
                <a:gd name="T57" fmla="*/ 485 h 1284"/>
                <a:gd name="T58" fmla="*/ 0 w 1800"/>
                <a:gd name="T59" fmla="*/ 479 h 1284"/>
                <a:gd name="T60" fmla="*/ 0 w 1800"/>
                <a:gd name="T61" fmla="*/ 320 h 1284"/>
                <a:gd name="T62" fmla="*/ 1800 w 1800"/>
                <a:gd name="T63" fmla="*/ 320 h 1284"/>
                <a:gd name="T64" fmla="*/ 1800 w 1800"/>
                <a:gd name="T65" fmla="*/ 325 h 1284"/>
                <a:gd name="T66" fmla="*/ 0 w 1800"/>
                <a:gd name="T67" fmla="*/ 325 h 1284"/>
                <a:gd name="T68" fmla="*/ 0 w 1800"/>
                <a:gd name="T69" fmla="*/ 320 h 1284"/>
                <a:gd name="T70" fmla="*/ 0 w 1800"/>
                <a:gd name="T71" fmla="*/ 159 h 1284"/>
                <a:gd name="T72" fmla="*/ 1800 w 1800"/>
                <a:gd name="T73" fmla="*/ 159 h 1284"/>
                <a:gd name="T74" fmla="*/ 1800 w 1800"/>
                <a:gd name="T75" fmla="*/ 165 h 1284"/>
                <a:gd name="T76" fmla="*/ 0 w 1800"/>
                <a:gd name="T77" fmla="*/ 165 h 1284"/>
                <a:gd name="T78" fmla="*/ 0 w 1800"/>
                <a:gd name="T79" fmla="*/ 159 h 1284"/>
                <a:gd name="T80" fmla="*/ 0 w 1800"/>
                <a:gd name="T81" fmla="*/ 0 h 1284"/>
                <a:gd name="T82" fmla="*/ 1800 w 1800"/>
                <a:gd name="T83" fmla="*/ 0 h 1284"/>
                <a:gd name="T84" fmla="*/ 1800 w 1800"/>
                <a:gd name="T85" fmla="*/ 6 h 1284"/>
                <a:gd name="T86" fmla="*/ 0 w 1800"/>
                <a:gd name="T87" fmla="*/ 6 h 1284"/>
                <a:gd name="T88" fmla="*/ 0 w 1800"/>
                <a:gd name="T89" fmla="*/ 0 h 1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00" h="1284">
                  <a:moveTo>
                    <a:pt x="0" y="1279"/>
                  </a:moveTo>
                  <a:lnTo>
                    <a:pt x="1800" y="1279"/>
                  </a:lnTo>
                  <a:lnTo>
                    <a:pt x="1800" y="1284"/>
                  </a:lnTo>
                  <a:lnTo>
                    <a:pt x="0" y="1284"/>
                  </a:lnTo>
                  <a:lnTo>
                    <a:pt x="0" y="1279"/>
                  </a:lnTo>
                  <a:close/>
                  <a:moveTo>
                    <a:pt x="0" y="1118"/>
                  </a:moveTo>
                  <a:lnTo>
                    <a:pt x="1800" y="1118"/>
                  </a:lnTo>
                  <a:lnTo>
                    <a:pt x="1800" y="1124"/>
                  </a:lnTo>
                  <a:lnTo>
                    <a:pt x="0" y="1124"/>
                  </a:lnTo>
                  <a:lnTo>
                    <a:pt x="0" y="1118"/>
                  </a:lnTo>
                  <a:close/>
                  <a:moveTo>
                    <a:pt x="0" y="959"/>
                  </a:moveTo>
                  <a:lnTo>
                    <a:pt x="1800" y="959"/>
                  </a:lnTo>
                  <a:lnTo>
                    <a:pt x="1800" y="965"/>
                  </a:lnTo>
                  <a:lnTo>
                    <a:pt x="0" y="965"/>
                  </a:lnTo>
                  <a:lnTo>
                    <a:pt x="0" y="959"/>
                  </a:lnTo>
                  <a:close/>
                  <a:moveTo>
                    <a:pt x="0" y="799"/>
                  </a:moveTo>
                  <a:lnTo>
                    <a:pt x="1800" y="799"/>
                  </a:lnTo>
                  <a:lnTo>
                    <a:pt x="1800" y="804"/>
                  </a:lnTo>
                  <a:lnTo>
                    <a:pt x="0" y="804"/>
                  </a:lnTo>
                  <a:lnTo>
                    <a:pt x="0" y="799"/>
                  </a:lnTo>
                  <a:close/>
                  <a:moveTo>
                    <a:pt x="0" y="639"/>
                  </a:moveTo>
                  <a:lnTo>
                    <a:pt x="1800" y="639"/>
                  </a:lnTo>
                  <a:lnTo>
                    <a:pt x="1800" y="645"/>
                  </a:lnTo>
                  <a:lnTo>
                    <a:pt x="0" y="645"/>
                  </a:lnTo>
                  <a:lnTo>
                    <a:pt x="0" y="639"/>
                  </a:lnTo>
                  <a:close/>
                  <a:moveTo>
                    <a:pt x="0" y="479"/>
                  </a:moveTo>
                  <a:lnTo>
                    <a:pt x="1800" y="479"/>
                  </a:lnTo>
                  <a:lnTo>
                    <a:pt x="1800" y="485"/>
                  </a:lnTo>
                  <a:lnTo>
                    <a:pt x="0" y="485"/>
                  </a:lnTo>
                  <a:lnTo>
                    <a:pt x="0" y="479"/>
                  </a:lnTo>
                  <a:close/>
                  <a:moveTo>
                    <a:pt x="0" y="320"/>
                  </a:moveTo>
                  <a:lnTo>
                    <a:pt x="1800" y="320"/>
                  </a:lnTo>
                  <a:lnTo>
                    <a:pt x="1800" y="325"/>
                  </a:lnTo>
                  <a:lnTo>
                    <a:pt x="0" y="325"/>
                  </a:lnTo>
                  <a:lnTo>
                    <a:pt x="0" y="320"/>
                  </a:lnTo>
                  <a:close/>
                  <a:moveTo>
                    <a:pt x="0" y="159"/>
                  </a:moveTo>
                  <a:lnTo>
                    <a:pt x="1800" y="159"/>
                  </a:lnTo>
                  <a:lnTo>
                    <a:pt x="1800" y="165"/>
                  </a:lnTo>
                  <a:lnTo>
                    <a:pt x="0" y="165"/>
                  </a:lnTo>
                  <a:lnTo>
                    <a:pt x="0" y="159"/>
                  </a:lnTo>
                  <a:close/>
                  <a:moveTo>
                    <a:pt x="0" y="0"/>
                  </a:moveTo>
                  <a:lnTo>
                    <a:pt x="1800" y="0"/>
                  </a:lnTo>
                  <a:lnTo>
                    <a:pt x="1800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686"/>
            </a:solidFill>
            <a:ln w="1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587625" y="1487488"/>
              <a:ext cx="9525" cy="2282825"/>
            </a:xfrm>
            <a:prstGeom prst="rect">
              <a:avLst/>
            </a:prstGeom>
            <a:solidFill>
              <a:srgbClr val="868686"/>
            </a:solidFill>
            <a:ln w="1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552700" y="1482725"/>
              <a:ext cx="39687" cy="2292350"/>
            </a:xfrm>
            <a:custGeom>
              <a:avLst/>
              <a:gdLst>
                <a:gd name="T0" fmla="*/ 0 w 25"/>
                <a:gd name="T1" fmla="*/ 1438 h 1444"/>
                <a:gd name="T2" fmla="*/ 25 w 25"/>
                <a:gd name="T3" fmla="*/ 1438 h 1444"/>
                <a:gd name="T4" fmla="*/ 25 w 25"/>
                <a:gd name="T5" fmla="*/ 1444 h 1444"/>
                <a:gd name="T6" fmla="*/ 0 w 25"/>
                <a:gd name="T7" fmla="*/ 1444 h 1444"/>
                <a:gd name="T8" fmla="*/ 0 w 25"/>
                <a:gd name="T9" fmla="*/ 1438 h 1444"/>
                <a:gd name="T10" fmla="*/ 0 w 25"/>
                <a:gd name="T11" fmla="*/ 1279 h 1444"/>
                <a:gd name="T12" fmla="*/ 25 w 25"/>
                <a:gd name="T13" fmla="*/ 1279 h 1444"/>
                <a:gd name="T14" fmla="*/ 25 w 25"/>
                <a:gd name="T15" fmla="*/ 1284 h 1444"/>
                <a:gd name="T16" fmla="*/ 0 w 25"/>
                <a:gd name="T17" fmla="*/ 1284 h 1444"/>
                <a:gd name="T18" fmla="*/ 0 w 25"/>
                <a:gd name="T19" fmla="*/ 1279 h 1444"/>
                <a:gd name="T20" fmla="*/ 0 w 25"/>
                <a:gd name="T21" fmla="*/ 1118 h 1444"/>
                <a:gd name="T22" fmla="*/ 25 w 25"/>
                <a:gd name="T23" fmla="*/ 1118 h 1444"/>
                <a:gd name="T24" fmla="*/ 25 w 25"/>
                <a:gd name="T25" fmla="*/ 1124 h 1444"/>
                <a:gd name="T26" fmla="*/ 0 w 25"/>
                <a:gd name="T27" fmla="*/ 1124 h 1444"/>
                <a:gd name="T28" fmla="*/ 0 w 25"/>
                <a:gd name="T29" fmla="*/ 1118 h 1444"/>
                <a:gd name="T30" fmla="*/ 0 w 25"/>
                <a:gd name="T31" fmla="*/ 959 h 1444"/>
                <a:gd name="T32" fmla="*/ 25 w 25"/>
                <a:gd name="T33" fmla="*/ 959 h 1444"/>
                <a:gd name="T34" fmla="*/ 25 w 25"/>
                <a:gd name="T35" fmla="*/ 965 h 1444"/>
                <a:gd name="T36" fmla="*/ 0 w 25"/>
                <a:gd name="T37" fmla="*/ 965 h 1444"/>
                <a:gd name="T38" fmla="*/ 0 w 25"/>
                <a:gd name="T39" fmla="*/ 959 h 1444"/>
                <a:gd name="T40" fmla="*/ 0 w 25"/>
                <a:gd name="T41" fmla="*/ 799 h 1444"/>
                <a:gd name="T42" fmla="*/ 25 w 25"/>
                <a:gd name="T43" fmla="*/ 799 h 1444"/>
                <a:gd name="T44" fmla="*/ 25 w 25"/>
                <a:gd name="T45" fmla="*/ 804 h 1444"/>
                <a:gd name="T46" fmla="*/ 0 w 25"/>
                <a:gd name="T47" fmla="*/ 804 h 1444"/>
                <a:gd name="T48" fmla="*/ 0 w 25"/>
                <a:gd name="T49" fmla="*/ 799 h 1444"/>
                <a:gd name="T50" fmla="*/ 0 w 25"/>
                <a:gd name="T51" fmla="*/ 639 h 1444"/>
                <a:gd name="T52" fmla="*/ 25 w 25"/>
                <a:gd name="T53" fmla="*/ 639 h 1444"/>
                <a:gd name="T54" fmla="*/ 25 w 25"/>
                <a:gd name="T55" fmla="*/ 645 h 1444"/>
                <a:gd name="T56" fmla="*/ 0 w 25"/>
                <a:gd name="T57" fmla="*/ 645 h 1444"/>
                <a:gd name="T58" fmla="*/ 0 w 25"/>
                <a:gd name="T59" fmla="*/ 639 h 1444"/>
                <a:gd name="T60" fmla="*/ 0 w 25"/>
                <a:gd name="T61" fmla="*/ 479 h 1444"/>
                <a:gd name="T62" fmla="*/ 25 w 25"/>
                <a:gd name="T63" fmla="*/ 479 h 1444"/>
                <a:gd name="T64" fmla="*/ 25 w 25"/>
                <a:gd name="T65" fmla="*/ 485 h 1444"/>
                <a:gd name="T66" fmla="*/ 0 w 25"/>
                <a:gd name="T67" fmla="*/ 485 h 1444"/>
                <a:gd name="T68" fmla="*/ 0 w 25"/>
                <a:gd name="T69" fmla="*/ 479 h 1444"/>
                <a:gd name="T70" fmla="*/ 0 w 25"/>
                <a:gd name="T71" fmla="*/ 320 h 1444"/>
                <a:gd name="T72" fmla="*/ 25 w 25"/>
                <a:gd name="T73" fmla="*/ 320 h 1444"/>
                <a:gd name="T74" fmla="*/ 25 w 25"/>
                <a:gd name="T75" fmla="*/ 325 h 1444"/>
                <a:gd name="T76" fmla="*/ 0 w 25"/>
                <a:gd name="T77" fmla="*/ 325 h 1444"/>
                <a:gd name="T78" fmla="*/ 0 w 25"/>
                <a:gd name="T79" fmla="*/ 320 h 1444"/>
                <a:gd name="T80" fmla="*/ 0 w 25"/>
                <a:gd name="T81" fmla="*/ 159 h 1444"/>
                <a:gd name="T82" fmla="*/ 25 w 25"/>
                <a:gd name="T83" fmla="*/ 159 h 1444"/>
                <a:gd name="T84" fmla="*/ 25 w 25"/>
                <a:gd name="T85" fmla="*/ 165 h 1444"/>
                <a:gd name="T86" fmla="*/ 0 w 25"/>
                <a:gd name="T87" fmla="*/ 165 h 1444"/>
                <a:gd name="T88" fmla="*/ 0 w 25"/>
                <a:gd name="T89" fmla="*/ 159 h 1444"/>
                <a:gd name="T90" fmla="*/ 0 w 25"/>
                <a:gd name="T91" fmla="*/ 0 h 1444"/>
                <a:gd name="T92" fmla="*/ 25 w 25"/>
                <a:gd name="T93" fmla="*/ 0 h 1444"/>
                <a:gd name="T94" fmla="*/ 25 w 25"/>
                <a:gd name="T95" fmla="*/ 6 h 1444"/>
                <a:gd name="T96" fmla="*/ 0 w 25"/>
                <a:gd name="T97" fmla="*/ 6 h 1444"/>
                <a:gd name="T98" fmla="*/ 0 w 25"/>
                <a:gd name="T99" fmla="*/ 0 h 1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" h="1444">
                  <a:moveTo>
                    <a:pt x="0" y="1438"/>
                  </a:moveTo>
                  <a:lnTo>
                    <a:pt x="25" y="1438"/>
                  </a:lnTo>
                  <a:lnTo>
                    <a:pt x="25" y="1444"/>
                  </a:lnTo>
                  <a:lnTo>
                    <a:pt x="0" y="1444"/>
                  </a:lnTo>
                  <a:lnTo>
                    <a:pt x="0" y="1438"/>
                  </a:lnTo>
                  <a:close/>
                  <a:moveTo>
                    <a:pt x="0" y="1279"/>
                  </a:moveTo>
                  <a:lnTo>
                    <a:pt x="25" y="1279"/>
                  </a:lnTo>
                  <a:lnTo>
                    <a:pt x="25" y="1284"/>
                  </a:lnTo>
                  <a:lnTo>
                    <a:pt x="0" y="1284"/>
                  </a:lnTo>
                  <a:lnTo>
                    <a:pt x="0" y="1279"/>
                  </a:lnTo>
                  <a:close/>
                  <a:moveTo>
                    <a:pt x="0" y="1118"/>
                  </a:moveTo>
                  <a:lnTo>
                    <a:pt x="25" y="1118"/>
                  </a:lnTo>
                  <a:lnTo>
                    <a:pt x="25" y="1124"/>
                  </a:lnTo>
                  <a:lnTo>
                    <a:pt x="0" y="1124"/>
                  </a:lnTo>
                  <a:lnTo>
                    <a:pt x="0" y="1118"/>
                  </a:lnTo>
                  <a:close/>
                  <a:moveTo>
                    <a:pt x="0" y="959"/>
                  </a:moveTo>
                  <a:lnTo>
                    <a:pt x="25" y="959"/>
                  </a:lnTo>
                  <a:lnTo>
                    <a:pt x="25" y="965"/>
                  </a:lnTo>
                  <a:lnTo>
                    <a:pt x="0" y="965"/>
                  </a:lnTo>
                  <a:lnTo>
                    <a:pt x="0" y="959"/>
                  </a:lnTo>
                  <a:close/>
                  <a:moveTo>
                    <a:pt x="0" y="799"/>
                  </a:moveTo>
                  <a:lnTo>
                    <a:pt x="25" y="799"/>
                  </a:lnTo>
                  <a:lnTo>
                    <a:pt x="25" y="804"/>
                  </a:lnTo>
                  <a:lnTo>
                    <a:pt x="0" y="804"/>
                  </a:lnTo>
                  <a:lnTo>
                    <a:pt x="0" y="799"/>
                  </a:lnTo>
                  <a:close/>
                  <a:moveTo>
                    <a:pt x="0" y="639"/>
                  </a:moveTo>
                  <a:lnTo>
                    <a:pt x="25" y="639"/>
                  </a:lnTo>
                  <a:lnTo>
                    <a:pt x="25" y="645"/>
                  </a:lnTo>
                  <a:lnTo>
                    <a:pt x="0" y="645"/>
                  </a:lnTo>
                  <a:lnTo>
                    <a:pt x="0" y="639"/>
                  </a:lnTo>
                  <a:close/>
                  <a:moveTo>
                    <a:pt x="0" y="479"/>
                  </a:moveTo>
                  <a:lnTo>
                    <a:pt x="25" y="479"/>
                  </a:lnTo>
                  <a:lnTo>
                    <a:pt x="25" y="485"/>
                  </a:lnTo>
                  <a:lnTo>
                    <a:pt x="0" y="485"/>
                  </a:lnTo>
                  <a:lnTo>
                    <a:pt x="0" y="479"/>
                  </a:lnTo>
                  <a:close/>
                  <a:moveTo>
                    <a:pt x="0" y="320"/>
                  </a:moveTo>
                  <a:lnTo>
                    <a:pt x="25" y="320"/>
                  </a:lnTo>
                  <a:lnTo>
                    <a:pt x="25" y="325"/>
                  </a:lnTo>
                  <a:lnTo>
                    <a:pt x="0" y="325"/>
                  </a:lnTo>
                  <a:lnTo>
                    <a:pt x="0" y="320"/>
                  </a:lnTo>
                  <a:close/>
                  <a:moveTo>
                    <a:pt x="0" y="159"/>
                  </a:moveTo>
                  <a:lnTo>
                    <a:pt x="25" y="159"/>
                  </a:lnTo>
                  <a:lnTo>
                    <a:pt x="25" y="165"/>
                  </a:lnTo>
                  <a:lnTo>
                    <a:pt x="0" y="165"/>
                  </a:lnTo>
                  <a:lnTo>
                    <a:pt x="0" y="159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25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686"/>
            </a:solidFill>
            <a:ln w="1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2592388" y="3765550"/>
              <a:ext cx="2857500" cy="9525"/>
            </a:xfrm>
            <a:prstGeom prst="rect">
              <a:avLst/>
            </a:prstGeom>
            <a:solidFill>
              <a:srgbClr val="868686"/>
            </a:solidFill>
            <a:ln w="1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587625" y="3770313"/>
              <a:ext cx="2867025" cy="41275"/>
            </a:xfrm>
            <a:custGeom>
              <a:avLst/>
              <a:gdLst>
                <a:gd name="T0" fmla="*/ 6 w 1806"/>
                <a:gd name="T1" fmla="*/ 0 h 26"/>
                <a:gd name="T2" fmla="*/ 6 w 1806"/>
                <a:gd name="T3" fmla="*/ 26 h 26"/>
                <a:gd name="T4" fmla="*/ 0 w 1806"/>
                <a:gd name="T5" fmla="*/ 26 h 26"/>
                <a:gd name="T6" fmla="*/ 0 w 1806"/>
                <a:gd name="T7" fmla="*/ 0 h 26"/>
                <a:gd name="T8" fmla="*/ 6 w 1806"/>
                <a:gd name="T9" fmla="*/ 0 h 26"/>
                <a:gd name="T10" fmla="*/ 606 w 1806"/>
                <a:gd name="T11" fmla="*/ 0 h 26"/>
                <a:gd name="T12" fmla="*/ 606 w 1806"/>
                <a:gd name="T13" fmla="*/ 26 h 26"/>
                <a:gd name="T14" fmla="*/ 600 w 1806"/>
                <a:gd name="T15" fmla="*/ 26 h 26"/>
                <a:gd name="T16" fmla="*/ 600 w 1806"/>
                <a:gd name="T17" fmla="*/ 0 h 26"/>
                <a:gd name="T18" fmla="*/ 606 w 1806"/>
                <a:gd name="T19" fmla="*/ 0 h 26"/>
                <a:gd name="T20" fmla="*/ 1206 w 1806"/>
                <a:gd name="T21" fmla="*/ 0 h 26"/>
                <a:gd name="T22" fmla="*/ 1206 w 1806"/>
                <a:gd name="T23" fmla="*/ 26 h 26"/>
                <a:gd name="T24" fmla="*/ 1200 w 1806"/>
                <a:gd name="T25" fmla="*/ 26 h 26"/>
                <a:gd name="T26" fmla="*/ 1200 w 1806"/>
                <a:gd name="T27" fmla="*/ 0 h 26"/>
                <a:gd name="T28" fmla="*/ 1206 w 1806"/>
                <a:gd name="T29" fmla="*/ 0 h 26"/>
                <a:gd name="T30" fmla="*/ 1806 w 1806"/>
                <a:gd name="T31" fmla="*/ 0 h 26"/>
                <a:gd name="T32" fmla="*/ 1806 w 1806"/>
                <a:gd name="T33" fmla="*/ 26 h 26"/>
                <a:gd name="T34" fmla="*/ 1800 w 1806"/>
                <a:gd name="T35" fmla="*/ 26 h 26"/>
                <a:gd name="T36" fmla="*/ 1800 w 1806"/>
                <a:gd name="T37" fmla="*/ 0 h 26"/>
                <a:gd name="T38" fmla="*/ 1806 w 1806"/>
                <a:gd name="T3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6" h="26">
                  <a:moveTo>
                    <a:pt x="6" y="0"/>
                  </a:moveTo>
                  <a:lnTo>
                    <a:pt x="6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6" y="0"/>
                  </a:lnTo>
                  <a:close/>
                  <a:moveTo>
                    <a:pt x="606" y="0"/>
                  </a:moveTo>
                  <a:lnTo>
                    <a:pt x="606" y="26"/>
                  </a:lnTo>
                  <a:lnTo>
                    <a:pt x="600" y="26"/>
                  </a:lnTo>
                  <a:lnTo>
                    <a:pt x="600" y="0"/>
                  </a:lnTo>
                  <a:lnTo>
                    <a:pt x="606" y="0"/>
                  </a:lnTo>
                  <a:close/>
                  <a:moveTo>
                    <a:pt x="1206" y="0"/>
                  </a:moveTo>
                  <a:lnTo>
                    <a:pt x="1206" y="26"/>
                  </a:lnTo>
                  <a:lnTo>
                    <a:pt x="1200" y="26"/>
                  </a:lnTo>
                  <a:lnTo>
                    <a:pt x="1200" y="0"/>
                  </a:lnTo>
                  <a:lnTo>
                    <a:pt x="1206" y="0"/>
                  </a:lnTo>
                  <a:close/>
                  <a:moveTo>
                    <a:pt x="1806" y="0"/>
                  </a:moveTo>
                  <a:lnTo>
                    <a:pt x="1806" y="26"/>
                  </a:lnTo>
                  <a:lnTo>
                    <a:pt x="1800" y="26"/>
                  </a:lnTo>
                  <a:lnTo>
                    <a:pt x="1800" y="0"/>
                  </a:lnTo>
                  <a:lnTo>
                    <a:pt x="1806" y="0"/>
                  </a:lnTo>
                  <a:close/>
                </a:path>
              </a:pathLst>
            </a:custGeom>
            <a:solidFill>
              <a:srgbClr val="868686"/>
            </a:solidFill>
            <a:ln w="1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4611688" y="2127250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0 w 56"/>
                <a:gd name="T7" fmla="*/ 56 h 56"/>
                <a:gd name="T8" fmla="*/ 56 w 56"/>
                <a:gd name="T9" fmla="*/ 0 h 56"/>
                <a:gd name="T10" fmla="*/ 0 w 56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4608513" y="2124075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0 w 60"/>
                <a:gd name="T11" fmla="*/ 56 h 60"/>
                <a:gd name="T12" fmla="*/ 56 w 60"/>
                <a:gd name="T13" fmla="*/ 0 h 60"/>
                <a:gd name="T14" fmla="*/ 60 w 60"/>
                <a:gd name="T15" fmla="*/ 4 h 60"/>
                <a:gd name="T16" fmla="*/ 4 w 60"/>
                <a:gd name="T17" fmla="*/ 60 h 60"/>
                <a:gd name="T18" fmla="*/ 0 w 60"/>
                <a:gd name="T1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4556125" y="2074863"/>
              <a:ext cx="87312" cy="88900"/>
            </a:xfrm>
            <a:custGeom>
              <a:avLst/>
              <a:gdLst>
                <a:gd name="T0" fmla="*/ 55 w 55"/>
                <a:gd name="T1" fmla="*/ 56 h 56"/>
                <a:gd name="T2" fmla="*/ 0 w 55"/>
                <a:gd name="T3" fmla="*/ 0 h 56"/>
                <a:gd name="T4" fmla="*/ 55 w 55"/>
                <a:gd name="T5" fmla="*/ 56 h 56"/>
                <a:gd name="T6" fmla="*/ 0 w 55"/>
                <a:gd name="T7" fmla="*/ 56 h 56"/>
                <a:gd name="T8" fmla="*/ 55 w 55"/>
                <a:gd name="T9" fmla="*/ 0 h 56"/>
                <a:gd name="T10" fmla="*/ 0 w 55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6">
                  <a:moveTo>
                    <a:pt x="55" y="56"/>
                  </a:moveTo>
                  <a:lnTo>
                    <a:pt x="0" y="0"/>
                  </a:lnTo>
                  <a:lnTo>
                    <a:pt x="55" y="56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4552950" y="2071688"/>
              <a:ext cx="93662" cy="95250"/>
            </a:xfrm>
            <a:custGeom>
              <a:avLst/>
              <a:gdLst>
                <a:gd name="T0" fmla="*/ 55 w 59"/>
                <a:gd name="T1" fmla="*/ 60 h 60"/>
                <a:gd name="T2" fmla="*/ 0 w 59"/>
                <a:gd name="T3" fmla="*/ 4 h 60"/>
                <a:gd name="T4" fmla="*/ 4 w 59"/>
                <a:gd name="T5" fmla="*/ 0 h 60"/>
                <a:gd name="T6" fmla="*/ 59 w 59"/>
                <a:gd name="T7" fmla="*/ 56 h 60"/>
                <a:gd name="T8" fmla="*/ 55 w 59"/>
                <a:gd name="T9" fmla="*/ 60 h 60"/>
                <a:gd name="T10" fmla="*/ 0 w 59"/>
                <a:gd name="T11" fmla="*/ 56 h 60"/>
                <a:gd name="T12" fmla="*/ 55 w 59"/>
                <a:gd name="T13" fmla="*/ 0 h 60"/>
                <a:gd name="T14" fmla="*/ 59 w 59"/>
                <a:gd name="T15" fmla="*/ 4 h 60"/>
                <a:gd name="T16" fmla="*/ 4 w 59"/>
                <a:gd name="T17" fmla="*/ 60 h 60"/>
                <a:gd name="T18" fmla="*/ 0 w 59"/>
                <a:gd name="T1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60">
                  <a:moveTo>
                    <a:pt x="55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59" y="56"/>
                  </a:lnTo>
                  <a:lnTo>
                    <a:pt x="55" y="60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59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4540250" y="2159000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0 w 56"/>
                <a:gd name="T7" fmla="*/ 56 h 56"/>
                <a:gd name="T8" fmla="*/ 56 w 56"/>
                <a:gd name="T9" fmla="*/ 0 h 56"/>
                <a:gd name="T10" fmla="*/ 0 w 56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auto">
            <a:xfrm>
              <a:off x="4537075" y="2155825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0 w 60"/>
                <a:gd name="T11" fmla="*/ 56 h 60"/>
                <a:gd name="T12" fmla="*/ 56 w 60"/>
                <a:gd name="T13" fmla="*/ 0 h 60"/>
                <a:gd name="T14" fmla="*/ 60 w 60"/>
                <a:gd name="T15" fmla="*/ 4 h 60"/>
                <a:gd name="T16" fmla="*/ 4 w 60"/>
                <a:gd name="T17" fmla="*/ 60 h 60"/>
                <a:gd name="T18" fmla="*/ 0 w 60"/>
                <a:gd name="T1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4538663" y="2136775"/>
              <a:ext cx="88900" cy="87312"/>
            </a:xfrm>
            <a:custGeom>
              <a:avLst/>
              <a:gdLst>
                <a:gd name="T0" fmla="*/ 56 w 56"/>
                <a:gd name="T1" fmla="*/ 55 h 55"/>
                <a:gd name="T2" fmla="*/ 0 w 56"/>
                <a:gd name="T3" fmla="*/ 0 h 55"/>
                <a:gd name="T4" fmla="*/ 56 w 56"/>
                <a:gd name="T5" fmla="*/ 55 h 55"/>
                <a:gd name="T6" fmla="*/ 0 w 56"/>
                <a:gd name="T7" fmla="*/ 55 h 55"/>
                <a:gd name="T8" fmla="*/ 56 w 56"/>
                <a:gd name="T9" fmla="*/ 0 h 55"/>
                <a:gd name="T10" fmla="*/ 0 w 56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5">
                  <a:moveTo>
                    <a:pt x="56" y="55"/>
                  </a:moveTo>
                  <a:lnTo>
                    <a:pt x="0" y="0"/>
                  </a:lnTo>
                  <a:lnTo>
                    <a:pt x="56" y="55"/>
                  </a:lnTo>
                  <a:close/>
                  <a:moveTo>
                    <a:pt x="0" y="55"/>
                  </a:moveTo>
                  <a:lnTo>
                    <a:pt x="56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4535488" y="2133600"/>
              <a:ext cx="95250" cy="93662"/>
            </a:xfrm>
            <a:custGeom>
              <a:avLst/>
              <a:gdLst>
                <a:gd name="T0" fmla="*/ 56 w 60"/>
                <a:gd name="T1" fmla="*/ 59 h 59"/>
                <a:gd name="T2" fmla="*/ 0 w 60"/>
                <a:gd name="T3" fmla="*/ 4 h 59"/>
                <a:gd name="T4" fmla="*/ 4 w 60"/>
                <a:gd name="T5" fmla="*/ 0 h 59"/>
                <a:gd name="T6" fmla="*/ 60 w 60"/>
                <a:gd name="T7" fmla="*/ 55 h 59"/>
                <a:gd name="T8" fmla="*/ 56 w 60"/>
                <a:gd name="T9" fmla="*/ 59 h 59"/>
                <a:gd name="T10" fmla="*/ 0 w 60"/>
                <a:gd name="T11" fmla="*/ 55 h 59"/>
                <a:gd name="T12" fmla="*/ 56 w 60"/>
                <a:gd name="T13" fmla="*/ 0 h 59"/>
                <a:gd name="T14" fmla="*/ 60 w 60"/>
                <a:gd name="T15" fmla="*/ 4 h 59"/>
                <a:gd name="T16" fmla="*/ 4 w 60"/>
                <a:gd name="T17" fmla="*/ 59 h 59"/>
                <a:gd name="T18" fmla="*/ 0 w 60"/>
                <a:gd name="T19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59">
                  <a:moveTo>
                    <a:pt x="56" y="5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5"/>
                  </a:lnTo>
                  <a:lnTo>
                    <a:pt x="56" y="59"/>
                  </a:lnTo>
                  <a:close/>
                  <a:moveTo>
                    <a:pt x="0" y="55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5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4427538" y="2135188"/>
              <a:ext cx="88900" cy="87312"/>
            </a:xfrm>
            <a:custGeom>
              <a:avLst/>
              <a:gdLst>
                <a:gd name="T0" fmla="*/ 56 w 56"/>
                <a:gd name="T1" fmla="*/ 55 h 55"/>
                <a:gd name="T2" fmla="*/ 0 w 56"/>
                <a:gd name="T3" fmla="*/ 0 h 55"/>
                <a:gd name="T4" fmla="*/ 56 w 56"/>
                <a:gd name="T5" fmla="*/ 55 h 55"/>
                <a:gd name="T6" fmla="*/ 0 w 56"/>
                <a:gd name="T7" fmla="*/ 55 h 55"/>
                <a:gd name="T8" fmla="*/ 56 w 56"/>
                <a:gd name="T9" fmla="*/ 0 h 55"/>
                <a:gd name="T10" fmla="*/ 0 w 56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5">
                  <a:moveTo>
                    <a:pt x="56" y="55"/>
                  </a:moveTo>
                  <a:lnTo>
                    <a:pt x="0" y="0"/>
                  </a:lnTo>
                  <a:lnTo>
                    <a:pt x="56" y="55"/>
                  </a:lnTo>
                  <a:close/>
                  <a:moveTo>
                    <a:pt x="0" y="55"/>
                  </a:moveTo>
                  <a:lnTo>
                    <a:pt x="56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4424363" y="2132013"/>
              <a:ext cx="95250" cy="93662"/>
            </a:xfrm>
            <a:custGeom>
              <a:avLst/>
              <a:gdLst>
                <a:gd name="T0" fmla="*/ 56 w 60"/>
                <a:gd name="T1" fmla="*/ 59 h 59"/>
                <a:gd name="T2" fmla="*/ 0 w 60"/>
                <a:gd name="T3" fmla="*/ 4 h 59"/>
                <a:gd name="T4" fmla="*/ 4 w 60"/>
                <a:gd name="T5" fmla="*/ 0 h 59"/>
                <a:gd name="T6" fmla="*/ 60 w 60"/>
                <a:gd name="T7" fmla="*/ 55 h 59"/>
                <a:gd name="T8" fmla="*/ 56 w 60"/>
                <a:gd name="T9" fmla="*/ 59 h 59"/>
                <a:gd name="T10" fmla="*/ 0 w 60"/>
                <a:gd name="T11" fmla="*/ 55 h 59"/>
                <a:gd name="T12" fmla="*/ 56 w 60"/>
                <a:gd name="T13" fmla="*/ 0 h 59"/>
                <a:gd name="T14" fmla="*/ 60 w 60"/>
                <a:gd name="T15" fmla="*/ 4 h 59"/>
                <a:gd name="T16" fmla="*/ 4 w 60"/>
                <a:gd name="T17" fmla="*/ 59 h 59"/>
                <a:gd name="T18" fmla="*/ 0 w 60"/>
                <a:gd name="T19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59">
                  <a:moveTo>
                    <a:pt x="56" y="5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5"/>
                  </a:lnTo>
                  <a:lnTo>
                    <a:pt x="56" y="59"/>
                  </a:lnTo>
                  <a:close/>
                  <a:moveTo>
                    <a:pt x="0" y="55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5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4692650" y="2065338"/>
              <a:ext cx="88900" cy="87312"/>
            </a:xfrm>
            <a:custGeom>
              <a:avLst/>
              <a:gdLst>
                <a:gd name="T0" fmla="*/ 56 w 56"/>
                <a:gd name="T1" fmla="*/ 55 h 55"/>
                <a:gd name="T2" fmla="*/ 0 w 56"/>
                <a:gd name="T3" fmla="*/ 0 h 55"/>
                <a:gd name="T4" fmla="*/ 56 w 56"/>
                <a:gd name="T5" fmla="*/ 55 h 55"/>
                <a:gd name="T6" fmla="*/ 0 w 56"/>
                <a:gd name="T7" fmla="*/ 55 h 55"/>
                <a:gd name="T8" fmla="*/ 56 w 56"/>
                <a:gd name="T9" fmla="*/ 0 h 55"/>
                <a:gd name="T10" fmla="*/ 0 w 56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5">
                  <a:moveTo>
                    <a:pt x="56" y="55"/>
                  </a:moveTo>
                  <a:lnTo>
                    <a:pt x="0" y="0"/>
                  </a:lnTo>
                  <a:lnTo>
                    <a:pt x="56" y="55"/>
                  </a:lnTo>
                  <a:close/>
                  <a:moveTo>
                    <a:pt x="0" y="55"/>
                  </a:moveTo>
                  <a:lnTo>
                    <a:pt x="56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 noEditPoints="1"/>
            </p:cNvSpPr>
            <p:nvPr/>
          </p:nvSpPr>
          <p:spPr bwMode="auto">
            <a:xfrm>
              <a:off x="4689475" y="2062163"/>
              <a:ext cx="95250" cy="93662"/>
            </a:xfrm>
            <a:custGeom>
              <a:avLst/>
              <a:gdLst>
                <a:gd name="T0" fmla="*/ 56 w 60"/>
                <a:gd name="T1" fmla="*/ 59 h 59"/>
                <a:gd name="T2" fmla="*/ 0 w 60"/>
                <a:gd name="T3" fmla="*/ 4 h 59"/>
                <a:gd name="T4" fmla="*/ 4 w 60"/>
                <a:gd name="T5" fmla="*/ 0 h 59"/>
                <a:gd name="T6" fmla="*/ 60 w 60"/>
                <a:gd name="T7" fmla="*/ 55 h 59"/>
                <a:gd name="T8" fmla="*/ 56 w 60"/>
                <a:gd name="T9" fmla="*/ 59 h 59"/>
                <a:gd name="T10" fmla="*/ 0 w 60"/>
                <a:gd name="T11" fmla="*/ 55 h 59"/>
                <a:gd name="T12" fmla="*/ 56 w 60"/>
                <a:gd name="T13" fmla="*/ 0 h 59"/>
                <a:gd name="T14" fmla="*/ 60 w 60"/>
                <a:gd name="T15" fmla="*/ 4 h 59"/>
                <a:gd name="T16" fmla="*/ 4 w 60"/>
                <a:gd name="T17" fmla="*/ 59 h 59"/>
                <a:gd name="T18" fmla="*/ 0 w 60"/>
                <a:gd name="T19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59">
                  <a:moveTo>
                    <a:pt x="56" y="5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5"/>
                  </a:lnTo>
                  <a:lnTo>
                    <a:pt x="56" y="59"/>
                  </a:lnTo>
                  <a:close/>
                  <a:moveTo>
                    <a:pt x="0" y="55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5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4570413" y="2109788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0 w 56"/>
                <a:gd name="T7" fmla="*/ 56 h 56"/>
                <a:gd name="T8" fmla="*/ 56 w 56"/>
                <a:gd name="T9" fmla="*/ 0 h 56"/>
                <a:gd name="T10" fmla="*/ 0 w 56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auto">
            <a:xfrm>
              <a:off x="4567238" y="2106613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0 w 60"/>
                <a:gd name="T11" fmla="*/ 56 h 60"/>
                <a:gd name="T12" fmla="*/ 56 w 60"/>
                <a:gd name="T13" fmla="*/ 0 h 60"/>
                <a:gd name="T14" fmla="*/ 60 w 60"/>
                <a:gd name="T15" fmla="*/ 4 h 60"/>
                <a:gd name="T16" fmla="*/ 4 w 60"/>
                <a:gd name="T17" fmla="*/ 60 h 60"/>
                <a:gd name="T18" fmla="*/ 0 w 60"/>
                <a:gd name="T1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4581525" y="2125663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0 w 56"/>
                <a:gd name="T7" fmla="*/ 56 h 56"/>
                <a:gd name="T8" fmla="*/ 56 w 56"/>
                <a:gd name="T9" fmla="*/ 0 h 56"/>
                <a:gd name="T10" fmla="*/ 0 w 56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 noEditPoints="1"/>
            </p:cNvSpPr>
            <p:nvPr/>
          </p:nvSpPr>
          <p:spPr bwMode="auto">
            <a:xfrm>
              <a:off x="4578350" y="2122488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0 w 60"/>
                <a:gd name="T11" fmla="*/ 56 h 60"/>
                <a:gd name="T12" fmla="*/ 56 w 60"/>
                <a:gd name="T13" fmla="*/ 0 h 60"/>
                <a:gd name="T14" fmla="*/ 60 w 60"/>
                <a:gd name="T15" fmla="*/ 4 h 60"/>
                <a:gd name="T16" fmla="*/ 4 w 60"/>
                <a:gd name="T17" fmla="*/ 60 h 60"/>
                <a:gd name="T18" fmla="*/ 0 w 60"/>
                <a:gd name="T1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8"/>
            <p:cNvSpPr>
              <a:spLocks noEditPoints="1"/>
            </p:cNvSpPr>
            <p:nvPr/>
          </p:nvSpPr>
          <p:spPr bwMode="auto">
            <a:xfrm>
              <a:off x="4467225" y="2101850"/>
              <a:ext cx="88900" cy="87312"/>
            </a:xfrm>
            <a:custGeom>
              <a:avLst/>
              <a:gdLst>
                <a:gd name="T0" fmla="*/ 56 w 56"/>
                <a:gd name="T1" fmla="*/ 55 h 55"/>
                <a:gd name="T2" fmla="*/ 0 w 56"/>
                <a:gd name="T3" fmla="*/ 0 h 55"/>
                <a:gd name="T4" fmla="*/ 56 w 56"/>
                <a:gd name="T5" fmla="*/ 55 h 55"/>
                <a:gd name="T6" fmla="*/ 0 w 56"/>
                <a:gd name="T7" fmla="*/ 55 h 55"/>
                <a:gd name="T8" fmla="*/ 56 w 56"/>
                <a:gd name="T9" fmla="*/ 0 h 55"/>
                <a:gd name="T10" fmla="*/ 0 w 56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5">
                  <a:moveTo>
                    <a:pt x="56" y="55"/>
                  </a:moveTo>
                  <a:lnTo>
                    <a:pt x="0" y="0"/>
                  </a:lnTo>
                  <a:lnTo>
                    <a:pt x="56" y="55"/>
                  </a:lnTo>
                  <a:close/>
                  <a:moveTo>
                    <a:pt x="0" y="55"/>
                  </a:moveTo>
                  <a:lnTo>
                    <a:pt x="56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4464050" y="2098675"/>
              <a:ext cx="95250" cy="93662"/>
            </a:xfrm>
            <a:custGeom>
              <a:avLst/>
              <a:gdLst>
                <a:gd name="T0" fmla="*/ 56 w 60"/>
                <a:gd name="T1" fmla="*/ 59 h 59"/>
                <a:gd name="T2" fmla="*/ 0 w 60"/>
                <a:gd name="T3" fmla="*/ 4 h 59"/>
                <a:gd name="T4" fmla="*/ 4 w 60"/>
                <a:gd name="T5" fmla="*/ 0 h 59"/>
                <a:gd name="T6" fmla="*/ 60 w 60"/>
                <a:gd name="T7" fmla="*/ 55 h 59"/>
                <a:gd name="T8" fmla="*/ 56 w 60"/>
                <a:gd name="T9" fmla="*/ 59 h 59"/>
                <a:gd name="T10" fmla="*/ 0 w 60"/>
                <a:gd name="T11" fmla="*/ 55 h 59"/>
                <a:gd name="T12" fmla="*/ 56 w 60"/>
                <a:gd name="T13" fmla="*/ 0 h 59"/>
                <a:gd name="T14" fmla="*/ 60 w 60"/>
                <a:gd name="T15" fmla="*/ 4 h 59"/>
                <a:gd name="T16" fmla="*/ 4 w 60"/>
                <a:gd name="T17" fmla="*/ 59 h 59"/>
                <a:gd name="T18" fmla="*/ 0 w 60"/>
                <a:gd name="T19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59">
                  <a:moveTo>
                    <a:pt x="56" y="5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5"/>
                  </a:lnTo>
                  <a:lnTo>
                    <a:pt x="56" y="59"/>
                  </a:lnTo>
                  <a:close/>
                  <a:moveTo>
                    <a:pt x="0" y="55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5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auto">
            <a:xfrm>
              <a:off x="4540250" y="2087563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0 w 56"/>
                <a:gd name="T7" fmla="*/ 56 h 56"/>
                <a:gd name="T8" fmla="*/ 56 w 56"/>
                <a:gd name="T9" fmla="*/ 0 h 56"/>
                <a:gd name="T10" fmla="*/ 0 w 56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4537075" y="2084388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0 w 60"/>
                <a:gd name="T11" fmla="*/ 56 h 60"/>
                <a:gd name="T12" fmla="*/ 56 w 60"/>
                <a:gd name="T13" fmla="*/ 0 h 60"/>
                <a:gd name="T14" fmla="*/ 60 w 60"/>
                <a:gd name="T15" fmla="*/ 4 h 60"/>
                <a:gd name="T16" fmla="*/ 4 w 60"/>
                <a:gd name="T17" fmla="*/ 60 h 60"/>
                <a:gd name="T18" fmla="*/ 0 w 60"/>
                <a:gd name="T1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2"/>
            <p:cNvSpPr>
              <a:spLocks noEditPoints="1"/>
            </p:cNvSpPr>
            <p:nvPr/>
          </p:nvSpPr>
          <p:spPr bwMode="auto">
            <a:xfrm>
              <a:off x="5013325" y="1787525"/>
              <a:ext cx="87312" cy="88900"/>
            </a:xfrm>
            <a:custGeom>
              <a:avLst/>
              <a:gdLst>
                <a:gd name="T0" fmla="*/ 55 w 55"/>
                <a:gd name="T1" fmla="*/ 56 h 56"/>
                <a:gd name="T2" fmla="*/ 0 w 55"/>
                <a:gd name="T3" fmla="*/ 0 h 56"/>
                <a:gd name="T4" fmla="*/ 55 w 55"/>
                <a:gd name="T5" fmla="*/ 56 h 56"/>
                <a:gd name="T6" fmla="*/ 0 w 55"/>
                <a:gd name="T7" fmla="*/ 56 h 56"/>
                <a:gd name="T8" fmla="*/ 55 w 55"/>
                <a:gd name="T9" fmla="*/ 0 h 56"/>
                <a:gd name="T10" fmla="*/ 0 w 55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6">
                  <a:moveTo>
                    <a:pt x="55" y="56"/>
                  </a:moveTo>
                  <a:lnTo>
                    <a:pt x="0" y="0"/>
                  </a:lnTo>
                  <a:lnTo>
                    <a:pt x="55" y="56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3"/>
            <p:cNvSpPr>
              <a:spLocks noEditPoints="1"/>
            </p:cNvSpPr>
            <p:nvPr/>
          </p:nvSpPr>
          <p:spPr bwMode="auto">
            <a:xfrm>
              <a:off x="5010150" y="1784350"/>
              <a:ext cx="93662" cy="95250"/>
            </a:xfrm>
            <a:custGeom>
              <a:avLst/>
              <a:gdLst>
                <a:gd name="T0" fmla="*/ 55 w 59"/>
                <a:gd name="T1" fmla="*/ 60 h 60"/>
                <a:gd name="T2" fmla="*/ 0 w 59"/>
                <a:gd name="T3" fmla="*/ 4 h 60"/>
                <a:gd name="T4" fmla="*/ 4 w 59"/>
                <a:gd name="T5" fmla="*/ 0 h 60"/>
                <a:gd name="T6" fmla="*/ 59 w 59"/>
                <a:gd name="T7" fmla="*/ 56 h 60"/>
                <a:gd name="T8" fmla="*/ 55 w 59"/>
                <a:gd name="T9" fmla="*/ 60 h 60"/>
                <a:gd name="T10" fmla="*/ 0 w 59"/>
                <a:gd name="T11" fmla="*/ 56 h 60"/>
                <a:gd name="T12" fmla="*/ 55 w 59"/>
                <a:gd name="T13" fmla="*/ 0 h 60"/>
                <a:gd name="T14" fmla="*/ 59 w 59"/>
                <a:gd name="T15" fmla="*/ 4 h 60"/>
                <a:gd name="T16" fmla="*/ 4 w 59"/>
                <a:gd name="T17" fmla="*/ 60 h 60"/>
                <a:gd name="T18" fmla="*/ 0 w 59"/>
                <a:gd name="T1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60">
                  <a:moveTo>
                    <a:pt x="55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59" y="56"/>
                  </a:lnTo>
                  <a:lnTo>
                    <a:pt x="55" y="60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59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4829175" y="1768475"/>
              <a:ext cx="87312" cy="88900"/>
            </a:xfrm>
            <a:custGeom>
              <a:avLst/>
              <a:gdLst>
                <a:gd name="T0" fmla="*/ 55 w 55"/>
                <a:gd name="T1" fmla="*/ 56 h 56"/>
                <a:gd name="T2" fmla="*/ 0 w 55"/>
                <a:gd name="T3" fmla="*/ 0 h 56"/>
                <a:gd name="T4" fmla="*/ 55 w 55"/>
                <a:gd name="T5" fmla="*/ 56 h 56"/>
                <a:gd name="T6" fmla="*/ 0 w 55"/>
                <a:gd name="T7" fmla="*/ 56 h 56"/>
                <a:gd name="T8" fmla="*/ 55 w 55"/>
                <a:gd name="T9" fmla="*/ 0 h 56"/>
                <a:gd name="T10" fmla="*/ 0 w 55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6">
                  <a:moveTo>
                    <a:pt x="55" y="56"/>
                  </a:moveTo>
                  <a:lnTo>
                    <a:pt x="0" y="0"/>
                  </a:lnTo>
                  <a:lnTo>
                    <a:pt x="55" y="56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5"/>
            <p:cNvSpPr>
              <a:spLocks noEditPoints="1"/>
            </p:cNvSpPr>
            <p:nvPr/>
          </p:nvSpPr>
          <p:spPr bwMode="auto">
            <a:xfrm>
              <a:off x="4826000" y="1765300"/>
              <a:ext cx="93662" cy="95250"/>
            </a:xfrm>
            <a:custGeom>
              <a:avLst/>
              <a:gdLst>
                <a:gd name="T0" fmla="*/ 55 w 59"/>
                <a:gd name="T1" fmla="*/ 60 h 60"/>
                <a:gd name="T2" fmla="*/ 0 w 59"/>
                <a:gd name="T3" fmla="*/ 4 h 60"/>
                <a:gd name="T4" fmla="*/ 4 w 59"/>
                <a:gd name="T5" fmla="*/ 0 h 60"/>
                <a:gd name="T6" fmla="*/ 59 w 59"/>
                <a:gd name="T7" fmla="*/ 56 h 60"/>
                <a:gd name="T8" fmla="*/ 55 w 59"/>
                <a:gd name="T9" fmla="*/ 60 h 60"/>
                <a:gd name="T10" fmla="*/ 0 w 59"/>
                <a:gd name="T11" fmla="*/ 56 h 60"/>
                <a:gd name="T12" fmla="*/ 55 w 59"/>
                <a:gd name="T13" fmla="*/ 0 h 60"/>
                <a:gd name="T14" fmla="*/ 59 w 59"/>
                <a:gd name="T15" fmla="*/ 4 h 60"/>
                <a:gd name="T16" fmla="*/ 4 w 59"/>
                <a:gd name="T17" fmla="*/ 60 h 60"/>
                <a:gd name="T18" fmla="*/ 0 w 59"/>
                <a:gd name="T1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60">
                  <a:moveTo>
                    <a:pt x="55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59" y="56"/>
                  </a:lnTo>
                  <a:lnTo>
                    <a:pt x="55" y="60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59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6"/>
            <p:cNvSpPr>
              <a:spLocks noEditPoints="1"/>
            </p:cNvSpPr>
            <p:nvPr/>
          </p:nvSpPr>
          <p:spPr bwMode="auto">
            <a:xfrm>
              <a:off x="4937125" y="1790700"/>
              <a:ext cx="87312" cy="87312"/>
            </a:xfrm>
            <a:custGeom>
              <a:avLst/>
              <a:gdLst>
                <a:gd name="T0" fmla="*/ 55 w 55"/>
                <a:gd name="T1" fmla="*/ 55 h 55"/>
                <a:gd name="T2" fmla="*/ 0 w 55"/>
                <a:gd name="T3" fmla="*/ 0 h 55"/>
                <a:gd name="T4" fmla="*/ 55 w 55"/>
                <a:gd name="T5" fmla="*/ 55 h 55"/>
                <a:gd name="T6" fmla="*/ 0 w 55"/>
                <a:gd name="T7" fmla="*/ 55 h 55"/>
                <a:gd name="T8" fmla="*/ 55 w 55"/>
                <a:gd name="T9" fmla="*/ 0 h 55"/>
                <a:gd name="T10" fmla="*/ 0 w 55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5">
                  <a:moveTo>
                    <a:pt x="55" y="55"/>
                  </a:moveTo>
                  <a:lnTo>
                    <a:pt x="0" y="0"/>
                  </a:lnTo>
                  <a:lnTo>
                    <a:pt x="55" y="55"/>
                  </a:lnTo>
                  <a:close/>
                  <a:moveTo>
                    <a:pt x="0" y="55"/>
                  </a:moveTo>
                  <a:lnTo>
                    <a:pt x="55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7"/>
            <p:cNvSpPr>
              <a:spLocks noEditPoints="1"/>
            </p:cNvSpPr>
            <p:nvPr/>
          </p:nvSpPr>
          <p:spPr bwMode="auto">
            <a:xfrm>
              <a:off x="4933950" y="1787525"/>
              <a:ext cx="93662" cy="95250"/>
            </a:xfrm>
            <a:custGeom>
              <a:avLst/>
              <a:gdLst>
                <a:gd name="T0" fmla="*/ 55 w 59"/>
                <a:gd name="T1" fmla="*/ 60 h 60"/>
                <a:gd name="T2" fmla="*/ 0 w 59"/>
                <a:gd name="T3" fmla="*/ 4 h 60"/>
                <a:gd name="T4" fmla="*/ 4 w 59"/>
                <a:gd name="T5" fmla="*/ 0 h 60"/>
                <a:gd name="T6" fmla="*/ 59 w 59"/>
                <a:gd name="T7" fmla="*/ 55 h 60"/>
                <a:gd name="T8" fmla="*/ 55 w 59"/>
                <a:gd name="T9" fmla="*/ 60 h 60"/>
                <a:gd name="T10" fmla="*/ 0 w 59"/>
                <a:gd name="T11" fmla="*/ 55 h 60"/>
                <a:gd name="T12" fmla="*/ 55 w 59"/>
                <a:gd name="T13" fmla="*/ 0 h 60"/>
                <a:gd name="T14" fmla="*/ 59 w 59"/>
                <a:gd name="T15" fmla="*/ 4 h 60"/>
                <a:gd name="T16" fmla="*/ 4 w 59"/>
                <a:gd name="T17" fmla="*/ 60 h 60"/>
                <a:gd name="T18" fmla="*/ 0 w 59"/>
                <a:gd name="T1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60">
                  <a:moveTo>
                    <a:pt x="55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59" y="55"/>
                  </a:lnTo>
                  <a:lnTo>
                    <a:pt x="55" y="60"/>
                  </a:lnTo>
                  <a:close/>
                  <a:moveTo>
                    <a:pt x="0" y="55"/>
                  </a:moveTo>
                  <a:lnTo>
                    <a:pt x="55" y="0"/>
                  </a:lnTo>
                  <a:lnTo>
                    <a:pt x="59" y="4"/>
                  </a:lnTo>
                  <a:lnTo>
                    <a:pt x="4" y="6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8"/>
            <p:cNvSpPr>
              <a:spLocks noEditPoints="1"/>
            </p:cNvSpPr>
            <p:nvPr/>
          </p:nvSpPr>
          <p:spPr bwMode="auto">
            <a:xfrm>
              <a:off x="5051425" y="1787525"/>
              <a:ext cx="87312" cy="88900"/>
            </a:xfrm>
            <a:custGeom>
              <a:avLst/>
              <a:gdLst>
                <a:gd name="T0" fmla="*/ 55 w 55"/>
                <a:gd name="T1" fmla="*/ 56 h 56"/>
                <a:gd name="T2" fmla="*/ 0 w 55"/>
                <a:gd name="T3" fmla="*/ 0 h 56"/>
                <a:gd name="T4" fmla="*/ 55 w 55"/>
                <a:gd name="T5" fmla="*/ 56 h 56"/>
                <a:gd name="T6" fmla="*/ 0 w 55"/>
                <a:gd name="T7" fmla="*/ 56 h 56"/>
                <a:gd name="T8" fmla="*/ 55 w 55"/>
                <a:gd name="T9" fmla="*/ 0 h 56"/>
                <a:gd name="T10" fmla="*/ 0 w 55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6">
                  <a:moveTo>
                    <a:pt x="55" y="56"/>
                  </a:moveTo>
                  <a:lnTo>
                    <a:pt x="0" y="0"/>
                  </a:lnTo>
                  <a:lnTo>
                    <a:pt x="55" y="56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9"/>
            <p:cNvSpPr>
              <a:spLocks noEditPoints="1"/>
            </p:cNvSpPr>
            <p:nvPr/>
          </p:nvSpPr>
          <p:spPr bwMode="auto">
            <a:xfrm>
              <a:off x="5048250" y="1784350"/>
              <a:ext cx="93662" cy="95250"/>
            </a:xfrm>
            <a:custGeom>
              <a:avLst/>
              <a:gdLst>
                <a:gd name="T0" fmla="*/ 55 w 59"/>
                <a:gd name="T1" fmla="*/ 60 h 60"/>
                <a:gd name="T2" fmla="*/ 0 w 59"/>
                <a:gd name="T3" fmla="*/ 4 h 60"/>
                <a:gd name="T4" fmla="*/ 4 w 59"/>
                <a:gd name="T5" fmla="*/ 0 h 60"/>
                <a:gd name="T6" fmla="*/ 59 w 59"/>
                <a:gd name="T7" fmla="*/ 56 h 60"/>
                <a:gd name="T8" fmla="*/ 55 w 59"/>
                <a:gd name="T9" fmla="*/ 60 h 60"/>
                <a:gd name="T10" fmla="*/ 0 w 59"/>
                <a:gd name="T11" fmla="*/ 56 h 60"/>
                <a:gd name="T12" fmla="*/ 55 w 59"/>
                <a:gd name="T13" fmla="*/ 0 h 60"/>
                <a:gd name="T14" fmla="*/ 59 w 59"/>
                <a:gd name="T15" fmla="*/ 4 h 60"/>
                <a:gd name="T16" fmla="*/ 4 w 59"/>
                <a:gd name="T17" fmla="*/ 60 h 60"/>
                <a:gd name="T18" fmla="*/ 0 w 59"/>
                <a:gd name="T1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60">
                  <a:moveTo>
                    <a:pt x="55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59" y="56"/>
                  </a:lnTo>
                  <a:lnTo>
                    <a:pt x="55" y="60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59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0"/>
            <p:cNvSpPr>
              <a:spLocks noEditPoints="1"/>
            </p:cNvSpPr>
            <p:nvPr/>
          </p:nvSpPr>
          <p:spPr bwMode="auto">
            <a:xfrm>
              <a:off x="4799013" y="1874838"/>
              <a:ext cx="88900" cy="87312"/>
            </a:xfrm>
            <a:custGeom>
              <a:avLst/>
              <a:gdLst>
                <a:gd name="T0" fmla="*/ 56 w 56"/>
                <a:gd name="T1" fmla="*/ 55 h 55"/>
                <a:gd name="T2" fmla="*/ 0 w 56"/>
                <a:gd name="T3" fmla="*/ 0 h 55"/>
                <a:gd name="T4" fmla="*/ 56 w 56"/>
                <a:gd name="T5" fmla="*/ 55 h 55"/>
                <a:gd name="T6" fmla="*/ 0 w 56"/>
                <a:gd name="T7" fmla="*/ 55 h 55"/>
                <a:gd name="T8" fmla="*/ 56 w 56"/>
                <a:gd name="T9" fmla="*/ 0 h 55"/>
                <a:gd name="T10" fmla="*/ 0 w 56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5">
                  <a:moveTo>
                    <a:pt x="56" y="55"/>
                  </a:moveTo>
                  <a:lnTo>
                    <a:pt x="0" y="0"/>
                  </a:lnTo>
                  <a:lnTo>
                    <a:pt x="56" y="55"/>
                  </a:lnTo>
                  <a:close/>
                  <a:moveTo>
                    <a:pt x="0" y="55"/>
                  </a:moveTo>
                  <a:lnTo>
                    <a:pt x="56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1"/>
            <p:cNvSpPr>
              <a:spLocks noEditPoints="1"/>
            </p:cNvSpPr>
            <p:nvPr/>
          </p:nvSpPr>
          <p:spPr bwMode="auto">
            <a:xfrm>
              <a:off x="4795838" y="1871663"/>
              <a:ext cx="95250" cy="93662"/>
            </a:xfrm>
            <a:custGeom>
              <a:avLst/>
              <a:gdLst>
                <a:gd name="T0" fmla="*/ 56 w 60"/>
                <a:gd name="T1" fmla="*/ 59 h 59"/>
                <a:gd name="T2" fmla="*/ 0 w 60"/>
                <a:gd name="T3" fmla="*/ 4 h 59"/>
                <a:gd name="T4" fmla="*/ 4 w 60"/>
                <a:gd name="T5" fmla="*/ 0 h 59"/>
                <a:gd name="T6" fmla="*/ 60 w 60"/>
                <a:gd name="T7" fmla="*/ 55 h 59"/>
                <a:gd name="T8" fmla="*/ 56 w 60"/>
                <a:gd name="T9" fmla="*/ 59 h 59"/>
                <a:gd name="T10" fmla="*/ 0 w 60"/>
                <a:gd name="T11" fmla="*/ 55 h 59"/>
                <a:gd name="T12" fmla="*/ 56 w 60"/>
                <a:gd name="T13" fmla="*/ 0 h 59"/>
                <a:gd name="T14" fmla="*/ 60 w 60"/>
                <a:gd name="T15" fmla="*/ 4 h 59"/>
                <a:gd name="T16" fmla="*/ 4 w 60"/>
                <a:gd name="T17" fmla="*/ 59 h 59"/>
                <a:gd name="T18" fmla="*/ 0 w 60"/>
                <a:gd name="T19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59">
                  <a:moveTo>
                    <a:pt x="56" y="5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5"/>
                  </a:lnTo>
                  <a:lnTo>
                    <a:pt x="56" y="59"/>
                  </a:lnTo>
                  <a:close/>
                  <a:moveTo>
                    <a:pt x="0" y="55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5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2"/>
            <p:cNvSpPr>
              <a:spLocks noEditPoints="1"/>
            </p:cNvSpPr>
            <p:nvPr/>
          </p:nvSpPr>
          <p:spPr bwMode="auto">
            <a:xfrm>
              <a:off x="4921250" y="1831975"/>
              <a:ext cx="88900" cy="87312"/>
            </a:xfrm>
            <a:custGeom>
              <a:avLst/>
              <a:gdLst>
                <a:gd name="T0" fmla="*/ 56 w 56"/>
                <a:gd name="T1" fmla="*/ 55 h 55"/>
                <a:gd name="T2" fmla="*/ 0 w 56"/>
                <a:gd name="T3" fmla="*/ 0 h 55"/>
                <a:gd name="T4" fmla="*/ 56 w 56"/>
                <a:gd name="T5" fmla="*/ 55 h 55"/>
                <a:gd name="T6" fmla="*/ 0 w 56"/>
                <a:gd name="T7" fmla="*/ 55 h 55"/>
                <a:gd name="T8" fmla="*/ 56 w 56"/>
                <a:gd name="T9" fmla="*/ 0 h 55"/>
                <a:gd name="T10" fmla="*/ 0 w 56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5">
                  <a:moveTo>
                    <a:pt x="56" y="55"/>
                  </a:moveTo>
                  <a:lnTo>
                    <a:pt x="0" y="0"/>
                  </a:lnTo>
                  <a:lnTo>
                    <a:pt x="56" y="55"/>
                  </a:lnTo>
                  <a:close/>
                  <a:moveTo>
                    <a:pt x="0" y="55"/>
                  </a:moveTo>
                  <a:lnTo>
                    <a:pt x="56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3"/>
            <p:cNvSpPr>
              <a:spLocks noEditPoints="1"/>
            </p:cNvSpPr>
            <p:nvPr/>
          </p:nvSpPr>
          <p:spPr bwMode="auto">
            <a:xfrm>
              <a:off x="4918075" y="1828800"/>
              <a:ext cx="95250" cy="93662"/>
            </a:xfrm>
            <a:custGeom>
              <a:avLst/>
              <a:gdLst>
                <a:gd name="T0" fmla="*/ 56 w 60"/>
                <a:gd name="T1" fmla="*/ 59 h 59"/>
                <a:gd name="T2" fmla="*/ 0 w 60"/>
                <a:gd name="T3" fmla="*/ 4 h 59"/>
                <a:gd name="T4" fmla="*/ 4 w 60"/>
                <a:gd name="T5" fmla="*/ 0 h 59"/>
                <a:gd name="T6" fmla="*/ 60 w 60"/>
                <a:gd name="T7" fmla="*/ 55 h 59"/>
                <a:gd name="T8" fmla="*/ 56 w 60"/>
                <a:gd name="T9" fmla="*/ 59 h 59"/>
                <a:gd name="T10" fmla="*/ 0 w 60"/>
                <a:gd name="T11" fmla="*/ 55 h 59"/>
                <a:gd name="T12" fmla="*/ 56 w 60"/>
                <a:gd name="T13" fmla="*/ 0 h 59"/>
                <a:gd name="T14" fmla="*/ 60 w 60"/>
                <a:gd name="T15" fmla="*/ 4 h 59"/>
                <a:gd name="T16" fmla="*/ 4 w 60"/>
                <a:gd name="T17" fmla="*/ 59 h 59"/>
                <a:gd name="T18" fmla="*/ 0 w 60"/>
                <a:gd name="T19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59">
                  <a:moveTo>
                    <a:pt x="56" y="5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5"/>
                  </a:lnTo>
                  <a:lnTo>
                    <a:pt x="56" y="59"/>
                  </a:lnTo>
                  <a:close/>
                  <a:moveTo>
                    <a:pt x="0" y="55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5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4"/>
            <p:cNvSpPr>
              <a:spLocks noEditPoints="1"/>
            </p:cNvSpPr>
            <p:nvPr/>
          </p:nvSpPr>
          <p:spPr bwMode="auto">
            <a:xfrm>
              <a:off x="4967288" y="1824038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0 w 56"/>
                <a:gd name="T7" fmla="*/ 56 h 56"/>
                <a:gd name="T8" fmla="*/ 56 w 56"/>
                <a:gd name="T9" fmla="*/ 0 h 56"/>
                <a:gd name="T10" fmla="*/ 0 w 56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5"/>
            <p:cNvSpPr>
              <a:spLocks noEditPoints="1"/>
            </p:cNvSpPr>
            <p:nvPr/>
          </p:nvSpPr>
          <p:spPr bwMode="auto">
            <a:xfrm>
              <a:off x="4964113" y="1820863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0 w 60"/>
                <a:gd name="T11" fmla="*/ 56 h 60"/>
                <a:gd name="T12" fmla="*/ 56 w 60"/>
                <a:gd name="T13" fmla="*/ 0 h 60"/>
                <a:gd name="T14" fmla="*/ 60 w 60"/>
                <a:gd name="T15" fmla="*/ 4 h 60"/>
                <a:gd name="T16" fmla="*/ 4 w 60"/>
                <a:gd name="T17" fmla="*/ 60 h 60"/>
                <a:gd name="T18" fmla="*/ 0 w 60"/>
                <a:gd name="T1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6"/>
            <p:cNvSpPr>
              <a:spLocks noEditPoints="1"/>
            </p:cNvSpPr>
            <p:nvPr/>
          </p:nvSpPr>
          <p:spPr bwMode="auto">
            <a:xfrm>
              <a:off x="4738688" y="1873250"/>
              <a:ext cx="88900" cy="87312"/>
            </a:xfrm>
            <a:custGeom>
              <a:avLst/>
              <a:gdLst>
                <a:gd name="T0" fmla="*/ 56 w 56"/>
                <a:gd name="T1" fmla="*/ 55 h 55"/>
                <a:gd name="T2" fmla="*/ 0 w 56"/>
                <a:gd name="T3" fmla="*/ 0 h 55"/>
                <a:gd name="T4" fmla="*/ 56 w 56"/>
                <a:gd name="T5" fmla="*/ 55 h 55"/>
                <a:gd name="T6" fmla="*/ 0 w 56"/>
                <a:gd name="T7" fmla="*/ 55 h 55"/>
                <a:gd name="T8" fmla="*/ 56 w 56"/>
                <a:gd name="T9" fmla="*/ 0 h 55"/>
                <a:gd name="T10" fmla="*/ 0 w 56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5">
                  <a:moveTo>
                    <a:pt x="56" y="55"/>
                  </a:moveTo>
                  <a:lnTo>
                    <a:pt x="0" y="0"/>
                  </a:lnTo>
                  <a:lnTo>
                    <a:pt x="56" y="55"/>
                  </a:lnTo>
                  <a:close/>
                  <a:moveTo>
                    <a:pt x="0" y="55"/>
                  </a:moveTo>
                  <a:lnTo>
                    <a:pt x="56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7"/>
            <p:cNvSpPr>
              <a:spLocks noEditPoints="1"/>
            </p:cNvSpPr>
            <p:nvPr/>
          </p:nvSpPr>
          <p:spPr bwMode="auto">
            <a:xfrm>
              <a:off x="4735513" y="1870075"/>
              <a:ext cx="95250" cy="93662"/>
            </a:xfrm>
            <a:custGeom>
              <a:avLst/>
              <a:gdLst>
                <a:gd name="T0" fmla="*/ 56 w 60"/>
                <a:gd name="T1" fmla="*/ 59 h 59"/>
                <a:gd name="T2" fmla="*/ 0 w 60"/>
                <a:gd name="T3" fmla="*/ 4 h 59"/>
                <a:gd name="T4" fmla="*/ 4 w 60"/>
                <a:gd name="T5" fmla="*/ 0 h 59"/>
                <a:gd name="T6" fmla="*/ 60 w 60"/>
                <a:gd name="T7" fmla="*/ 55 h 59"/>
                <a:gd name="T8" fmla="*/ 56 w 60"/>
                <a:gd name="T9" fmla="*/ 59 h 59"/>
                <a:gd name="T10" fmla="*/ 0 w 60"/>
                <a:gd name="T11" fmla="*/ 55 h 59"/>
                <a:gd name="T12" fmla="*/ 56 w 60"/>
                <a:gd name="T13" fmla="*/ 0 h 59"/>
                <a:gd name="T14" fmla="*/ 60 w 60"/>
                <a:gd name="T15" fmla="*/ 4 h 59"/>
                <a:gd name="T16" fmla="*/ 4 w 60"/>
                <a:gd name="T17" fmla="*/ 59 h 59"/>
                <a:gd name="T18" fmla="*/ 0 w 60"/>
                <a:gd name="T19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59">
                  <a:moveTo>
                    <a:pt x="56" y="5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5"/>
                  </a:lnTo>
                  <a:lnTo>
                    <a:pt x="56" y="59"/>
                  </a:lnTo>
                  <a:close/>
                  <a:moveTo>
                    <a:pt x="0" y="55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5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8"/>
            <p:cNvSpPr>
              <a:spLocks noEditPoints="1"/>
            </p:cNvSpPr>
            <p:nvPr/>
          </p:nvSpPr>
          <p:spPr bwMode="auto">
            <a:xfrm>
              <a:off x="4914900" y="1836738"/>
              <a:ext cx="88900" cy="87312"/>
            </a:xfrm>
            <a:custGeom>
              <a:avLst/>
              <a:gdLst>
                <a:gd name="T0" fmla="*/ 56 w 56"/>
                <a:gd name="T1" fmla="*/ 55 h 55"/>
                <a:gd name="T2" fmla="*/ 0 w 56"/>
                <a:gd name="T3" fmla="*/ 0 h 55"/>
                <a:gd name="T4" fmla="*/ 56 w 56"/>
                <a:gd name="T5" fmla="*/ 55 h 55"/>
                <a:gd name="T6" fmla="*/ 0 w 56"/>
                <a:gd name="T7" fmla="*/ 55 h 55"/>
                <a:gd name="T8" fmla="*/ 56 w 56"/>
                <a:gd name="T9" fmla="*/ 0 h 55"/>
                <a:gd name="T10" fmla="*/ 0 w 56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5">
                  <a:moveTo>
                    <a:pt x="56" y="55"/>
                  </a:moveTo>
                  <a:lnTo>
                    <a:pt x="0" y="0"/>
                  </a:lnTo>
                  <a:lnTo>
                    <a:pt x="56" y="55"/>
                  </a:lnTo>
                  <a:close/>
                  <a:moveTo>
                    <a:pt x="0" y="55"/>
                  </a:moveTo>
                  <a:lnTo>
                    <a:pt x="56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9"/>
            <p:cNvSpPr>
              <a:spLocks noEditPoints="1"/>
            </p:cNvSpPr>
            <p:nvPr/>
          </p:nvSpPr>
          <p:spPr bwMode="auto">
            <a:xfrm>
              <a:off x="4911725" y="1833563"/>
              <a:ext cx="95250" cy="93662"/>
            </a:xfrm>
            <a:custGeom>
              <a:avLst/>
              <a:gdLst>
                <a:gd name="T0" fmla="*/ 56 w 60"/>
                <a:gd name="T1" fmla="*/ 59 h 59"/>
                <a:gd name="T2" fmla="*/ 0 w 60"/>
                <a:gd name="T3" fmla="*/ 4 h 59"/>
                <a:gd name="T4" fmla="*/ 4 w 60"/>
                <a:gd name="T5" fmla="*/ 0 h 59"/>
                <a:gd name="T6" fmla="*/ 60 w 60"/>
                <a:gd name="T7" fmla="*/ 55 h 59"/>
                <a:gd name="T8" fmla="*/ 56 w 60"/>
                <a:gd name="T9" fmla="*/ 59 h 59"/>
                <a:gd name="T10" fmla="*/ 0 w 60"/>
                <a:gd name="T11" fmla="*/ 55 h 59"/>
                <a:gd name="T12" fmla="*/ 56 w 60"/>
                <a:gd name="T13" fmla="*/ 0 h 59"/>
                <a:gd name="T14" fmla="*/ 60 w 60"/>
                <a:gd name="T15" fmla="*/ 4 h 59"/>
                <a:gd name="T16" fmla="*/ 4 w 60"/>
                <a:gd name="T17" fmla="*/ 59 h 59"/>
                <a:gd name="T18" fmla="*/ 0 w 60"/>
                <a:gd name="T19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59">
                  <a:moveTo>
                    <a:pt x="56" y="5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5"/>
                  </a:lnTo>
                  <a:lnTo>
                    <a:pt x="56" y="59"/>
                  </a:lnTo>
                  <a:close/>
                  <a:moveTo>
                    <a:pt x="0" y="55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5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0"/>
            <p:cNvSpPr>
              <a:spLocks noEditPoints="1"/>
            </p:cNvSpPr>
            <p:nvPr/>
          </p:nvSpPr>
          <p:spPr bwMode="auto">
            <a:xfrm>
              <a:off x="4852988" y="1803400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0 w 56"/>
                <a:gd name="T7" fmla="*/ 56 h 56"/>
                <a:gd name="T8" fmla="*/ 56 w 56"/>
                <a:gd name="T9" fmla="*/ 0 h 56"/>
                <a:gd name="T10" fmla="*/ 0 w 56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1"/>
            <p:cNvSpPr>
              <a:spLocks noEditPoints="1"/>
            </p:cNvSpPr>
            <p:nvPr/>
          </p:nvSpPr>
          <p:spPr bwMode="auto">
            <a:xfrm>
              <a:off x="4849813" y="1800225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0 w 60"/>
                <a:gd name="T11" fmla="*/ 56 h 60"/>
                <a:gd name="T12" fmla="*/ 56 w 60"/>
                <a:gd name="T13" fmla="*/ 0 h 60"/>
                <a:gd name="T14" fmla="*/ 60 w 60"/>
                <a:gd name="T15" fmla="*/ 4 h 60"/>
                <a:gd name="T16" fmla="*/ 4 w 60"/>
                <a:gd name="T17" fmla="*/ 60 h 60"/>
                <a:gd name="T18" fmla="*/ 0 w 60"/>
                <a:gd name="T1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2"/>
            <p:cNvSpPr>
              <a:spLocks noEditPoints="1"/>
            </p:cNvSpPr>
            <p:nvPr/>
          </p:nvSpPr>
          <p:spPr bwMode="auto">
            <a:xfrm>
              <a:off x="4486275" y="2224088"/>
              <a:ext cx="87312" cy="88900"/>
            </a:xfrm>
            <a:custGeom>
              <a:avLst/>
              <a:gdLst>
                <a:gd name="T0" fmla="*/ 55 w 55"/>
                <a:gd name="T1" fmla="*/ 56 h 56"/>
                <a:gd name="T2" fmla="*/ 0 w 55"/>
                <a:gd name="T3" fmla="*/ 0 h 56"/>
                <a:gd name="T4" fmla="*/ 55 w 55"/>
                <a:gd name="T5" fmla="*/ 56 h 56"/>
                <a:gd name="T6" fmla="*/ 0 w 55"/>
                <a:gd name="T7" fmla="*/ 56 h 56"/>
                <a:gd name="T8" fmla="*/ 55 w 55"/>
                <a:gd name="T9" fmla="*/ 0 h 56"/>
                <a:gd name="T10" fmla="*/ 0 w 55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6">
                  <a:moveTo>
                    <a:pt x="55" y="56"/>
                  </a:moveTo>
                  <a:lnTo>
                    <a:pt x="0" y="0"/>
                  </a:lnTo>
                  <a:lnTo>
                    <a:pt x="55" y="56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3"/>
            <p:cNvSpPr>
              <a:spLocks noEditPoints="1"/>
            </p:cNvSpPr>
            <p:nvPr/>
          </p:nvSpPr>
          <p:spPr bwMode="auto">
            <a:xfrm>
              <a:off x="4483100" y="2220913"/>
              <a:ext cx="93662" cy="95250"/>
            </a:xfrm>
            <a:custGeom>
              <a:avLst/>
              <a:gdLst>
                <a:gd name="T0" fmla="*/ 55 w 59"/>
                <a:gd name="T1" fmla="*/ 60 h 60"/>
                <a:gd name="T2" fmla="*/ 0 w 59"/>
                <a:gd name="T3" fmla="*/ 4 h 60"/>
                <a:gd name="T4" fmla="*/ 4 w 59"/>
                <a:gd name="T5" fmla="*/ 0 h 60"/>
                <a:gd name="T6" fmla="*/ 59 w 59"/>
                <a:gd name="T7" fmla="*/ 56 h 60"/>
                <a:gd name="T8" fmla="*/ 55 w 59"/>
                <a:gd name="T9" fmla="*/ 60 h 60"/>
                <a:gd name="T10" fmla="*/ 0 w 59"/>
                <a:gd name="T11" fmla="*/ 56 h 60"/>
                <a:gd name="T12" fmla="*/ 55 w 59"/>
                <a:gd name="T13" fmla="*/ 0 h 60"/>
                <a:gd name="T14" fmla="*/ 59 w 59"/>
                <a:gd name="T15" fmla="*/ 4 h 60"/>
                <a:gd name="T16" fmla="*/ 4 w 59"/>
                <a:gd name="T17" fmla="*/ 60 h 60"/>
                <a:gd name="T18" fmla="*/ 0 w 59"/>
                <a:gd name="T1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60">
                  <a:moveTo>
                    <a:pt x="55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59" y="56"/>
                  </a:lnTo>
                  <a:lnTo>
                    <a:pt x="55" y="60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59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4"/>
            <p:cNvSpPr>
              <a:spLocks noEditPoints="1"/>
            </p:cNvSpPr>
            <p:nvPr/>
          </p:nvSpPr>
          <p:spPr bwMode="auto">
            <a:xfrm>
              <a:off x="4535488" y="2232025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0 w 56"/>
                <a:gd name="T7" fmla="*/ 56 h 56"/>
                <a:gd name="T8" fmla="*/ 56 w 56"/>
                <a:gd name="T9" fmla="*/ 0 h 56"/>
                <a:gd name="T10" fmla="*/ 0 w 56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5"/>
            <p:cNvSpPr>
              <a:spLocks noEditPoints="1"/>
            </p:cNvSpPr>
            <p:nvPr/>
          </p:nvSpPr>
          <p:spPr bwMode="auto">
            <a:xfrm>
              <a:off x="4532313" y="2228850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0 w 60"/>
                <a:gd name="T11" fmla="*/ 56 h 60"/>
                <a:gd name="T12" fmla="*/ 56 w 60"/>
                <a:gd name="T13" fmla="*/ 0 h 60"/>
                <a:gd name="T14" fmla="*/ 60 w 60"/>
                <a:gd name="T15" fmla="*/ 4 h 60"/>
                <a:gd name="T16" fmla="*/ 4 w 60"/>
                <a:gd name="T17" fmla="*/ 60 h 60"/>
                <a:gd name="T18" fmla="*/ 0 w 60"/>
                <a:gd name="T1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6"/>
            <p:cNvSpPr>
              <a:spLocks noEditPoints="1"/>
            </p:cNvSpPr>
            <p:nvPr/>
          </p:nvSpPr>
          <p:spPr bwMode="auto">
            <a:xfrm>
              <a:off x="4445000" y="2165350"/>
              <a:ext cx="87312" cy="88900"/>
            </a:xfrm>
            <a:custGeom>
              <a:avLst/>
              <a:gdLst>
                <a:gd name="T0" fmla="*/ 55 w 55"/>
                <a:gd name="T1" fmla="*/ 56 h 56"/>
                <a:gd name="T2" fmla="*/ 0 w 55"/>
                <a:gd name="T3" fmla="*/ 0 h 56"/>
                <a:gd name="T4" fmla="*/ 55 w 55"/>
                <a:gd name="T5" fmla="*/ 56 h 56"/>
                <a:gd name="T6" fmla="*/ 0 w 55"/>
                <a:gd name="T7" fmla="*/ 56 h 56"/>
                <a:gd name="T8" fmla="*/ 55 w 55"/>
                <a:gd name="T9" fmla="*/ 0 h 56"/>
                <a:gd name="T10" fmla="*/ 0 w 55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6">
                  <a:moveTo>
                    <a:pt x="55" y="56"/>
                  </a:moveTo>
                  <a:lnTo>
                    <a:pt x="0" y="0"/>
                  </a:lnTo>
                  <a:lnTo>
                    <a:pt x="55" y="56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7"/>
            <p:cNvSpPr>
              <a:spLocks noEditPoints="1"/>
            </p:cNvSpPr>
            <p:nvPr/>
          </p:nvSpPr>
          <p:spPr bwMode="auto">
            <a:xfrm>
              <a:off x="4441825" y="2162175"/>
              <a:ext cx="93662" cy="95250"/>
            </a:xfrm>
            <a:custGeom>
              <a:avLst/>
              <a:gdLst>
                <a:gd name="T0" fmla="*/ 55 w 59"/>
                <a:gd name="T1" fmla="*/ 60 h 60"/>
                <a:gd name="T2" fmla="*/ 0 w 59"/>
                <a:gd name="T3" fmla="*/ 4 h 60"/>
                <a:gd name="T4" fmla="*/ 4 w 59"/>
                <a:gd name="T5" fmla="*/ 0 h 60"/>
                <a:gd name="T6" fmla="*/ 59 w 59"/>
                <a:gd name="T7" fmla="*/ 56 h 60"/>
                <a:gd name="T8" fmla="*/ 55 w 59"/>
                <a:gd name="T9" fmla="*/ 60 h 60"/>
                <a:gd name="T10" fmla="*/ 0 w 59"/>
                <a:gd name="T11" fmla="*/ 56 h 60"/>
                <a:gd name="T12" fmla="*/ 55 w 59"/>
                <a:gd name="T13" fmla="*/ 0 h 60"/>
                <a:gd name="T14" fmla="*/ 59 w 59"/>
                <a:gd name="T15" fmla="*/ 4 h 60"/>
                <a:gd name="T16" fmla="*/ 4 w 59"/>
                <a:gd name="T17" fmla="*/ 60 h 60"/>
                <a:gd name="T18" fmla="*/ 0 w 59"/>
                <a:gd name="T1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60">
                  <a:moveTo>
                    <a:pt x="55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59" y="56"/>
                  </a:lnTo>
                  <a:lnTo>
                    <a:pt x="55" y="60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59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8"/>
            <p:cNvSpPr>
              <a:spLocks noEditPoints="1"/>
            </p:cNvSpPr>
            <p:nvPr/>
          </p:nvSpPr>
          <p:spPr bwMode="auto">
            <a:xfrm>
              <a:off x="4511675" y="2182813"/>
              <a:ext cx="88900" cy="87312"/>
            </a:xfrm>
            <a:custGeom>
              <a:avLst/>
              <a:gdLst>
                <a:gd name="T0" fmla="*/ 56 w 56"/>
                <a:gd name="T1" fmla="*/ 55 h 55"/>
                <a:gd name="T2" fmla="*/ 0 w 56"/>
                <a:gd name="T3" fmla="*/ 0 h 55"/>
                <a:gd name="T4" fmla="*/ 56 w 56"/>
                <a:gd name="T5" fmla="*/ 55 h 55"/>
                <a:gd name="T6" fmla="*/ 0 w 56"/>
                <a:gd name="T7" fmla="*/ 55 h 55"/>
                <a:gd name="T8" fmla="*/ 56 w 56"/>
                <a:gd name="T9" fmla="*/ 0 h 55"/>
                <a:gd name="T10" fmla="*/ 0 w 56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5">
                  <a:moveTo>
                    <a:pt x="56" y="55"/>
                  </a:moveTo>
                  <a:lnTo>
                    <a:pt x="0" y="0"/>
                  </a:lnTo>
                  <a:lnTo>
                    <a:pt x="56" y="55"/>
                  </a:lnTo>
                  <a:close/>
                  <a:moveTo>
                    <a:pt x="0" y="55"/>
                  </a:moveTo>
                  <a:lnTo>
                    <a:pt x="56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9"/>
            <p:cNvSpPr>
              <a:spLocks noEditPoints="1"/>
            </p:cNvSpPr>
            <p:nvPr/>
          </p:nvSpPr>
          <p:spPr bwMode="auto">
            <a:xfrm>
              <a:off x="4508500" y="2179638"/>
              <a:ext cx="95250" cy="93662"/>
            </a:xfrm>
            <a:custGeom>
              <a:avLst/>
              <a:gdLst>
                <a:gd name="T0" fmla="*/ 56 w 60"/>
                <a:gd name="T1" fmla="*/ 59 h 59"/>
                <a:gd name="T2" fmla="*/ 0 w 60"/>
                <a:gd name="T3" fmla="*/ 4 h 59"/>
                <a:gd name="T4" fmla="*/ 4 w 60"/>
                <a:gd name="T5" fmla="*/ 0 h 59"/>
                <a:gd name="T6" fmla="*/ 60 w 60"/>
                <a:gd name="T7" fmla="*/ 55 h 59"/>
                <a:gd name="T8" fmla="*/ 56 w 60"/>
                <a:gd name="T9" fmla="*/ 59 h 59"/>
                <a:gd name="T10" fmla="*/ 0 w 60"/>
                <a:gd name="T11" fmla="*/ 55 h 59"/>
                <a:gd name="T12" fmla="*/ 56 w 60"/>
                <a:gd name="T13" fmla="*/ 0 h 59"/>
                <a:gd name="T14" fmla="*/ 60 w 60"/>
                <a:gd name="T15" fmla="*/ 4 h 59"/>
                <a:gd name="T16" fmla="*/ 4 w 60"/>
                <a:gd name="T17" fmla="*/ 59 h 59"/>
                <a:gd name="T18" fmla="*/ 0 w 60"/>
                <a:gd name="T19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59">
                  <a:moveTo>
                    <a:pt x="56" y="5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5"/>
                  </a:lnTo>
                  <a:lnTo>
                    <a:pt x="56" y="59"/>
                  </a:lnTo>
                  <a:close/>
                  <a:moveTo>
                    <a:pt x="0" y="55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5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0"/>
            <p:cNvSpPr>
              <a:spLocks noEditPoints="1"/>
            </p:cNvSpPr>
            <p:nvPr/>
          </p:nvSpPr>
          <p:spPr bwMode="auto">
            <a:xfrm>
              <a:off x="4632325" y="2162175"/>
              <a:ext cx="87312" cy="88900"/>
            </a:xfrm>
            <a:custGeom>
              <a:avLst/>
              <a:gdLst>
                <a:gd name="T0" fmla="*/ 55 w 55"/>
                <a:gd name="T1" fmla="*/ 56 h 56"/>
                <a:gd name="T2" fmla="*/ 0 w 55"/>
                <a:gd name="T3" fmla="*/ 0 h 56"/>
                <a:gd name="T4" fmla="*/ 55 w 55"/>
                <a:gd name="T5" fmla="*/ 56 h 56"/>
                <a:gd name="T6" fmla="*/ 0 w 55"/>
                <a:gd name="T7" fmla="*/ 56 h 56"/>
                <a:gd name="T8" fmla="*/ 55 w 55"/>
                <a:gd name="T9" fmla="*/ 0 h 56"/>
                <a:gd name="T10" fmla="*/ 0 w 55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6">
                  <a:moveTo>
                    <a:pt x="55" y="56"/>
                  </a:moveTo>
                  <a:lnTo>
                    <a:pt x="0" y="0"/>
                  </a:lnTo>
                  <a:lnTo>
                    <a:pt x="55" y="56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1"/>
            <p:cNvSpPr>
              <a:spLocks noEditPoints="1"/>
            </p:cNvSpPr>
            <p:nvPr/>
          </p:nvSpPr>
          <p:spPr bwMode="auto">
            <a:xfrm>
              <a:off x="4629150" y="2159000"/>
              <a:ext cx="93662" cy="95250"/>
            </a:xfrm>
            <a:custGeom>
              <a:avLst/>
              <a:gdLst>
                <a:gd name="T0" fmla="*/ 55 w 59"/>
                <a:gd name="T1" fmla="*/ 60 h 60"/>
                <a:gd name="T2" fmla="*/ 0 w 59"/>
                <a:gd name="T3" fmla="*/ 4 h 60"/>
                <a:gd name="T4" fmla="*/ 4 w 59"/>
                <a:gd name="T5" fmla="*/ 0 h 60"/>
                <a:gd name="T6" fmla="*/ 59 w 59"/>
                <a:gd name="T7" fmla="*/ 56 h 60"/>
                <a:gd name="T8" fmla="*/ 55 w 59"/>
                <a:gd name="T9" fmla="*/ 60 h 60"/>
                <a:gd name="T10" fmla="*/ 0 w 59"/>
                <a:gd name="T11" fmla="*/ 56 h 60"/>
                <a:gd name="T12" fmla="*/ 55 w 59"/>
                <a:gd name="T13" fmla="*/ 0 h 60"/>
                <a:gd name="T14" fmla="*/ 59 w 59"/>
                <a:gd name="T15" fmla="*/ 4 h 60"/>
                <a:gd name="T16" fmla="*/ 4 w 59"/>
                <a:gd name="T17" fmla="*/ 60 h 60"/>
                <a:gd name="T18" fmla="*/ 0 w 59"/>
                <a:gd name="T1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60">
                  <a:moveTo>
                    <a:pt x="55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59" y="56"/>
                  </a:lnTo>
                  <a:lnTo>
                    <a:pt x="55" y="60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59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2"/>
            <p:cNvSpPr>
              <a:spLocks noEditPoints="1"/>
            </p:cNvSpPr>
            <p:nvPr/>
          </p:nvSpPr>
          <p:spPr bwMode="auto">
            <a:xfrm>
              <a:off x="4527550" y="2120900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0 w 56"/>
                <a:gd name="T7" fmla="*/ 56 h 56"/>
                <a:gd name="T8" fmla="*/ 56 w 56"/>
                <a:gd name="T9" fmla="*/ 0 h 56"/>
                <a:gd name="T10" fmla="*/ 0 w 56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3"/>
            <p:cNvSpPr>
              <a:spLocks noEditPoints="1"/>
            </p:cNvSpPr>
            <p:nvPr/>
          </p:nvSpPr>
          <p:spPr bwMode="auto">
            <a:xfrm>
              <a:off x="4524375" y="2117725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0 w 60"/>
                <a:gd name="T11" fmla="*/ 56 h 60"/>
                <a:gd name="T12" fmla="*/ 56 w 60"/>
                <a:gd name="T13" fmla="*/ 0 h 60"/>
                <a:gd name="T14" fmla="*/ 60 w 60"/>
                <a:gd name="T15" fmla="*/ 4 h 60"/>
                <a:gd name="T16" fmla="*/ 4 w 60"/>
                <a:gd name="T17" fmla="*/ 60 h 60"/>
                <a:gd name="T18" fmla="*/ 0 w 60"/>
                <a:gd name="T1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4"/>
            <p:cNvSpPr>
              <a:spLocks noEditPoints="1"/>
            </p:cNvSpPr>
            <p:nvPr/>
          </p:nvSpPr>
          <p:spPr bwMode="auto">
            <a:xfrm>
              <a:off x="4432300" y="2198688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0 w 56"/>
                <a:gd name="T7" fmla="*/ 56 h 56"/>
                <a:gd name="T8" fmla="*/ 56 w 56"/>
                <a:gd name="T9" fmla="*/ 0 h 56"/>
                <a:gd name="T10" fmla="*/ 0 w 56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5"/>
            <p:cNvSpPr>
              <a:spLocks noEditPoints="1"/>
            </p:cNvSpPr>
            <p:nvPr/>
          </p:nvSpPr>
          <p:spPr bwMode="auto">
            <a:xfrm>
              <a:off x="4429125" y="2195513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0 w 60"/>
                <a:gd name="T11" fmla="*/ 56 h 60"/>
                <a:gd name="T12" fmla="*/ 56 w 60"/>
                <a:gd name="T13" fmla="*/ 0 h 60"/>
                <a:gd name="T14" fmla="*/ 60 w 60"/>
                <a:gd name="T15" fmla="*/ 4 h 60"/>
                <a:gd name="T16" fmla="*/ 4 w 60"/>
                <a:gd name="T17" fmla="*/ 60 h 60"/>
                <a:gd name="T18" fmla="*/ 0 w 60"/>
                <a:gd name="T1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6"/>
            <p:cNvSpPr>
              <a:spLocks noEditPoints="1"/>
            </p:cNvSpPr>
            <p:nvPr/>
          </p:nvSpPr>
          <p:spPr bwMode="auto">
            <a:xfrm>
              <a:off x="4473575" y="2165350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0 w 56"/>
                <a:gd name="T7" fmla="*/ 56 h 56"/>
                <a:gd name="T8" fmla="*/ 56 w 56"/>
                <a:gd name="T9" fmla="*/ 0 h 56"/>
                <a:gd name="T10" fmla="*/ 0 w 56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7"/>
            <p:cNvSpPr>
              <a:spLocks noEditPoints="1"/>
            </p:cNvSpPr>
            <p:nvPr/>
          </p:nvSpPr>
          <p:spPr bwMode="auto">
            <a:xfrm>
              <a:off x="4470400" y="2162175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0 w 60"/>
                <a:gd name="T11" fmla="*/ 56 h 60"/>
                <a:gd name="T12" fmla="*/ 56 w 60"/>
                <a:gd name="T13" fmla="*/ 0 h 60"/>
                <a:gd name="T14" fmla="*/ 60 w 60"/>
                <a:gd name="T15" fmla="*/ 4 h 60"/>
                <a:gd name="T16" fmla="*/ 4 w 60"/>
                <a:gd name="T17" fmla="*/ 60 h 60"/>
                <a:gd name="T18" fmla="*/ 0 w 60"/>
                <a:gd name="T1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8"/>
            <p:cNvSpPr>
              <a:spLocks noEditPoints="1"/>
            </p:cNvSpPr>
            <p:nvPr/>
          </p:nvSpPr>
          <p:spPr bwMode="auto">
            <a:xfrm>
              <a:off x="4487863" y="2176463"/>
              <a:ext cx="88900" cy="87312"/>
            </a:xfrm>
            <a:custGeom>
              <a:avLst/>
              <a:gdLst>
                <a:gd name="T0" fmla="*/ 56 w 56"/>
                <a:gd name="T1" fmla="*/ 55 h 55"/>
                <a:gd name="T2" fmla="*/ 0 w 56"/>
                <a:gd name="T3" fmla="*/ 0 h 55"/>
                <a:gd name="T4" fmla="*/ 56 w 56"/>
                <a:gd name="T5" fmla="*/ 55 h 55"/>
                <a:gd name="T6" fmla="*/ 0 w 56"/>
                <a:gd name="T7" fmla="*/ 55 h 55"/>
                <a:gd name="T8" fmla="*/ 56 w 56"/>
                <a:gd name="T9" fmla="*/ 0 h 55"/>
                <a:gd name="T10" fmla="*/ 0 w 56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5">
                  <a:moveTo>
                    <a:pt x="56" y="55"/>
                  </a:moveTo>
                  <a:lnTo>
                    <a:pt x="0" y="0"/>
                  </a:lnTo>
                  <a:lnTo>
                    <a:pt x="56" y="55"/>
                  </a:lnTo>
                  <a:close/>
                  <a:moveTo>
                    <a:pt x="0" y="55"/>
                  </a:moveTo>
                  <a:lnTo>
                    <a:pt x="56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9"/>
            <p:cNvSpPr>
              <a:spLocks noEditPoints="1"/>
            </p:cNvSpPr>
            <p:nvPr/>
          </p:nvSpPr>
          <p:spPr bwMode="auto">
            <a:xfrm>
              <a:off x="4484688" y="2173288"/>
              <a:ext cx="95250" cy="93662"/>
            </a:xfrm>
            <a:custGeom>
              <a:avLst/>
              <a:gdLst>
                <a:gd name="T0" fmla="*/ 56 w 60"/>
                <a:gd name="T1" fmla="*/ 59 h 59"/>
                <a:gd name="T2" fmla="*/ 0 w 60"/>
                <a:gd name="T3" fmla="*/ 4 h 59"/>
                <a:gd name="T4" fmla="*/ 5 w 60"/>
                <a:gd name="T5" fmla="*/ 0 h 59"/>
                <a:gd name="T6" fmla="*/ 60 w 60"/>
                <a:gd name="T7" fmla="*/ 55 h 59"/>
                <a:gd name="T8" fmla="*/ 56 w 60"/>
                <a:gd name="T9" fmla="*/ 59 h 59"/>
                <a:gd name="T10" fmla="*/ 0 w 60"/>
                <a:gd name="T11" fmla="*/ 55 h 59"/>
                <a:gd name="T12" fmla="*/ 56 w 60"/>
                <a:gd name="T13" fmla="*/ 0 h 59"/>
                <a:gd name="T14" fmla="*/ 60 w 60"/>
                <a:gd name="T15" fmla="*/ 4 h 59"/>
                <a:gd name="T16" fmla="*/ 5 w 60"/>
                <a:gd name="T17" fmla="*/ 59 h 59"/>
                <a:gd name="T18" fmla="*/ 0 w 60"/>
                <a:gd name="T19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59">
                  <a:moveTo>
                    <a:pt x="56" y="59"/>
                  </a:moveTo>
                  <a:lnTo>
                    <a:pt x="0" y="4"/>
                  </a:lnTo>
                  <a:lnTo>
                    <a:pt x="5" y="0"/>
                  </a:lnTo>
                  <a:lnTo>
                    <a:pt x="60" y="55"/>
                  </a:lnTo>
                  <a:lnTo>
                    <a:pt x="56" y="59"/>
                  </a:lnTo>
                  <a:close/>
                  <a:moveTo>
                    <a:pt x="0" y="55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5" y="5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0"/>
            <p:cNvSpPr>
              <a:spLocks noEditPoints="1"/>
            </p:cNvSpPr>
            <p:nvPr/>
          </p:nvSpPr>
          <p:spPr bwMode="auto">
            <a:xfrm>
              <a:off x="4451350" y="2227263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0 w 56"/>
                <a:gd name="T7" fmla="*/ 56 h 56"/>
                <a:gd name="T8" fmla="*/ 56 w 56"/>
                <a:gd name="T9" fmla="*/ 0 h 56"/>
                <a:gd name="T10" fmla="*/ 0 w 56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1"/>
            <p:cNvSpPr>
              <a:spLocks noEditPoints="1"/>
            </p:cNvSpPr>
            <p:nvPr/>
          </p:nvSpPr>
          <p:spPr bwMode="auto">
            <a:xfrm>
              <a:off x="4448175" y="2224088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0 w 60"/>
                <a:gd name="T11" fmla="*/ 56 h 60"/>
                <a:gd name="T12" fmla="*/ 56 w 60"/>
                <a:gd name="T13" fmla="*/ 0 h 60"/>
                <a:gd name="T14" fmla="*/ 60 w 60"/>
                <a:gd name="T15" fmla="*/ 4 h 60"/>
                <a:gd name="T16" fmla="*/ 4 w 60"/>
                <a:gd name="T17" fmla="*/ 60 h 60"/>
                <a:gd name="T18" fmla="*/ 0 w 60"/>
                <a:gd name="T1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2"/>
            <p:cNvSpPr>
              <a:spLocks noEditPoints="1"/>
            </p:cNvSpPr>
            <p:nvPr/>
          </p:nvSpPr>
          <p:spPr bwMode="auto">
            <a:xfrm>
              <a:off x="4638675" y="1908175"/>
              <a:ext cx="87312" cy="87312"/>
            </a:xfrm>
            <a:custGeom>
              <a:avLst/>
              <a:gdLst>
                <a:gd name="T0" fmla="*/ 55 w 55"/>
                <a:gd name="T1" fmla="*/ 55 h 55"/>
                <a:gd name="T2" fmla="*/ 0 w 55"/>
                <a:gd name="T3" fmla="*/ 0 h 55"/>
                <a:gd name="T4" fmla="*/ 55 w 55"/>
                <a:gd name="T5" fmla="*/ 55 h 55"/>
                <a:gd name="T6" fmla="*/ 0 w 55"/>
                <a:gd name="T7" fmla="*/ 55 h 55"/>
                <a:gd name="T8" fmla="*/ 55 w 55"/>
                <a:gd name="T9" fmla="*/ 0 h 55"/>
                <a:gd name="T10" fmla="*/ 0 w 55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5">
                  <a:moveTo>
                    <a:pt x="55" y="55"/>
                  </a:moveTo>
                  <a:lnTo>
                    <a:pt x="0" y="0"/>
                  </a:lnTo>
                  <a:lnTo>
                    <a:pt x="55" y="55"/>
                  </a:lnTo>
                  <a:close/>
                  <a:moveTo>
                    <a:pt x="0" y="55"/>
                  </a:moveTo>
                  <a:lnTo>
                    <a:pt x="55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3"/>
            <p:cNvSpPr>
              <a:spLocks noEditPoints="1"/>
            </p:cNvSpPr>
            <p:nvPr/>
          </p:nvSpPr>
          <p:spPr bwMode="auto">
            <a:xfrm>
              <a:off x="4635500" y="1905000"/>
              <a:ext cx="93662" cy="93662"/>
            </a:xfrm>
            <a:custGeom>
              <a:avLst/>
              <a:gdLst>
                <a:gd name="T0" fmla="*/ 55 w 59"/>
                <a:gd name="T1" fmla="*/ 59 h 59"/>
                <a:gd name="T2" fmla="*/ 0 w 59"/>
                <a:gd name="T3" fmla="*/ 4 h 59"/>
                <a:gd name="T4" fmla="*/ 4 w 59"/>
                <a:gd name="T5" fmla="*/ 0 h 59"/>
                <a:gd name="T6" fmla="*/ 59 w 59"/>
                <a:gd name="T7" fmla="*/ 55 h 59"/>
                <a:gd name="T8" fmla="*/ 55 w 59"/>
                <a:gd name="T9" fmla="*/ 59 h 59"/>
                <a:gd name="T10" fmla="*/ 0 w 59"/>
                <a:gd name="T11" fmla="*/ 55 h 59"/>
                <a:gd name="T12" fmla="*/ 55 w 59"/>
                <a:gd name="T13" fmla="*/ 0 h 59"/>
                <a:gd name="T14" fmla="*/ 59 w 59"/>
                <a:gd name="T15" fmla="*/ 4 h 59"/>
                <a:gd name="T16" fmla="*/ 4 w 59"/>
                <a:gd name="T17" fmla="*/ 59 h 59"/>
                <a:gd name="T18" fmla="*/ 0 w 59"/>
                <a:gd name="T19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55" y="5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59" y="55"/>
                  </a:lnTo>
                  <a:lnTo>
                    <a:pt x="55" y="59"/>
                  </a:lnTo>
                  <a:close/>
                  <a:moveTo>
                    <a:pt x="0" y="55"/>
                  </a:moveTo>
                  <a:lnTo>
                    <a:pt x="55" y="0"/>
                  </a:lnTo>
                  <a:lnTo>
                    <a:pt x="59" y="4"/>
                  </a:lnTo>
                  <a:lnTo>
                    <a:pt x="4" y="5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4"/>
            <p:cNvSpPr>
              <a:spLocks noEditPoints="1"/>
            </p:cNvSpPr>
            <p:nvPr/>
          </p:nvSpPr>
          <p:spPr bwMode="auto">
            <a:xfrm>
              <a:off x="4192588" y="2312988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0 w 56"/>
                <a:gd name="T7" fmla="*/ 56 h 56"/>
                <a:gd name="T8" fmla="*/ 56 w 56"/>
                <a:gd name="T9" fmla="*/ 0 h 56"/>
                <a:gd name="T10" fmla="*/ 0 w 56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5"/>
            <p:cNvSpPr>
              <a:spLocks noEditPoints="1"/>
            </p:cNvSpPr>
            <p:nvPr/>
          </p:nvSpPr>
          <p:spPr bwMode="auto">
            <a:xfrm>
              <a:off x="4189413" y="2309813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0 w 60"/>
                <a:gd name="T11" fmla="*/ 56 h 60"/>
                <a:gd name="T12" fmla="*/ 56 w 60"/>
                <a:gd name="T13" fmla="*/ 0 h 60"/>
                <a:gd name="T14" fmla="*/ 60 w 60"/>
                <a:gd name="T15" fmla="*/ 4 h 60"/>
                <a:gd name="T16" fmla="*/ 4 w 60"/>
                <a:gd name="T17" fmla="*/ 60 h 60"/>
                <a:gd name="T18" fmla="*/ 0 w 60"/>
                <a:gd name="T1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6"/>
            <p:cNvSpPr>
              <a:spLocks noEditPoints="1"/>
            </p:cNvSpPr>
            <p:nvPr/>
          </p:nvSpPr>
          <p:spPr bwMode="auto">
            <a:xfrm>
              <a:off x="4116388" y="2360613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0 w 56"/>
                <a:gd name="T7" fmla="*/ 56 h 56"/>
                <a:gd name="T8" fmla="*/ 56 w 56"/>
                <a:gd name="T9" fmla="*/ 0 h 56"/>
                <a:gd name="T10" fmla="*/ 0 w 56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7"/>
            <p:cNvSpPr>
              <a:spLocks noEditPoints="1"/>
            </p:cNvSpPr>
            <p:nvPr/>
          </p:nvSpPr>
          <p:spPr bwMode="auto">
            <a:xfrm>
              <a:off x="4113213" y="2357438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0 w 60"/>
                <a:gd name="T11" fmla="*/ 56 h 60"/>
                <a:gd name="T12" fmla="*/ 56 w 60"/>
                <a:gd name="T13" fmla="*/ 0 h 60"/>
                <a:gd name="T14" fmla="*/ 60 w 60"/>
                <a:gd name="T15" fmla="*/ 4 h 60"/>
                <a:gd name="T16" fmla="*/ 4 w 60"/>
                <a:gd name="T17" fmla="*/ 60 h 60"/>
                <a:gd name="T18" fmla="*/ 0 w 60"/>
                <a:gd name="T1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8"/>
            <p:cNvSpPr>
              <a:spLocks noEditPoints="1"/>
            </p:cNvSpPr>
            <p:nvPr/>
          </p:nvSpPr>
          <p:spPr bwMode="auto">
            <a:xfrm>
              <a:off x="4938713" y="1817688"/>
              <a:ext cx="87312" cy="88900"/>
            </a:xfrm>
            <a:custGeom>
              <a:avLst/>
              <a:gdLst>
                <a:gd name="T0" fmla="*/ 55 w 55"/>
                <a:gd name="T1" fmla="*/ 56 h 56"/>
                <a:gd name="T2" fmla="*/ 0 w 55"/>
                <a:gd name="T3" fmla="*/ 0 h 56"/>
                <a:gd name="T4" fmla="*/ 55 w 55"/>
                <a:gd name="T5" fmla="*/ 56 h 56"/>
                <a:gd name="T6" fmla="*/ 28 w 55"/>
                <a:gd name="T7" fmla="*/ 0 h 56"/>
                <a:gd name="T8" fmla="*/ 28 w 55"/>
                <a:gd name="T9" fmla="*/ 56 h 56"/>
                <a:gd name="T10" fmla="*/ 28 w 55"/>
                <a:gd name="T11" fmla="*/ 0 h 56"/>
                <a:gd name="T12" fmla="*/ 0 w 55"/>
                <a:gd name="T13" fmla="*/ 56 h 56"/>
                <a:gd name="T14" fmla="*/ 55 w 55"/>
                <a:gd name="T15" fmla="*/ 0 h 56"/>
                <a:gd name="T16" fmla="*/ 0 w 55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56">
                  <a:moveTo>
                    <a:pt x="55" y="56"/>
                  </a:moveTo>
                  <a:lnTo>
                    <a:pt x="0" y="0"/>
                  </a:lnTo>
                  <a:lnTo>
                    <a:pt x="55" y="56"/>
                  </a:lnTo>
                  <a:close/>
                  <a:moveTo>
                    <a:pt x="28" y="0"/>
                  </a:moveTo>
                  <a:lnTo>
                    <a:pt x="28" y="56"/>
                  </a:lnTo>
                  <a:lnTo>
                    <a:pt x="28" y="0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9"/>
            <p:cNvSpPr>
              <a:spLocks noEditPoints="1"/>
            </p:cNvSpPr>
            <p:nvPr/>
          </p:nvSpPr>
          <p:spPr bwMode="auto">
            <a:xfrm>
              <a:off x="4935538" y="1814513"/>
              <a:ext cx="93662" cy="95250"/>
            </a:xfrm>
            <a:custGeom>
              <a:avLst/>
              <a:gdLst>
                <a:gd name="T0" fmla="*/ 55 w 59"/>
                <a:gd name="T1" fmla="*/ 60 h 60"/>
                <a:gd name="T2" fmla="*/ 0 w 59"/>
                <a:gd name="T3" fmla="*/ 4 h 60"/>
                <a:gd name="T4" fmla="*/ 4 w 59"/>
                <a:gd name="T5" fmla="*/ 0 h 60"/>
                <a:gd name="T6" fmla="*/ 59 w 59"/>
                <a:gd name="T7" fmla="*/ 56 h 60"/>
                <a:gd name="T8" fmla="*/ 55 w 59"/>
                <a:gd name="T9" fmla="*/ 60 h 60"/>
                <a:gd name="T10" fmla="*/ 33 w 59"/>
                <a:gd name="T11" fmla="*/ 2 h 60"/>
                <a:gd name="T12" fmla="*/ 33 w 59"/>
                <a:gd name="T13" fmla="*/ 58 h 60"/>
                <a:gd name="T14" fmla="*/ 27 w 59"/>
                <a:gd name="T15" fmla="*/ 58 h 60"/>
                <a:gd name="T16" fmla="*/ 27 w 59"/>
                <a:gd name="T17" fmla="*/ 2 h 60"/>
                <a:gd name="T18" fmla="*/ 33 w 59"/>
                <a:gd name="T19" fmla="*/ 2 h 60"/>
                <a:gd name="T20" fmla="*/ 0 w 59"/>
                <a:gd name="T21" fmla="*/ 56 h 60"/>
                <a:gd name="T22" fmla="*/ 55 w 59"/>
                <a:gd name="T23" fmla="*/ 0 h 60"/>
                <a:gd name="T24" fmla="*/ 59 w 59"/>
                <a:gd name="T25" fmla="*/ 4 h 60"/>
                <a:gd name="T26" fmla="*/ 4 w 59"/>
                <a:gd name="T27" fmla="*/ 60 h 60"/>
                <a:gd name="T28" fmla="*/ 0 w 59"/>
                <a:gd name="T2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60">
                  <a:moveTo>
                    <a:pt x="55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59" y="56"/>
                  </a:lnTo>
                  <a:lnTo>
                    <a:pt x="55" y="60"/>
                  </a:lnTo>
                  <a:close/>
                  <a:moveTo>
                    <a:pt x="33" y="2"/>
                  </a:moveTo>
                  <a:lnTo>
                    <a:pt x="33" y="58"/>
                  </a:lnTo>
                  <a:lnTo>
                    <a:pt x="27" y="58"/>
                  </a:lnTo>
                  <a:lnTo>
                    <a:pt x="27" y="2"/>
                  </a:lnTo>
                  <a:lnTo>
                    <a:pt x="33" y="2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59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0"/>
            <p:cNvSpPr>
              <a:spLocks noEditPoints="1"/>
            </p:cNvSpPr>
            <p:nvPr/>
          </p:nvSpPr>
          <p:spPr bwMode="auto">
            <a:xfrm>
              <a:off x="4586288" y="1978025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28 w 56"/>
                <a:gd name="T7" fmla="*/ 0 h 56"/>
                <a:gd name="T8" fmla="*/ 28 w 56"/>
                <a:gd name="T9" fmla="*/ 56 h 56"/>
                <a:gd name="T10" fmla="*/ 28 w 56"/>
                <a:gd name="T11" fmla="*/ 0 h 56"/>
                <a:gd name="T12" fmla="*/ 0 w 56"/>
                <a:gd name="T13" fmla="*/ 56 h 56"/>
                <a:gd name="T14" fmla="*/ 56 w 56"/>
                <a:gd name="T15" fmla="*/ 0 h 56"/>
                <a:gd name="T16" fmla="*/ 0 w 56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28" y="0"/>
                  </a:moveTo>
                  <a:lnTo>
                    <a:pt x="28" y="56"/>
                  </a:lnTo>
                  <a:lnTo>
                    <a:pt x="28" y="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1"/>
            <p:cNvSpPr>
              <a:spLocks noEditPoints="1"/>
            </p:cNvSpPr>
            <p:nvPr/>
          </p:nvSpPr>
          <p:spPr bwMode="auto">
            <a:xfrm>
              <a:off x="4583113" y="1974850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33 w 60"/>
                <a:gd name="T11" fmla="*/ 2 h 60"/>
                <a:gd name="T12" fmla="*/ 33 w 60"/>
                <a:gd name="T13" fmla="*/ 58 h 60"/>
                <a:gd name="T14" fmla="*/ 27 w 60"/>
                <a:gd name="T15" fmla="*/ 58 h 60"/>
                <a:gd name="T16" fmla="*/ 27 w 60"/>
                <a:gd name="T17" fmla="*/ 2 h 60"/>
                <a:gd name="T18" fmla="*/ 33 w 60"/>
                <a:gd name="T19" fmla="*/ 2 h 60"/>
                <a:gd name="T20" fmla="*/ 0 w 60"/>
                <a:gd name="T21" fmla="*/ 56 h 60"/>
                <a:gd name="T22" fmla="*/ 56 w 60"/>
                <a:gd name="T23" fmla="*/ 0 h 60"/>
                <a:gd name="T24" fmla="*/ 60 w 60"/>
                <a:gd name="T25" fmla="*/ 4 h 60"/>
                <a:gd name="T26" fmla="*/ 4 w 60"/>
                <a:gd name="T27" fmla="*/ 60 h 60"/>
                <a:gd name="T28" fmla="*/ 0 w 60"/>
                <a:gd name="T2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33" y="2"/>
                  </a:moveTo>
                  <a:lnTo>
                    <a:pt x="33" y="58"/>
                  </a:lnTo>
                  <a:lnTo>
                    <a:pt x="27" y="58"/>
                  </a:lnTo>
                  <a:lnTo>
                    <a:pt x="27" y="2"/>
                  </a:lnTo>
                  <a:lnTo>
                    <a:pt x="33" y="2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2"/>
            <p:cNvSpPr>
              <a:spLocks noEditPoints="1"/>
            </p:cNvSpPr>
            <p:nvPr/>
          </p:nvSpPr>
          <p:spPr bwMode="auto">
            <a:xfrm>
              <a:off x="4729163" y="1931988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28 w 56"/>
                <a:gd name="T7" fmla="*/ 0 h 56"/>
                <a:gd name="T8" fmla="*/ 28 w 56"/>
                <a:gd name="T9" fmla="*/ 56 h 56"/>
                <a:gd name="T10" fmla="*/ 28 w 56"/>
                <a:gd name="T11" fmla="*/ 0 h 56"/>
                <a:gd name="T12" fmla="*/ 0 w 56"/>
                <a:gd name="T13" fmla="*/ 56 h 56"/>
                <a:gd name="T14" fmla="*/ 56 w 56"/>
                <a:gd name="T15" fmla="*/ 0 h 56"/>
                <a:gd name="T16" fmla="*/ 0 w 56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28" y="0"/>
                  </a:moveTo>
                  <a:lnTo>
                    <a:pt x="28" y="56"/>
                  </a:lnTo>
                  <a:lnTo>
                    <a:pt x="28" y="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3"/>
            <p:cNvSpPr>
              <a:spLocks noEditPoints="1"/>
            </p:cNvSpPr>
            <p:nvPr/>
          </p:nvSpPr>
          <p:spPr bwMode="auto">
            <a:xfrm>
              <a:off x="4725988" y="1928813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33 w 60"/>
                <a:gd name="T11" fmla="*/ 2 h 60"/>
                <a:gd name="T12" fmla="*/ 33 w 60"/>
                <a:gd name="T13" fmla="*/ 58 h 60"/>
                <a:gd name="T14" fmla="*/ 27 w 60"/>
                <a:gd name="T15" fmla="*/ 58 h 60"/>
                <a:gd name="T16" fmla="*/ 27 w 60"/>
                <a:gd name="T17" fmla="*/ 2 h 60"/>
                <a:gd name="T18" fmla="*/ 33 w 60"/>
                <a:gd name="T19" fmla="*/ 2 h 60"/>
                <a:gd name="T20" fmla="*/ 0 w 60"/>
                <a:gd name="T21" fmla="*/ 56 h 60"/>
                <a:gd name="T22" fmla="*/ 56 w 60"/>
                <a:gd name="T23" fmla="*/ 0 h 60"/>
                <a:gd name="T24" fmla="*/ 60 w 60"/>
                <a:gd name="T25" fmla="*/ 4 h 60"/>
                <a:gd name="T26" fmla="*/ 4 w 60"/>
                <a:gd name="T27" fmla="*/ 60 h 60"/>
                <a:gd name="T28" fmla="*/ 0 w 60"/>
                <a:gd name="T2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33" y="2"/>
                  </a:moveTo>
                  <a:lnTo>
                    <a:pt x="33" y="58"/>
                  </a:lnTo>
                  <a:lnTo>
                    <a:pt x="27" y="58"/>
                  </a:lnTo>
                  <a:lnTo>
                    <a:pt x="27" y="2"/>
                  </a:lnTo>
                  <a:lnTo>
                    <a:pt x="33" y="2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4"/>
            <p:cNvSpPr>
              <a:spLocks noEditPoints="1"/>
            </p:cNvSpPr>
            <p:nvPr/>
          </p:nvSpPr>
          <p:spPr bwMode="auto">
            <a:xfrm>
              <a:off x="4892675" y="1854200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28 w 56"/>
                <a:gd name="T7" fmla="*/ 0 h 56"/>
                <a:gd name="T8" fmla="*/ 28 w 56"/>
                <a:gd name="T9" fmla="*/ 56 h 56"/>
                <a:gd name="T10" fmla="*/ 28 w 56"/>
                <a:gd name="T11" fmla="*/ 0 h 56"/>
                <a:gd name="T12" fmla="*/ 0 w 56"/>
                <a:gd name="T13" fmla="*/ 56 h 56"/>
                <a:gd name="T14" fmla="*/ 56 w 56"/>
                <a:gd name="T15" fmla="*/ 0 h 56"/>
                <a:gd name="T16" fmla="*/ 0 w 56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28" y="0"/>
                  </a:moveTo>
                  <a:lnTo>
                    <a:pt x="28" y="56"/>
                  </a:lnTo>
                  <a:lnTo>
                    <a:pt x="28" y="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5"/>
            <p:cNvSpPr>
              <a:spLocks noEditPoints="1"/>
            </p:cNvSpPr>
            <p:nvPr/>
          </p:nvSpPr>
          <p:spPr bwMode="auto">
            <a:xfrm>
              <a:off x="4889500" y="1851025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33 w 60"/>
                <a:gd name="T11" fmla="*/ 2 h 60"/>
                <a:gd name="T12" fmla="*/ 33 w 60"/>
                <a:gd name="T13" fmla="*/ 58 h 60"/>
                <a:gd name="T14" fmla="*/ 27 w 60"/>
                <a:gd name="T15" fmla="*/ 58 h 60"/>
                <a:gd name="T16" fmla="*/ 27 w 60"/>
                <a:gd name="T17" fmla="*/ 2 h 60"/>
                <a:gd name="T18" fmla="*/ 33 w 60"/>
                <a:gd name="T19" fmla="*/ 2 h 60"/>
                <a:gd name="T20" fmla="*/ 0 w 60"/>
                <a:gd name="T21" fmla="*/ 56 h 60"/>
                <a:gd name="T22" fmla="*/ 56 w 60"/>
                <a:gd name="T23" fmla="*/ 0 h 60"/>
                <a:gd name="T24" fmla="*/ 60 w 60"/>
                <a:gd name="T25" fmla="*/ 4 h 60"/>
                <a:gd name="T26" fmla="*/ 4 w 60"/>
                <a:gd name="T27" fmla="*/ 60 h 60"/>
                <a:gd name="T28" fmla="*/ 0 w 60"/>
                <a:gd name="T2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33" y="2"/>
                  </a:moveTo>
                  <a:lnTo>
                    <a:pt x="33" y="58"/>
                  </a:lnTo>
                  <a:lnTo>
                    <a:pt x="27" y="58"/>
                  </a:lnTo>
                  <a:lnTo>
                    <a:pt x="27" y="2"/>
                  </a:lnTo>
                  <a:lnTo>
                    <a:pt x="33" y="2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6"/>
            <p:cNvSpPr>
              <a:spLocks noEditPoints="1"/>
            </p:cNvSpPr>
            <p:nvPr/>
          </p:nvSpPr>
          <p:spPr bwMode="auto">
            <a:xfrm>
              <a:off x="4779963" y="1916113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28 w 56"/>
                <a:gd name="T7" fmla="*/ 0 h 56"/>
                <a:gd name="T8" fmla="*/ 28 w 56"/>
                <a:gd name="T9" fmla="*/ 56 h 56"/>
                <a:gd name="T10" fmla="*/ 28 w 56"/>
                <a:gd name="T11" fmla="*/ 0 h 56"/>
                <a:gd name="T12" fmla="*/ 0 w 56"/>
                <a:gd name="T13" fmla="*/ 56 h 56"/>
                <a:gd name="T14" fmla="*/ 56 w 56"/>
                <a:gd name="T15" fmla="*/ 0 h 56"/>
                <a:gd name="T16" fmla="*/ 0 w 56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28" y="0"/>
                  </a:moveTo>
                  <a:lnTo>
                    <a:pt x="28" y="56"/>
                  </a:lnTo>
                  <a:lnTo>
                    <a:pt x="28" y="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7"/>
            <p:cNvSpPr>
              <a:spLocks noEditPoints="1"/>
            </p:cNvSpPr>
            <p:nvPr/>
          </p:nvSpPr>
          <p:spPr bwMode="auto">
            <a:xfrm>
              <a:off x="4776788" y="1912938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5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33 w 60"/>
                <a:gd name="T11" fmla="*/ 2 h 60"/>
                <a:gd name="T12" fmla="*/ 33 w 60"/>
                <a:gd name="T13" fmla="*/ 58 h 60"/>
                <a:gd name="T14" fmla="*/ 27 w 60"/>
                <a:gd name="T15" fmla="*/ 58 h 60"/>
                <a:gd name="T16" fmla="*/ 27 w 60"/>
                <a:gd name="T17" fmla="*/ 2 h 60"/>
                <a:gd name="T18" fmla="*/ 33 w 60"/>
                <a:gd name="T19" fmla="*/ 2 h 60"/>
                <a:gd name="T20" fmla="*/ 0 w 60"/>
                <a:gd name="T21" fmla="*/ 56 h 60"/>
                <a:gd name="T22" fmla="*/ 56 w 60"/>
                <a:gd name="T23" fmla="*/ 0 h 60"/>
                <a:gd name="T24" fmla="*/ 60 w 60"/>
                <a:gd name="T25" fmla="*/ 5 h 60"/>
                <a:gd name="T26" fmla="*/ 4 w 60"/>
                <a:gd name="T27" fmla="*/ 60 h 60"/>
                <a:gd name="T28" fmla="*/ 0 w 60"/>
                <a:gd name="T2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33" y="2"/>
                  </a:moveTo>
                  <a:lnTo>
                    <a:pt x="33" y="58"/>
                  </a:lnTo>
                  <a:lnTo>
                    <a:pt x="27" y="58"/>
                  </a:lnTo>
                  <a:lnTo>
                    <a:pt x="27" y="2"/>
                  </a:lnTo>
                  <a:lnTo>
                    <a:pt x="33" y="2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5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8"/>
            <p:cNvSpPr>
              <a:spLocks noEditPoints="1"/>
            </p:cNvSpPr>
            <p:nvPr/>
          </p:nvSpPr>
          <p:spPr bwMode="auto">
            <a:xfrm>
              <a:off x="4549775" y="1960563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28 w 56"/>
                <a:gd name="T7" fmla="*/ 0 h 56"/>
                <a:gd name="T8" fmla="*/ 28 w 56"/>
                <a:gd name="T9" fmla="*/ 56 h 56"/>
                <a:gd name="T10" fmla="*/ 28 w 56"/>
                <a:gd name="T11" fmla="*/ 0 h 56"/>
                <a:gd name="T12" fmla="*/ 0 w 56"/>
                <a:gd name="T13" fmla="*/ 56 h 56"/>
                <a:gd name="T14" fmla="*/ 56 w 56"/>
                <a:gd name="T15" fmla="*/ 0 h 56"/>
                <a:gd name="T16" fmla="*/ 0 w 56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28" y="0"/>
                  </a:moveTo>
                  <a:lnTo>
                    <a:pt x="28" y="56"/>
                  </a:lnTo>
                  <a:lnTo>
                    <a:pt x="28" y="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9"/>
            <p:cNvSpPr>
              <a:spLocks noEditPoints="1"/>
            </p:cNvSpPr>
            <p:nvPr/>
          </p:nvSpPr>
          <p:spPr bwMode="auto">
            <a:xfrm>
              <a:off x="4546600" y="1957388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33 w 60"/>
                <a:gd name="T11" fmla="*/ 2 h 60"/>
                <a:gd name="T12" fmla="*/ 33 w 60"/>
                <a:gd name="T13" fmla="*/ 58 h 60"/>
                <a:gd name="T14" fmla="*/ 27 w 60"/>
                <a:gd name="T15" fmla="*/ 58 h 60"/>
                <a:gd name="T16" fmla="*/ 27 w 60"/>
                <a:gd name="T17" fmla="*/ 2 h 60"/>
                <a:gd name="T18" fmla="*/ 33 w 60"/>
                <a:gd name="T19" fmla="*/ 2 h 60"/>
                <a:gd name="T20" fmla="*/ 0 w 60"/>
                <a:gd name="T21" fmla="*/ 56 h 60"/>
                <a:gd name="T22" fmla="*/ 56 w 60"/>
                <a:gd name="T23" fmla="*/ 0 h 60"/>
                <a:gd name="T24" fmla="*/ 60 w 60"/>
                <a:gd name="T25" fmla="*/ 4 h 60"/>
                <a:gd name="T26" fmla="*/ 4 w 60"/>
                <a:gd name="T27" fmla="*/ 60 h 60"/>
                <a:gd name="T28" fmla="*/ 0 w 60"/>
                <a:gd name="T2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33" y="2"/>
                  </a:moveTo>
                  <a:lnTo>
                    <a:pt x="33" y="58"/>
                  </a:lnTo>
                  <a:lnTo>
                    <a:pt x="27" y="58"/>
                  </a:lnTo>
                  <a:lnTo>
                    <a:pt x="27" y="2"/>
                  </a:lnTo>
                  <a:lnTo>
                    <a:pt x="33" y="2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0"/>
            <p:cNvSpPr>
              <a:spLocks noEditPoints="1"/>
            </p:cNvSpPr>
            <p:nvPr/>
          </p:nvSpPr>
          <p:spPr bwMode="auto">
            <a:xfrm>
              <a:off x="4791075" y="1855788"/>
              <a:ext cx="87312" cy="88900"/>
            </a:xfrm>
            <a:custGeom>
              <a:avLst/>
              <a:gdLst>
                <a:gd name="T0" fmla="*/ 55 w 55"/>
                <a:gd name="T1" fmla="*/ 56 h 56"/>
                <a:gd name="T2" fmla="*/ 0 w 55"/>
                <a:gd name="T3" fmla="*/ 0 h 56"/>
                <a:gd name="T4" fmla="*/ 55 w 55"/>
                <a:gd name="T5" fmla="*/ 56 h 56"/>
                <a:gd name="T6" fmla="*/ 28 w 55"/>
                <a:gd name="T7" fmla="*/ 0 h 56"/>
                <a:gd name="T8" fmla="*/ 28 w 55"/>
                <a:gd name="T9" fmla="*/ 56 h 56"/>
                <a:gd name="T10" fmla="*/ 28 w 55"/>
                <a:gd name="T11" fmla="*/ 0 h 56"/>
                <a:gd name="T12" fmla="*/ 0 w 55"/>
                <a:gd name="T13" fmla="*/ 56 h 56"/>
                <a:gd name="T14" fmla="*/ 55 w 55"/>
                <a:gd name="T15" fmla="*/ 0 h 56"/>
                <a:gd name="T16" fmla="*/ 0 w 55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56">
                  <a:moveTo>
                    <a:pt x="55" y="56"/>
                  </a:moveTo>
                  <a:lnTo>
                    <a:pt x="0" y="0"/>
                  </a:lnTo>
                  <a:lnTo>
                    <a:pt x="55" y="56"/>
                  </a:lnTo>
                  <a:close/>
                  <a:moveTo>
                    <a:pt x="28" y="0"/>
                  </a:moveTo>
                  <a:lnTo>
                    <a:pt x="28" y="56"/>
                  </a:lnTo>
                  <a:lnTo>
                    <a:pt x="28" y="0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1"/>
            <p:cNvSpPr>
              <a:spLocks noEditPoints="1"/>
            </p:cNvSpPr>
            <p:nvPr/>
          </p:nvSpPr>
          <p:spPr bwMode="auto">
            <a:xfrm>
              <a:off x="4787900" y="1852613"/>
              <a:ext cx="93662" cy="95250"/>
            </a:xfrm>
            <a:custGeom>
              <a:avLst/>
              <a:gdLst>
                <a:gd name="T0" fmla="*/ 55 w 59"/>
                <a:gd name="T1" fmla="*/ 60 h 60"/>
                <a:gd name="T2" fmla="*/ 0 w 59"/>
                <a:gd name="T3" fmla="*/ 4 h 60"/>
                <a:gd name="T4" fmla="*/ 4 w 59"/>
                <a:gd name="T5" fmla="*/ 0 h 60"/>
                <a:gd name="T6" fmla="*/ 59 w 59"/>
                <a:gd name="T7" fmla="*/ 56 h 60"/>
                <a:gd name="T8" fmla="*/ 55 w 59"/>
                <a:gd name="T9" fmla="*/ 60 h 60"/>
                <a:gd name="T10" fmla="*/ 32 w 59"/>
                <a:gd name="T11" fmla="*/ 2 h 60"/>
                <a:gd name="T12" fmla="*/ 32 w 59"/>
                <a:gd name="T13" fmla="*/ 58 h 60"/>
                <a:gd name="T14" fmla="*/ 27 w 59"/>
                <a:gd name="T15" fmla="*/ 58 h 60"/>
                <a:gd name="T16" fmla="*/ 27 w 59"/>
                <a:gd name="T17" fmla="*/ 2 h 60"/>
                <a:gd name="T18" fmla="*/ 32 w 59"/>
                <a:gd name="T19" fmla="*/ 2 h 60"/>
                <a:gd name="T20" fmla="*/ 0 w 59"/>
                <a:gd name="T21" fmla="*/ 56 h 60"/>
                <a:gd name="T22" fmla="*/ 55 w 59"/>
                <a:gd name="T23" fmla="*/ 0 h 60"/>
                <a:gd name="T24" fmla="*/ 59 w 59"/>
                <a:gd name="T25" fmla="*/ 4 h 60"/>
                <a:gd name="T26" fmla="*/ 4 w 59"/>
                <a:gd name="T27" fmla="*/ 60 h 60"/>
                <a:gd name="T28" fmla="*/ 0 w 59"/>
                <a:gd name="T2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60">
                  <a:moveTo>
                    <a:pt x="55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59" y="56"/>
                  </a:lnTo>
                  <a:lnTo>
                    <a:pt x="55" y="60"/>
                  </a:lnTo>
                  <a:close/>
                  <a:moveTo>
                    <a:pt x="32" y="2"/>
                  </a:moveTo>
                  <a:lnTo>
                    <a:pt x="32" y="58"/>
                  </a:lnTo>
                  <a:lnTo>
                    <a:pt x="27" y="58"/>
                  </a:lnTo>
                  <a:lnTo>
                    <a:pt x="27" y="2"/>
                  </a:lnTo>
                  <a:lnTo>
                    <a:pt x="32" y="2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59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2"/>
            <p:cNvSpPr>
              <a:spLocks noEditPoints="1"/>
            </p:cNvSpPr>
            <p:nvPr/>
          </p:nvSpPr>
          <p:spPr bwMode="auto">
            <a:xfrm>
              <a:off x="4821238" y="1884363"/>
              <a:ext cx="87312" cy="88900"/>
            </a:xfrm>
            <a:custGeom>
              <a:avLst/>
              <a:gdLst>
                <a:gd name="T0" fmla="*/ 55 w 55"/>
                <a:gd name="T1" fmla="*/ 56 h 56"/>
                <a:gd name="T2" fmla="*/ 0 w 55"/>
                <a:gd name="T3" fmla="*/ 0 h 56"/>
                <a:gd name="T4" fmla="*/ 55 w 55"/>
                <a:gd name="T5" fmla="*/ 56 h 56"/>
                <a:gd name="T6" fmla="*/ 28 w 55"/>
                <a:gd name="T7" fmla="*/ 0 h 56"/>
                <a:gd name="T8" fmla="*/ 28 w 55"/>
                <a:gd name="T9" fmla="*/ 56 h 56"/>
                <a:gd name="T10" fmla="*/ 28 w 55"/>
                <a:gd name="T11" fmla="*/ 0 h 56"/>
                <a:gd name="T12" fmla="*/ 0 w 55"/>
                <a:gd name="T13" fmla="*/ 56 h 56"/>
                <a:gd name="T14" fmla="*/ 55 w 55"/>
                <a:gd name="T15" fmla="*/ 0 h 56"/>
                <a:gd name="T16" fmla="*/ 0 w 55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56">
                  <a:moveTo>
                    <a:pt x="55" y="56"/>
                  </a:moveTo>
                  <a:lnTo>
                    <a:pt x="0" y="0"/>
                  </a:lnTo>
                  <a:lnTo>
                    <a:pt x="55" y="56"/>
                  </a:lnTo>
                  <a:close/>
                  <a:moveTo>
                    <a:pt x="28" y="0"/>
                  </a:moveTo>
                  <a:lnTo>
                    <a:pt x="28" y="56"/>
                  </a:lnTo>
                  <a:lnTo>
                    <a:pt x="28" y="0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3"/>
            <p:cNvSpPr>
              <a:spLocks noEditPoints="1"/>
            </p:cNvSpPr>
            <p:nvPr/>
          </p:nvSpPr>
          <p:spPr bwMode="auto">
            <a:xfrm>
              <a:off x="4818063" y="1881188"/>
              <a:ext cx="93662" cy="95250"/>
            </a:xfrm>
            <a:custGeom>
              <a:avLst/>
              <a:gdLst>
                <a:gd name="T0" fmla="*/ 55 w 59"/>
                <a:gd name="T1" fmla="*/ 60 h 60"/>
                <a:gd name="T2" fmla="*/ 0 w 59"/>
                <a:gd name="T3" fmla="*/ 4 h 60"/>
                <a:gd name="T4" fmla="*/ 4 w 59"/>
                <a:gd name="T5" fmla="*/ 0 h 60"/>
                <a:gd name="T6" fmla="*/ 59 w 59"/>
                <a:gd name="T7" fmla="*/ 56 h 60"/>
                <a:gd name="T8" fmla="*/ 55 w 59"/>
                <a:gd name="T9" fmla="*/ 60 h 60"/>
                <a:gd name="T10" fmla="*/ 33 w 59"/>
                <a:gd name="T11" fmla="*/ 2 h 60"/>
                <a:gd name="T12" fmla="*/ 33 w 59"/>
                <a:gd name="T13" fmla="*/ 58 h 60"/>
                <a:gd name="T14" fmla="*/ 27 w 59"/>
                <a:gd name="T15" fmla="*/ 58 h 60"/>
                <a:gd name="T16" fmla="*/ 27 w 59"/>
                <a:gd name="T17" fmla="*/ 2 h 60"/>
                <a:gd name="T18" fmla="*/ 33 w 59"/>
                <a:gd name="T19" fmla="*/ 2 h 60"/>
                <a:gd name="T20" fmla="*/ 0 w 59"/>
                <a:gd name="T21" fmla="*/ 56 h 60"/>
                <a:gd name="T22" fmla="*/ 55 w 59"/>
                <a:gd name="T23" fmla="*/ 0 h 60"/>
                <a:gd name="T24" fmla="*/ 59 w 59"/>
                <a:gd name="T25" fmla="*/ 4 h 60"/>
                <a:gd name="T26" fmla="*/ 4 w 59"/>
                <a:gd name="T27" fmla="*/ 60 h 60"/>
                <a:gd name="T28" fmla="*/ 0 w 59"/>
                <a:gd name="T2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60">
                  <a:moveTo>
                    <a:pt x="55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59" y="56"/>
                  </a:lnTo>
                  <a:lnTo>
                    <a:pt x="55" y="60"/>
                  </a:lnTo>
                  <a:close/>
                  <a:moveTo>
                    <a:pt x="33" y="2"/>
                  </a:moveTo>
                  <a:lnTo>
                    <a:pt x="33" y="58"/>
                  </a:lnTo>
                  <a:lnTo>
                    <a:pt x="27" y="58"/>
                  </a:lnTo>
                  <a:lnTo>
                    <a:pt x="27" y="2"/>
                  </a:lnTo>
                  <a:lnTo>
                    <a:pt x="33" y="2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59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4"/>
            <p:cNvSpPr>
              <a:spLocks noEditPoints="1"/>
            </p:cNvSpPr>
            <p:nvPr/>
          </p:nvSpPr>
          <p:spPr bwMode="auto">
            <a:xfrm>
              <a:off x="4800600" y="1819275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28 w 56"/>
                <a:gd name="T7" fmla="*/ 0 h 56"/>
                <a:gd name="T8" fmla="*/ 28 w 56"/>
                <a:gd name="T9" fmla="*/ 56 h 56"/>
                <a:gd name="T10" fmla="*/ 28 w 56"/>
                <a:gd name="T11" fmla="*/ 0 h 56"/>
                <a:gd name="T12" fmla="*/ 0 w 56"/>
                <a:gd name="T13" fmla="*/ 56 h 56"/>
                <a:gd name="T14" fmla="*/ 56 w 56"/>
                <a:gd name="T15" fmla="*/ 0 h 56"/>
                <a:gd name="T16" fmla="*/ 0 w 56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28" y="0"/>
                  </a:moveTo>
                  <a:lnTo>
                    <a:pt x="28" y="56"/>
                  </a:lnTo>
                  <a:lnTo>
                    <a:pt x="28" y="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5"/>
            <p:cNvSpPr>
              <a:spLocks noEditPoints="1"/>
            </p:cNvSpPr>
            <p:nvPr/>
          </p:nvSpPr>
          <p:spPr bwMode="auto">
            <a:xfrm>
              <a:off x="4797425" y="1816100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33 w 60"/>
                <a:gd name="T11" fmla="*/ 2 h 60"/>
                <a:gd name="T12" fmla="*/ 33 w 60"/>
                <a:gd name="T13" fmla="*/ 58 h 60"/>
                <a:gd name="T14" fmla="*/ 27 w 60"/>
                <a:gd name="T15" fmla="*/ 58 h 60"/>
                <a:gd name="T16" fmla="*/ 27 w 60"/>
                <a:gd name="T17" fmla="*/ 2 h 60"/>
                <a:gd name="T18" fmla="*/ 33 w 60"/>
                <a:gd name="T19" fmla="*/ 2 h 60"/>
                <a:gd name="T20" fmla="*/ 0 w 60"/>
                <a:gd name="T21" fmla="*/ 56 h 60"/>
                <a:gd name="T22" fmla="*/ 56 w 60"/>
                <a:gd name="T23" fmla="*/ 0 h 60"/>
                <a:gd name="T24" fmla="*/ 60 w 60"/>
                <a:gd name="T25" fmla="*/ 4 h 60"/>
                <a:gd name="T26" fmla="*/ 4 w 60"/>
                <a:gd name="T27" fmla="*/ 60 h 60"/>
                <a:gd name="T28" fmla="*/ 0 w 60"/>
                <a:gd name="T2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33" y="2"/>
                  </a:moveTo>
                  <a:lnTo>
                    <a:pt x="33" y="58"/>
                  </a:lnTo>
                  <a:lnTo>
                    <a:pt x="27" y="58"/>
                  </a:lnTo>
                  <a:lnTo>
                    <a:pt x="27" y="2"/>
                  </a:lnTo>
                  <a:lnTo>
                    <a:pt x="33" y="2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6"/>
            <p:cNvSpPr>
              <a:spLocks noEditPoints="1"/>
            </p:cNvSpPr>
            <p:nvPr/>
          </p:nvSpPr>
          <p:spPr bwMode="auto">
            <a:xfrm>
              <a:off x="4930775" y="1824038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28 w 56"/>
                <a:gd name="T7" fmla="*/ 0 h 56"/>
                <a:gd name="T8" fmla="*/ 28 w 56"/>
                <a:gd name="T9" fmla="*/ 56 h 56"/>
                <a:gd name="T10" fmla="*/ 28 w 56"/>
                <a:gd name="T11" fmla="*/ 0 h 56"/>
                <a:gd name="T12" fmla="*/ 0 w 56"/>
                <a:gd name="T13" fmla="*/ 56 h 56"/>
                <a:gd name="T14" fmla="*/ 56 w 56"/>
                <a:gd name="T15" fmla="*/ 0 h 56"/>
                <a:gd name="T16" fmla="*/ 0 w 56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28" y="0"/>
                  </a:moveTo>
                  <a:lnTo>
                    <a:pt x="28" y="56"/>
                  </a:lnTo>
                  <a:lnTo>
                    <a:pt x="28" y="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7"/>
            <p:cNvSpPr>
              <a:spLocks noEditPoints="1"/>
            </p:cNvSpPr>
            <p:nvPr/>
          </p:nvSpPr>
          <p:spPr bwMode="auto">
            <a:xfrm>
              <a:off x="4927600" y="1820863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33 w 60"/>
                <a:gd name="T11" fmla="*/ 2 h 60"/>
                <a:gd name="T12" fmla="*/ 33 w 60"/>
                <a:gd name="T13" fmla="*/ 58 h 60"/>
                <a:gd name="T14" fmla="*/ 27 w 60"/>
                <a:gd name="T15" fmla="*/ 58 h 60"/>
                <a:gd name="T16" fmla="*/ 27 w 60"/>
                <a:gd name="T17" fmla="*/ 2 h 60"/>
                <a:gd name="T18" fmla="*/ 33 w 60"/>
                <a:gd name="T19" fmla="*/ 2 h 60"/>
                <a:gd name="T20" fmla="*/ 0 w 60"/>
                <a:gd name="T21" fmla="*/ 56 h 60"/>
                <a:gd name="T22" fmla="*/ 56 w 60"/>
                <a:gd name="T23" fmla="*/ 0 h 60"/>
                <a:gd name="T24" fmla="*/ 60 w 60"/>
                <a:gd name="T25" fmla="*/ 4 h 60"/>
                <a:gd name="T26" fmla="*/ 4 w 60"/>
                <a:gd name="T27" fmla="*/ 60 h 60"/>
                <a:gd name="T28" fmla="*/ 0 w 60"/>
                <a:gd name="T2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33" y="2"/>
                  </a:moveTo>
                  <a:lnTo>
                    <a:pt x="33" y="58"/>
                  </a:lnTo>
                  <a:lnTo>
                    <a:pt x="27" y="58"/>
                  </a:lnTo>
                  <a:lnTo>
                    <a:pt x="27" y="2"/>
                  </a:lnTo>
                  <a:lnTo>
                    <a:pt x="33" y="2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8"/>
            <p:cNvSpPr>
              <a:spLocks noEditPoints="1"/>
            </p:cNvSpPr>
            <p:nvPr/>
          </p:nvSpPr>
          <p:spPr bwMode="auto">
            <a:xfrm>
              <a:off x="4562475" y="2117725"/>
              <a:ext cx="87312" cy="88900"/>
            </a:xfrm>
            <a:custGeom>
              <a:avLst/>
              <a:gdLst>
                <a:gd name="T0" fmla="*/ 55 w 55"/>
                <a:gd name="T1" fmla="*/ 56 h 56"/>
                <a:gd name="T2" fmla="*/ 0 w 55"/>
                <a:gd name="T3" fmla="*/ 0 h 56"/>
                <a:gd name="T4" fmla="*/ 55 w 55"/>
                <a:gd name="T5" fmla="*/ 56 h 56"/>
                <a:gd name="T6" fmla="*/ 28 w 55"/>
                <a:gd name="T7" fmla="*/ 0 h 56"/>
                <a:gd name="T8" fmla="*/ 28 w 55"/>
                <a:gd name="T9" fmla="*/ 56 h 56"/>
                <a:gd name="T10" fmla="*/ 28 w 55"/>
                <a:gd name="T11" fmla="*/ 0 h 56"/>
                <a:gd name="T12" fmla="*/ 0 w 55"/>
                <a:gd name="T13" fmla="*/ 56 h 56"/>
                <a:gd name="T14" fmla="*/ 55 w 55"/>
                <a:gd name="T15" fmla="*/ 0 h 56"/>
                <a:gd name="T16" fmla="*/ 0 w 55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56">
                  <a:moveTo>
                    <a:pt x="55" y="56"/>
                  </a:moveTo>
                  <a:lnTo>
                    <a:pt x="0" y="0"/>
                  </a:lnTo>
                  <a:lnTo>
                    <a:pt x="55" y="56"/>
                  </a:lnTo>
                  <a:close/>
                  <a:moveTo>
                    <a:pt x="28" y="0"/>
                  </a:moveTo>
                  <a:lnTo>
                    <a:pt x="28" y="56"/>
                  </a:lnTo>
                  <a:lnTo>
                    <a:pt x="28" y="0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9"/>
            <p:cNvSpPr>
              <a:spLocks noEditPoints="1"/>
            </p:cNvSpPr>
            <p:nvPr/>
          </p:nvSpPr>
          <p:spPr bwMode="auto">
            <a:xfrm>
              <a:off x="4559300" y="2114550"/>
              <a:ext cx="93662" cy="95250"/>
            </a:xfrm>
            <a:custGeom>
              <a:avLst/>
              <a:gdLst>
                <a:gd name="T0" fmla="*/ 55 w 59"/>
                <a:gd name="T1" fmla="*/ 60 h 60"/>
                <a:gd name="T2" fmla="*/ 0 w 59"/>
                <a:gd name="T3" fmla="*/ 4 h 60"/>
                <a:gd name="T4" fmla="*/ 4 w 59"/>
                <a:gd name="T5" fmla="*/ 0 h 60"/>
                <a:gd name="T6" fmla="*/ 59 w 59"/>
                <a:gd name="T7" fmla="*/ 56 h 60"/>
                <a:gd name="T8" fmla="*/ 55 w 59"/>
                <a:gd name="T9" fmla="*/ 60 h 60"/>
                <a:gd name="T10" fmla="*/ 32 w 59"/>
                <a:gd name="T11" fmla="*/ 2 h 60"/>
                <a:gd name="T12" fmla="*/ 32 w 59"/>
                <a:gd name="T13" fmla="*/ 58 h 60"/>
                <a:gd name="T14" fmla="*/ 27 w 59"/>
                <a:gd name="T15" fmla="*/ 58 h 60"/>
                <a:gd name="T16" fmla="*/ 27 w 59"/>
                <a:gd name="T17" fmla="*/ 2 h 60"/>
                <a:gd name="T18" fmla="*/ 32 w 59"/>
                <a:gd name="T19" fmla="*/ 2 h 60"/>
                <a:gd name="T20" fmla="*/ 0 w 59"/>
                <a:gd name="T21" fmla="*/ 56 h 60"/>
                <a:gd name="T22" fmla="*/ 55 w 59"/>
                <a:gd name="T23" fmla="*/ 0 h 60"/>
                <a:gd name="T24" fmla="*/ 59 w 59"/>
                <a:gd name="T25" fmla="*/ 4 h 60"/>
                <a:gd name="T26" fmla="*/ 4 w 59"/>
                <a:gd name="T27" fmla="*/ 60 h 60"/>
                <a:gd name="T28" fmla="*/ 0 w 59"/>
                <a:gd name="T2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60">
                  <a:moveTo>
                    <a:pt x="55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59" y="56"/>
                  </a:lnTo>
                  <a:lnTo>
                    <a:pt x="55" y="60"/>
                  </a:lnTo>
                  <a:close/>
                  <a:moveTo>
                    <a:pt x="32" y="2"/>
                  </a:moveTo>
                  <a:lnTo>
                    <a:pt x="32" y="58"/>
                  </a:lnTo>
                  <a:lnTo>
                    <a:pt x="27" y="58"/>
                  </a:lnTo>
                  <a:lnTo>
                    <a:pt x="27" y="2"/>
                  </a:lnTo>
                  <a:lnTo>
                    <a:pt x="32" y="2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59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0"/>
            <p:cNvSpPr>
              <a:spLocks noEditPoints="1"/>
            </p:cNvSpPr>
            <p:nvPr/>
          </p:nvSpPr>
          <p:spPr bwMode="auto">
            <a:xfrm>
              <a:off x="4687888" y="1992313"/>
              <a:ext cx="88900" cy="87312"/>
            </a:xfrm>
            <a:custGeom>
              <a:avLst/>
              <a:gdLst>
                <a:gd name="T0" fmla="*/ 56 w 56"/>
                <a:gd name="T1" fmla="*/ 55 h 55"/>
                <a:gd name="T2" fmla="*/ 0 w 56"/>
                <a:gd name="T3" fmla="*/ 0 h 55"/>
                <a:gd name="T4" fmla="*/ 56 w 56"/>
                <a:gd name="T5" fmla="*/ 55 h 55"/>
                <a:gd name="T6" fmla="*/ 28 w 56"/>
                <a:gd name="T7" fmla="*/ 0 h 55"/>
                <a:gd name="T8" fmla="*/ 28 w 56"/>
                <a:gd name="T9" fmla="*/ 55 h 55"/>
                <a:gd name="T10" fmla="*/ 28 w 56"/>
                <a:gd name="T11" fmla="*/ 0 h 55"/>
                <a:gd name="T12" fmla="*/ 0 w 56"/>
                <a:gd name="T13" fmla="*/ 55 h 55"/>
                <a:gd name="T14" fmla="*/ 56 w 56"/>
                <a:gd name="T15" fmla="*/ 0 h 55"/>
                <a:gd name="T16" fmla="*/ 0 w 56"/>
                <a:gd name="T1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5">
                  <a:moveTo>
                    <a:pt x="56" y="55"/>
                  </a:moveTo>
                  <a:lnTo>
                    <a:pt x="0" y="0"/>
                  </a:lnTo>
                  <a:lnTo>
                    <a:pt x="56" y="55"/>
                  </a:lnTo>
                  <a:close/>
                  <a:moveTo>
                    <a:pt x="28" y="0"/>
                  </a:moveTo>
                  <a:lnTo>
                    <a:pt x="28" y="55"/>
                  </a:lnTo>
                  <a:lnTo>
                    <a:pt x="28" y="0"/>
                  </a:lnTo>
                  <a:close/>
                  <a:moveTo>
                    <a:pt x="0" y="55"/>
                  </a:moveTo>
                  <a:lnTo>
                    <a:pt x="56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1"/>
            <p:cNvSpPr>
              <a:spLocks noEditPoints="1"/>
            </p:cNvSpPr>
            <p:nvPr/>
          </p:nvSpPr>
          <p:spPr bwMode="auto">
            <a:xfrm>
              <a:off x="4684713" y="1989138"/>
              <a:ext cx="95250" cy="93662"/>
            </a:xfrm>
            <a:custGeom>
              <a:avLst/>
              <a:gdLst>
                <a:gd name="T0" fmla="*/ 56 w 60"/>
                <a:gd name="T1" fmla="*/ 59 h 59"/>
                <a:gd name="T2" fmla="*/ 0 w 60"/>
                <a:gd name="T3" fmla="*/ 4 h 59"/>
                <a:gd name="T4" fmla="*/ 4 w 60"/>
                <a:gd name="T5" fmla="*/ 0 h 59"/>
                <a:gd name="T6" fmla="*/ 60 w 60"/>
                <a:gd name="T7" fmla="*/ 55 h 59"/>
                <a:gd name="T8" fmla="*/ 56 w 60"/>
                <a:gd name="T9" fmla="*/ 59 h 59"/>
                <a:gd name="T10" fmla="*/ 33 w 60"/>
                <a:gd name="T11" fmla="*/ 2 h 59"/>
                <a:gd name="T12" fmla="*/ 33 w 60"/>
                <a:gd name="T13" fmla="*/ 57 h 59"/>
                <a:gd name="T14" fmla="*/ 27 w 60"/>
                <a:gd name="T15" fmla="*/ 57 h 59"/>
                <a:gd name="T16" fmla="*/ 27 w 60"/>
                <a:gd name="T17" fmla="*/ 2 h 59"/>
                <a:gd name="T18" fmla="*/ 33 w 60"/>
                <a:gd name="T19" fmla="*/ 2 h 59"/>
                <a:gd name="T20" fmla="*/ 0 w 60"/>
                <a:gd name="T21" fmla="*/ 55 h 59"/>
                <a:gd name="T22" fmla="*/ 56 w 60"/>
                <a:gd name="T23" fmla="*/ 0 h 59"/>
                <a:gd name="T24" fmla="*/ 60 w 60"/>
                <a:gd name="T25" fmla="*/ 4 h 59"/>
                <a:gd name="T26" fmla="*/ 4 w 60"/>
                <a:gd name="T27" fmla="*/ 59 h 59"/>
                <a:gd name="T28" fmla="*/ 0 w 60"/>
                <a:gd name="T29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59">
                  <a:moveTo>
                    <a:pt x="56" y="5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5"/>
                  </a:lnTo>
                  <a:lnTo>
                    <a:pt x="56" y="59"/>
                  </a:lnTo>
                  <a:close/>
                  <a:moveTo>
                    <a:pt x="33" y="2"/>
                  </a:moveTo>
                  <a:lnTo>
                    <a:pt x="33" y="57"/>
                  </a:lnTo>
                  <a:lnTo>
                    <a:pt x="27" y="57"/>
                  </a:lnTo>
                  <a:lnTo>
                    <a:pt x="27" y="2"/>
                  </a:lnTo>
                  <a:lnTo>
                    <a:pt x="33" y="2"/>
                  </a:lnTo>
                  <a:close/>
                  <a:moveTo>
                    <a:pt x="0" y="55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5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2"/>
            <p:cNvSpPr>
              <a:spLocks noEditPoints="1"/>
            </p:cNvSpPr>
            <p:nvPr/>
          </p:nvSpPr>
          <p:spPr bwMode="auto">
            <a:xfrm>
              <a:off x="4752975" y="2019300"/>
              <a:ext cx="87312" cy="87312"/>
            </a:xfrm>
            <a:custGeom>
              <a:avLst/>
              <a:gdLst>
                <a:gd name="T0" fmla="*/ 55 w 55"/>
                <a:gd name="T1" fmla="*/ 55 h 55"/>
                <a:gd name="T2" fmla="*/ 0 w 55"/>
                <a:gd name="T3" fmla="*/ 0 h 55"/>
                <a:gd name="T4" fmla="*/ 55 w 55"/>
                <a:gd name="T5" fmla="*/ 55 h 55"/>
                <a:gd name="T6" fmla="*/ 28 w 55"/>
                <a:gd name="T7" fmla="*/ 0 h 55"/>
                <a:gd name="T8" fmla="*/ 28 w 55"/>
                <a:gd name="T9" fmla="*/ 55 h 55"/>
                <a:gd name="T10" fmla="*/ 28 w 55"/>
                <a:gd name="T11" fmla="*/ 0 h 55"/>
                <a:gd name="T12" fmla="*/ 0 w 55"/>
                <a:gd name="T13" fmla="*/ 55 h 55"/>
                <a:gd name="T14" fmla="*/ 55 w 55"/>
                <a:gd name="T15" fmla="*/ 0 h 55"/>
                <a:gd name="T16" fmla="*/ 0 w 55"/>
                <a:gd name="T1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55">
                  <a:moveTo>
                    <a:pt x="55" y="55"/>
                  </a:moveTo>
                  <a:lnTo>
                    <a:pt x="0" y="0"/>
                  </a:lnTo>
                  <a:lnTo>
                    <a:pt x="55" y="55"/>
                  </a:lnTo>
                  <a:close/>
                  <a:moveTo>
                    <a:pt x="28" y="0"/>
                  </a:moveTo>
                  <a:lnTo>
                    <a:pt x="28" y="55"/>
                  </a:lnTo>
                  <a:lnTo>
                    <a:pt x="28" y="0"/>
                  </a:lnTo>
                  <a:close/>
                  <a:moveTo>
                    <a:pt x="0" y="55"/>
                  </a:moveTo>
                  <a:lnTo>
                    <a:pt x="55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3"/>
            <p:cNvSpPr>
              <a:spLocks noEditPoints="1"/>
            </p:cNvSpPr>
            <p:nvPr/>
          </p:nvSpPr>
          <p:spPr bwMode="auto">
            <a:xfrm>
              <a:off x="4749800" y="2016125"/>
              <a:ext cx="93662" cy="95250"/>
            </a:xfrm>
            <a:custGeom>
              <a:avLst/>
              <a:gdLst>
                <a:gd name="T0" fmla="*/ 55 w 59"/>
                <a:gd name="T1" fmla="*/ 60 h 60"/>
                <a:gd name="T2" fmla="*/ 0 w 59"/>
                <a:gd name="T3" fmla="*/ 4 h 60"/>
                <a:gd name="T4" fmla="*/ 4 w 59"/>
                <a:gd name="T5" fmla="*/ 0 h 60"/>
                <a:gd name="T6" fmla="*/ 59 w 59"/>
                <a:gd name="T7" fmla="*/ 55 h 60"/>
                <a:gd name="T8" fmla="*/ 55 w 59"/>
                <a:gd name="T9" fmla="*/ 60 h 60"/>
                <a:gd name="T10" fmla="*/ 32 w 59"/>
                <a:gd name="T11" fmla="*/ 2 h 60"/>
                <a:gd name="T12" fmla="*/ 32 w 59"/>
                <a:gd name="T13" fmla="*/ 57 h 60"/>
                <a:gd name="T14" fmla="*/ 27 w 59"/>
                <a:gd name="T15" fmla="*/ 57 h 60"/>
                <a:gd name="T16" fmla="*/ 27 w 59"/>
                <a:gd name="T17" fmla="*/ 2 h 60"/>
                <a:gd name="T18" fmla="*/ 32 w 59"/>
                <a:gd name="T19" fmla="*/ 2 h 60"/>
                <a:gd name="T20" fmla="*/ 0 w 59"/>
                <a:gd name="T21" fmla="*/ 55 h 60"/>
                <a:gd name="T22" fmla="*/ 55 w 59"/>
                <a:gd name="T23" fmla="*/ 0 h 60"/>
                <a:gd name="T24" fmla="*/ 59 w 59"/>
                <a:gd name="T25" fmla="*/ 4 h 60"/>
                <a:gd name="T26" fmla="*/ 4 w 59"/>
                <a:gd name="T27" fmla="*/ 60 h 60"/>
                <a:gd name="T28" fmla="*/ 0 w 59"/>
                <a:gd name="T2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60">
                  <a:moveTo>
                    <a:pt x="55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59" y="55"/>
                  </a:lnTo>
                  <a:lnTo>
                    <a:pt x="55" y="60"/>
                  </a:lnTo>
                  <a:close/>
                  <a:moveTo>
                    <a:pt x="32" y="2"/>
                  </a:moveTo>
                  <a:lnTo>
                    <a:pt x="32" y="57"/>
                  </a:lnTo>
                  <a:lnTo>
                    <a:pt x="27" y="57"/>
                  </a:lnTo>
                  <a:lnTo>
                    <a:pt x="27" y="2"/>
                  </a:lnTo>
                  <a:lnTo>
                    <a:pt x="32" y="2"/>
                  </a:lnTo>
                  <a:close/>
                  <a:moveTo>
                    <a:pt x="0" y="55"/>
                  </a:moveTo>
                  <a:lnTo>
                    <a:pt x="55" y="0"/>
                  </a:lnTo>
                  <a:lnTo>
                    <a:pt x="59" y="4"/>
                  </a:lnTo>
                  <a:lnTo>
                    <a:pt x="4" y="6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4"/>
            <p:cNvSpPr>
              <a:spLocks noEditPoints="1"/>
            </p:cNvSpPr>
            <p:nvPr/>
          </p:nvSpPr>
          <p:spPr bwMode="auto">
            <a:xfrm>
              <a:off x="4787900" y="2017713"/>
              <a:ext cx="87312" cy="88900"/>
            </a:xfrm>
            <a:custGeom>
              <a:avLst/>
              <a:gdLst>
                <a:gd name="T0" fmla="*/ 55 w 55"/>
                <a:gd name="T1" fmla="*/ 56 h 56"/>
                <a:gd name="T2" fmla="*/ 0 w 55"/>
                <a:gd name="T3" fmla="*/ 0 h 56"/>
                <a:gd name="T4" fmla="*/ 55 w 55"/>
                <a:gd name="T5" fmla="*/ 56 h 56"/>
                <a:gd name="T6" fmla="*/ 28 w 55"/>
                <a:gd name="T7" fmla="*/ 0 h 56"/>
                <a:gd name="T8" fmla="*/ 28 w 55"/>
                <a:gd name="T9" fmla="*/ 56 h 56"/>
                <a:gd name="T10" fmla="*/ 28 w 55"/>
                <a:gd name="T11" fmla="*/ 0 h 56"/>
                <a:gd name="T12" fmla="*/ 0 w 55"/>
                <a:gd name="T13" fmla="*/ 56 h 56"/>
                <a:gd name="T14" fmla="*/ 55 w 55"/>
                <a:gd name="T15" fmla="*/ 0 h 56"/>
                <a:gd name="T16" fmla="*/ 0 w 55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56">
                  <a:moveTo>
                    <a:pt x="55" y="56"/>
                  </a:moveTo>
                  <a:lnTo>
                    <a:pt x="0" y="0"/>
                  </a:lnTo>
                  <a:lnTo>
                    <a:pt x="55" y="56"/>
                  </a:lnTo>
                  <a:close/>
                  <a:moveTo>
                    <a:pt x="28" y="0"/>
                  </a:moveTo>
                  <a:lnTo>
                    <a:pt x="28" y="56"/>
                  </a:lnTo>
                  <a:lnTo>
                    <a:pt x="28" y="0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5"/>
            <p:cNvSpPr>
              <a:spLocks noEditPoints="1"/>
            </p:cNvSpPr>
            <p:nvPr/>
          </p:nvSpPr>
          <p:spPr bwMode="auto">
            <a:xfrm>
              <a:off x="4784725" y="2014538"/>
              <a:ext cx="93662" cy="95250"/>
            </a:xfrm>
            <a:custGeom>
              <a:avLst/>
              <a:gdLst>
                <a:gd name="T0" fmla="*/ 55 w 59"/>
                <a:gd name="T1" fmla="*/ 60 h 60"/>
                <a:gd name="T2" fmla="*/ 0 w 59"/>
                <a:gd name="T3" fmla="*/ 4 h 60"/>
                <a:gd name="T4" fmla="*/ 4 w 59"/>
                <a:gd name="T5" fmla="*/ 0 h 60"/>
                <a:gd name="T6" fmla="*/ 59 w 59"/>
                <a:gd name="T7" fmla="*/ 56 h 60"/>
                <a:gd name="T8" fmla="*/ 55 w 59"/>
                <a:gd name="T9" fmla="*/ 60 h 60"/>
                <a:gd name="T10" fmla="*/ 33 w 59"/>
                <a:gd name="T11" fmla="*/ 2 h 60"/>
                <a:gd name="T12" fmla="*/ 33 w 59"/>
                <a:gd name="T13" fmla="*/ 58 h 60"/>
                <a:gd name="T14" fmla="*/ 27 w 59"/>
                <a:gd name="T15" fmla="*/ 58 h 60"/>
                <a:gd name="T16" fmla="*/ 27 w 59"/>
                <a:gd name="T17" fmla="*/ 2 h 60"/>
                <a:gd name="T18" fmla="*/ 33 w 59"/>
                <a:gd name="T19" fmla="*/ 2 h 60"/>
                <a:gd name="T20" fmla="*/ 0 w 59"/>
                <a:gd name="T21" fmla="*/ 56 h 60"/>
                <a:gd name="T22" fmla="*/ 55 w 59"/>
                <a:gd name="T23" fmla="*/ 0 h 60"/>
                <a:gd name="T24" fmla="*/ 59 w 59"/>
                <a:gd name="T25" fmla="*/ 4 h 60"/>
                <a:gd name="T26" fmla="*/ 4 w 59"/>
                <a:gd name="T27" fmla="*/ 60 h 60"/>
                <a:gd name="T28" fmla="*/ 0 w 59"/>
                <a:gd name="T2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60">
                  <a:moveTo>
                    <a:pt x="55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59" y="56"/>
                  </a:lnTo>
                  <a:lnTo>
                    <a:pt x="55" y="60"/>
                  </a:lnTo>
                  <a:close/>
                  <a:moveTo>
                    <a:pt x="33" y="2"/>
                  </a:moveTo>
                  <a:lnTo>
                    <a:pt x="33" y="58"/>
                  </a:lnTo>
                  <a:lnTo>
                    <a:pt x="27" y="58"/>
                  </a:lnTo>
                  <a:lnTo>
                    <a:pt x="27" y="2"/>
                  </a:lnTo>
                  <a:lnTo>
                    <a:pt x="33" y="2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59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6"/>
            <p:cNvSpPr>
              <a:spLocks noEditPoints="1"/>
            </p:cNvSpPr>
            <p:nvPr/>
          </p:nvSpPr>
          <p:spPr bwMode="auto">
            <a:xfrm>
              <a:off x="5043488" y="1881188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28 w 56"/>
                <a:gd name="T7" fmla="*/ 0 h 56"/>
                <a:gd name="T8" fmla="*/ 28 w 56"/>
                <a:gd name="T9" fmla="*/ 56 h 56"/>
                <a:gd name="T10" fmla="*/ 28 w 56"/>
                <a:gd name="T11" fmla="*/ 0 h 56"/>
                <a:gd name="T12" fmla="*/ 0 w 56"/>
                <a:gd name="T13" fmla="*/ 56 h 56"/>
                <a:gd name="T14" fmla="*/ 56 w 56"/>
                <a:gd name="T15" fmla="*/ 0 h 56"/>
                <a:gd name="T16" fmla="*/ 0 w 56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28" y="0"/>
                  </a:moveTo>
                  <a:lnTo>
                    <a:pt x="28" y="56"/>
                  </a:lnTo>
                  <a:lnTo>
                    <a:pt x="28" y="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7"/>
            <p:cNvSpPr>
              <a:spLocks noEditPoints="1"/>
            </p:cNvSpPr>
            <p:nvPr/>
          </p:nvSpPr>
          <p:spPr bwMode="auto">
            <a:xfrm>
              <a:off x="5040313" y="1878013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33 w 60"/>
                <a:gd name="T11" fmla="*/ 2 h 60"/>
                <a:gd name="T12" fmla="*/ 33 w 60"/>
                <a:gd name="T13" fmla="*/ 58 h 60"/>
                <a:gd name="T14" fmla="*/ 27 w 60"/>
                <a:gd name="T15" fmla="*/ 58 h 60"/>
                <a:gd name="T16" fmla="*/ 27 w 60"/>
                <a:gd name="T17" fmla="*/ 2 h 60"/>
                <a:gd name="T18" fmla="*/ 33 w 60"/>
                <a:gd name="T19" fmla="*/ 2 h 60"/>
                <a:gd name="T20" fmla="*/ 0 w 60"/>
                <a:gd name="T21" fmla="*/ 56 h 60"/>
                <a:gd name="T22" fmla="*/ 56 w 60"/>
                <a:gd name="T23" fmla="*/ 0 h 60"/>
                <a:gd name="T24" fmla="*/ 60 w 60"/>
                <a:gd name="T25" fmla="*/ 4 h 60"/>
                <a:gd name="T26" fmla="*/ 4 w 60"/>
                <a:gd name="T27" fmla="*/ 60 h 60"/>
                <a:gd name="T28" fmla="*/ 0 w 60"/>
                <a:gd name="T2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33" y="2"/>
                  </a:moveTo>
                  <a:lnTo>
                    <a:pt x="33" y="58"/>
                  </a:lnTo>
                  <a:lnTo>
                    <a:pt x="27" y="58"/>
                  </a:lnTo>
                  <a:lnTo>
                    <a:pt x="27" y="2"/>
                  </a:lnTo>
                  <a:lnTo>
                    <a:pt x="33" y="2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8"/>
            <p:cNvSpPr>
              <a:spLocks noEditPoints="1"/>
            </p:cNvSpPr>
            <p:nvPr/>
          </p:nvSpPr>
          <p:spPr bwMode="auto">
            <a:xfrm>
              <a:off x="4648200" y="2073275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28 w 56"/>
                <a:gd name="T7" fmla="*/ 0 h 56"/>
                <a:gd name="T8" fmla="*/ 28 w 56"/>
                <a:gd name="T9" fmla="*/ 56 h 56"/>
                <a:gd name="T10" fmla="*/ 28 w 56"/>
                <a:gd name="T11" fmla="*/ 0 h 56"/>
                <a:gd name="T12" fmla="*/ 0 w 56"/>
                <a:gd name="T13" fmla="*/ 56 h 56"/>
                <a:gd name="T14" fmla="*/ 56 w 56"/>
                <a:gd name="T15" fmla="*/ 0 h 56"/>
                <a:gd name="T16" fmla="*/ 0 w 56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28" y="0"/>
                  </a:moveTo>
                  <a:lnTo>
                    <a:pt x="28" y="56"/>
                  </a:lnTo>
                  <a:lnTo>
                    <a:pt x="28" y="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9"/>
            <p:cNvSpPr>
              <a:spLocks noEditPoints="1"/>
            </p:cNvSpPr>
            <p:nvPr/>
          </p:nvSpPr>
          <p:spPr bwMode="auto">
            <a:xfrm>
              <a:off x="4645025" y="2070100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33 w 60"/>
                <a:gd name="T11" fmla="*/ 2 h 60"/>
                <a:gd name="T12" fmla="*/ 33 w 60"/>
                <a:gd name="T13" fmla="*/ 58 h 60"/>
                <a:gd name="T14" fmla="*/ 27 w 60"/>
                <a:gd name="T15" fmla="*/ 58 h 60"/>
                <a:gd name="T16" fmla="*/ 27 w 60"/>
                <a:gd name="T17" fmla="*/ 2 h 60"/>
                <a:gd name="T18" fmla="*/ 33 w 60"/>
                <a:gd name="T19" fmla="*/ 2 h 60"/>
                <a:gd name="T20" fmla="*/ 0 w 60"/>
                <a:gd name="T21" fmla="*/ 56 h 60"/>
                <a:gd name="T22" fmla="*/ 56 w 60"/>
                <a:gd name="T23" fmla="*/ 0 h 60"/>
                <a:gd name="T24" fmla="*/ 60 w 60"/>
                <a:gd name="T25" fmla="*/ 4 h 60"/>
                <a:gd name="T26" fmla="*/ 4 w 60"/>
                <a:gd name="T27" fmla="*/ 60 h 60"/>
                <a:gd name="T28" fmla="*/ 0 w 60"/>
                <a:gd name="T2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33" y="2"/>
                  </a:moveTo>
                  <a:lnTo>
                    <a:pt x="33" y="58"/>
                  </a:lnTo>
                  <a:lnTo>
                    <a:pt x="27" y="58"/>
                  </a:lnTo>
                  <a:lnTo>
                    <a:pt x="27" y="2"/>
                  </a:lnTo>
                  <a:lnTo>
                    <a:pt x="33" y="2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0"/>
            <p:cNvSpPr>
              <a:spLocks noEditPoints="1"/>
            </p:cNvSpPr>
            <p:nvPr/>
          </p:nvSpPr>
          <p:spPr bwMode="auto">
            <a:xfrm>
              <a:off x="4664075" y="2035175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28 w 56"/>
                <a:gd name="T7" fmla="*/ 0 h 56"/>
                <a:gd name="T8" fmla="*/ 28 w 56"/>
                <a:gd name="T9" fmla="*/ 56 h 56"/>
                <a:gd name="T10" fmla="*/ 28 w 56"/>
                <a:gd name="T11" fmla="*/ 0 h 56"/>
                <a:gd name="T12" fmla="*/ 0 w 56"/>
                <a:gd name="T13" fmla="*/ 56 h 56"/>
                <a:gd name="T14" fmla="*/ 56 w 56"/>
                <a:gd name="T15" fmla="*/ 0 h 56"/>
                <a:gd name="T16" fmla="*/ 0 w 56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28" y="0"/>
                  </a:moveTo>
                  <a:lnTo>
                    <a:pt x="28" y="56"/>
                  </a:lnTo>
                  <a:lnTo>
                    <a:pt x="28" y="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11"/>
            <p:cNvSpPr>
              <a:spLocks noEditPoints="1"/>
            </p:cNvSpPr>
            <p:nvPr/>
          </p:nvSpPr>
          <p:spPr bwMode="auto">
            <a:xfrm>
              <a:off x="4660900" y="2032000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33 w 60"/>
                <a:gd name="T11" fmla="*/ 2 h 60"/>
                <a:gd name="T12" fmla="*/ 33 w 60"/>
                <a:gd name="T13" fmla="*/ 58 h 60"/>
                <a:gd name="T14" fmla="*/ 27 w 60"/>
                <a:gd name="T15" fmla="*/ 58 h 60"/>
                <a:gd name="T16" fmla="*/ 27 w 60"/>
                <a:gd name="T17" fmla="*/ 2 h 60"/>
                <a:gd name="T18" fmla="*/ 33 w 60"/>
                <a:gd name="T19" fmla="*/ 2 h 60"/>
                <a:gd name="T20" fmla="*/ 0 w 60"/>
                <a:gd name="T21" fmla="*/ 56 h 60"/>
                <a:gd name="T22" fmla="*/ 56 w 60"/>
                <a:gd name="T23" fmla="*/ 0 h 60"/>
                <a:gd name="T24" fmla="*/ 60 w 60"/>
                <a:gd name="T25" fmla="*/ 4 h 60"/>
                <a:gd name="T26" fmla="*/ 4 w 60"/>
                <a:gd name="T27" fmla="*/ 60 h 60"/>
                <a:gd name="T28" fmla="*/ 0 w 60"/>
                <a:gd name="T2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33" y="2"/>
                  </a:moveTo>
                  <a:lnTo>
                    <a:pt x="33" y="58"/>
                  </a:lnTo>
                  <a:lnTo>
                    <a:pt x="27" y="58"/>
                  </a:lnTo>
                  <a:lnTo>
                    <a:pt x="27" y="2"/>
                  </a:lnTo>
                  <a:lnTo>
                    <a:pt x="33" y="2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2"/>
            <p:cNvSpPr>
              <a:spLocks noEditPoints="1"/>
            </p:cNvSpPr>
            <p:nvPr/>
          </p:nvSpPr>
          <p:spPr bwMode="auto">
            <a:xfrm>
              <a:off x="4738688" y="2030413"/>
              <a:ext cx="88900" cy="87312"/>
            </a:xfrm>
            <a:custGeom>
              <a:avLst/>
              <a:gdLst>
                <a:gd name="T0" fmla="*/ 56 w 56"/>
                <a:gd name="T1" fmla="*/ 55 h 55"/>
                <a:gd name="T2" fmla="*/ 0 w 56"/>
                <a:gd name="T3" fmla="*/ 0 h 55"/>
                <a:gd name="T4" fmla="*/ 56 w 56"/>
                <a:gd name="T5" fmla="*/ 55 h 55"/>
                <a:gd name="T6" fmla="*/ 28 w 56"/>
                <a:gd name="T7" fmla="*/ 0 h 55"/>
                <a:gd name="T8" fmla="*/ 28 w 56"/>
                <a:gd name="T9" fmla="*/ 55 h 55"/>
                <a:gd name="T10" fmla="*/ 28 w 56"/>
                <a:gd name="T11" fmla="*/ 0 h 55"/>
                <a:gd name="T12" fmla="*/ 0 w 56"/>
                <a:gd name="T13" fmla="*/ 55 h 55"/>
                <a:gd name="T14" fmla="*/ 56 w 56"/>
                <a:gd name="T15" fmla="*/ 0 h 55"/>
                <a:gd name="T16" fmla="*/ 0 w 56"/>
                <a:gd name="T1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5">
                  <a:moveTo>
                    <a:pt x="56" y="55"/>
                  </a:moveTo>
                  <a:lnTo>
                    <a:pt x="0" y="0"/>
                  </a:lnTo>
                  <a:lnTo>
                    <a:pt x="56" y="55"/>
                  </a:lnTo>
                  <a:close/>
                  <a:moveTo>
                    <a:pt x="28" y="0"/>
                  </a:moveTo>
                  <a:lnTo>
                    <a:pt x="28" y="55"/>
                  </a:lnTo>
                  <a:lnTo>
                    <a:pt x="28" y="0"/>
                  </a:lnTo>
                  <a:close/>
                  <a:moveTo>
                    <a:pt x="0" y="55"/>
                  </a:moveTo>
                  <a:lnTo>
                    <a:pt x="56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3"/>
            <p:cNvSpPr>
              <a:spLocks noEditPoints="1"/>
            </p:cNvSpPr>
            <p:nvPr/>
          </p:nvSpPr>
          <p:spPr bwMode="auto">
            <a:xfrm>
              <a:off x="4735513" y="2027238"/>
              <a:ext cx="95250" cy="93662"/>
            </a:xfrm>
            <a:custGeom>
              <a:avLst/>
              <a:gdLst>
                <a:gd name="T0" fmla="*/ 56 w 60"/>
                <a:gd name="T1" fmla="*/ 59 h 59"/>
                <a:gd name="T2" fmla="*/ 0 w 60"/>
                <a:gd name="T3" fmla="*/ 4 h 59"/>
                <a:gd name="T4" fmla="*/ 4 w 60"/>
                <a:gd name="T5" fmla="*/ 0 h 59"/>
                <a:gd name="T6" fmla="*/ 60 w 60"/>
                <a:gd name="T7" fmla="*/ 55 h 59"/>
                <a:gd name="T8" fmla="*/ 56 w 60"/>
                <a:gd name="T9" fmla="*/ 59 h 59"/>
                <a:gd name="T10" fmla="*/ 33 w 60"/>
                <a:gd name="T11" fmla="*/ 2 h 59"/>
                <a:gd name="T12" fmla="*/ 33 w 60"/>
                <a:gd name="T13" fmla="*/ 57 h 59"/>
                <a:gd name="T14" fmla="*/ 27 w 60"/>
                <a:gd name="T15" fmla="*/ 57 h 59"/>
                <a:gd name="T16" fmla="*/ 27 w 60"/>
                <a:gd name="T17" fmla="*/ 2 h 59"/>
                <a:gd name="T18" fmla="*/ 33 w 60"/>
                <a:gd name="T19" fmla="*/ 2 h 59"/>
                <a:gd name="T20" fmla="*/ 0 w 60"/>
                <a:gd name="T21" fmla="*/ 55 h 59"/>
                <a:gd name="T22" fmla="*/ 56 w 60"/>
                <a:gd name="T23" fmla="*/ 0 h 59"/>
                <a:gd name="T24" fmla="*/ 60 w 60"/>
                <a:gd name="T25" fmla="*/ 4 h 59"/>
                <a:gd name="T26" fmla="*/ 4 w 60"/>
                <a:gd name="T27" fmla="*/ 59 h 59"/>
                <a:gd name="T28" fmla="*/ 0 w 60"/>
                <a:gd name="T29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59">
                  <a:moveTo>
                    <a:pt x="56" y="5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5"/>
                  </a:lnTo>
                  <a:lnTo>
                    <a:pt x="56" y="59"/>
                  </a:lnTo>
                  <a:close/>
                  <a:moveTo>
                    <a:pt x="33" y="2"/>
                  </a:moveTo>
                  <a:lnTo>
                    <a:pt x="33" y="57"/>
                  </a:lnTo>
                  <a:lnTo>
                    <a:pt x="27" y="57"/>
                  </a:lnTo>
                  <a:lnTo>
                    <a:pt x="27" y="2"/>
                  </a:lnTo>
                  <a:lnTo>
                    <a:pt x="33" y="2"/>
                  </a:lnTo>
                  <a:close/>
                  <a:moveTo>
                    <a:pt x="0" y="55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5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4"/>
            <p:cNvSpPr>
              <a:spLocks noEditPoints="1"/>
            </p:cNvSpPr>
            <p:nvPr/>
          </p:nvSpPr>
          <p:spPr bwMode="auto">
            <a:xfrm>
              <a:off x="4792663" y="1960563"/>
              <a:ext cx="87312" cy="88900"/>
            </a:xfrm>
            <a:custGeom>
              <a:avLst/>
              <a:gdLst>
                <a:gd name="T0" fmla="*/ 55 w 55"/>
                <a:gd name="T1" fmla="*/ 56 h 56"/>
                <a:gd name="T2" fmla="*/ 0 w 55"/>
                <a:gd name="T3" fmla="*/ 0 h 56"/>
                <a:gd name="T4" fmla="*/ 55 w 55"/>
                <a:gd name="T5" fmla="*/ 56 h 56"/>
                <a:gd name="T6" fmla="*/ 28 w 55"/>
                <a:gd name="T7" fmla="*/ 0 h 56"/>
                <a:gd name="T8" fmla="*/ 28 w 55"/>
                <a:gd name="T9" fmla="*/ 56 h 56"/>
                <a:gd name="T10" fmla="*/ 28 w 55"/>
                <a:gd name="T11" fmla="*/ 0 h 56"/>
                <a:gd name="T12" fmla="*/ 0 w 55"/>
                <a:gd name="T13" fmla="*/ 56 h 56"/>
                <a:gd name="T14" fmla="*/ 55 w 55"/>
                <a:gd name="T15" fmla="*/ 0 h 56"/>
                <a:gd name="T16" fmla="*/ 0 w 55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56">
                  <a:moveTo>
                    <a:pt x="55" y="56"/>
                  </a:moveTo>
                  <a:lnTo>
                    <a:pt x="0" y="0"/>
                  </a:lnTo>
                  <a:lnTo>
                    <a:pt x="55" y="56"/>
                  </a:lnTo>
                  <a:close/>
                  <a:moveTo>
                    <a:pt x="28" y="0"/>
                  </a:moveTo>
                  <a:lnTo>
                    <a:pt x="28" y="56"/>
                  </a:lnTo>
                  <a:lnTo>
                    <a:pt x="28" y="0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5"/>
            <p:cNvSpPr>
              <a:spLocks noEditPoints="1"/>
            </p:cNvSpPr>
            <p:nvPr/>
          </p:nvSpPr>
          <p:spPr bwMode="auto">
            <a:xfrm>
              <a:off x="4789488" y="1957388"/>
              <a:ext cx="93662" cy="95250"/>
            </a:xfrm>
            <a:custGeom>
              <a:avLst/>
              <a:gdLst>
                <a:gd name="T0" fmla="*/ 55 w 59"/>
                <a:gd name="T1" fmla="*/ 60 h 60"/>
                <a:gd name="T2" fmla="*/ 0 w 59"/>
                <a:gd name="T3" fmla="*/ 4 h 60"/>
                <a:gd name="T4" fmla="*/ 4 w 59"/>
                <a:gd name="T5" fmla="*/ 0 h 60"/>
                <a:gd name="T6" fmla="*/ 59 w 59"/>
                <a:gd name="T7" fmla="*/ 56 h 60"/>
                <a:gd name="T8" fmla="*/ 55 w 59"/>
                <a:gd name="T9" fmla="*/ 60 h 60"/>
                <a:gd name="T10" fmla="*/ 32 w 59"/>
                <a:gd name="T11" fmla="*/ 2 h 60"/>
                <a:gd name="T12" fmla="*/ 32 w 59"/>
                <a:gd name="T13" fmla="*/ 58 h 60"/>
                <a:gd name="T14" fmla="*/ 27 w 59"/>
                <a:gd name="T15" fmla="*/ 58 h 60"/>
                <a:gd name="T16" fmla="*/ 27 w 59"/>
                <a:gd name="T17" fmla="*/ 2 h 60"/>
                <a:gd name="T18" fmla="*/ 32 w 59"/>
                <a:gd name="T19" fmla="*/ 2 h 60"/>
                <a:gd name="T20" fmla="*/ 0 w 59"/>
                <a:gd name="T21" fmla="*/ 56 h 60"/>
                <a:gd name="T22" fmla="*/ 55 w 59"/>
                <a:gd name="T23" fmla="*/ 0 h 60"/>
                <a:gd name="T24" fmla="*/ 59 w 59"/>
                <a:gd name="T25" fmla="*/ 4 h 60"/>
                <a:gd name="T26" fmla="*/ 4 w 59"/>
                <a:gd name="T27" fmla="*/ 60 h 60"/>
                <a:gd name="T28" fmla="*/ 0 w 59"/>
                <a:gd name="T2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60">
                  <a:moveTo>
                    <a:pt x="55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59" y="56"/>
                  </a:lnTo>
                  <a:lnTo>
                    <a:pt x="55" y="60"/>
                  </a:lnTo>
                  <a:close/>
                  <a:moveTo>
                    <a:pt x="32" y="2"/>
                  </a:moveTo>
                  <a:lnTo>
                    <a:pt x="32" y="58"/>
                  </a:lnTo>
                  <a:lnTo>
                    <a:pt x="27" y="58"/>
                  </a:lnTo>
                  <a:lnTo>
                    <a:pt x="27" y="2"/>
                  </a:lnTo>
                  <a:lnTo>
                    <a:pt x="32" y="2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59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6"/>
            <p:cNvSpPr>
              <a:spLocks noEditPoints="1"/>
            </p:cNvSpPr>
            <p:nvPr/>
          </p:nvSpPr>
          <p:spPr bwMode="auto">
            <a:xfrm>
              <a:off x="4445000" y="2144713"/>
              <a:ext cx="87312" cy="87312"/>
            </a:xfrm>
            <a:custGeom>
              <a:avLst/>
              <a:gdLst>
                <a:gd name="T0" fmla="*/ 55 w 55"/>
                <a:gd name="T1" fmla="*/ 55 h 55"/>
                <a:gd name="T2" fmla="*/ 0 w 55"/>
                <a:gd name="T3" fmla="*/ 0 h 55"/>
                <a:gd name="T4" fmla="*/ 55 w 55"/>
                <a:gd name="T5" fmla="*/ 55 h 55"/>
                <a:gd name="T6" fmla="*/ 28 w 55"/>
                <a:gd name="T7" fmla="*/ 0 h 55"/>
                <a:gd name="T8" fmla="*/ 28 w 55"/>
                <a:gd name="T9" fmla="*/ 55 h 55"/>
                <a:gd name="T10" fmla="*/ 28 w 55"/>
                <a:gd name="T11" fmla="*/ 0 h 55"/>
                <a:gd name="T12" fmla="*/ 0 w 55"/>
                <a:gd name="T13" fmla="*/ 55 h 55"/>
                <a:gd name="T14" fmla="*/ 55 w 55"/>
                <a:gd name="T15" fmla="*/ 0 h 55"/>
                <a:gd name="T16" fmla="*/ 0 w 55"/>
                <a:gd name="T1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55">
                  <a:moveTo>
                    <a:pt x="55" y="55"/>
                  </a:moveTo>
                  <a:lnTo>
                    <a:pt x="0" y="0"/>
                  </a:lnTo>
                  <a:lnTo>
                    <a:pt x="55" y="55"/>
                  </a:lnTo>
                  <a:close/>
                  <a:moveTo>
                    <a:pt x="28" y="0"/>
                  </a:moveTo>
                  <a:lnTo>
                    <a:pt x="28" y="55"/>
                  </a:lnTo>
                  <a:lnTo>
                    <a:pt x="28" y="0"/>
                  </a:lnTo>
                  <a:close/>
                  <a:moveTo>
                    <a:pt x="0" y="55"/>
                  </a:moveTo>
                  <a:lnTo>
                    <a:pt x="55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7"/>
            <p:cNvSpPr>
              <a:spLocks noEditPoints="1"/>
            </p:cNvSpPr>
            <p:nvPr/>
          </p:nvSpPr>
          <p:spPr bwMode="auto">
            <a:xfrm>
              <a:off x="4441825" y="2141538"/>
              <a:ext cx="93662" cy="93662"/>
            </a:xfrm>
            <a:custGeom>
              <a:avLst/>
              <a:gdLst>
                <a:gd name="T0" fmla="*/ 55 w 59"/>
                <a:gd name="T1" fmla="*/ 59 h 59"/>
                <a:gd name="T2" fmla="*/ 0 w 59"/>
                <a:gd name="T3" fmla="*/ 4 h 59"/>
                <a:gd name="T4" fmla="*/ 4 w 59"/>
                <a:gd name="T5" fmla="*/ 0 h 59"/>
                <a:gd name="T6" fmla="*/ 59 w 59"/>
                <a:gd name="T7" fmla="*/ 55 h 59"/>
                <a:gd name="T8" fmla="*/ 55 w 59"/>
                <a:gd name="T9" fmla="*/ 59 h 59"/>
                <a:gd name="T10" fmla="*/ 33 w 59"/>
                <a:gd name="T11" fmla="*/ 2 h 59"/>
                <a:gd name="T12" fmla="*/ 33 w 59"/>
                <a:gd name="T13" fmla="*/ 57 h 59"/>
                <a:gd name="T14" fmla="*/ 27 w 59"/>
                <a:gd name="T15" fmla="*/ 57 h 59"/>
                <a:gd name="T16" fmla="*/ 27 w 59"/>
                <a:gd name="T17" fmla="*/ 2 h 59"/>
                <a:gd name="T18" fmla="*/ 33 w 59"/>
                <a:gd name="T19" fmla="*/ 2 h 59"/>
                <a:gd name="T20" fmla="*/ 0 w 59"/>
                <a:gd name="T21" fmla="*/ 55 h 59"/>
                <a:gd name="T22" fmla="*/ 55 w 59"/>
                <a:gd name="T23" fmla="*/ 0 h 59"/>
                <a:gd name="T24" fmla="*/ 59 w 59"/>
                <a:gd name="T25" fmla="*/ 4 h 59"/>
                <a:gd name="T26" fmla="*/ 4 w 59"/>
                <a:gd name="T27" fmla="*/ 59 h 59"/>
                <a:gd name="T28" fmla="*/ 0 w 59"/>
                <a:gd name="T29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59">
                  <a:moveTo>
                    <a:pt x="55" y="5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59" y="55"/>
                  </a:lnTo>
                  <a:lnTo>
                    <a:pt x="55" y="59"/>
                  </a:lnTo>
                  <a:close/>
                  <a:moveTo>
                    <a:pt x="33" y="2"/>
                  </a:moveTo>
                  <a:lnTo>
                    <a:pt x="33" y="57"/>
                  </a:lnTo>
                  <a:lnTo>
                    <a:pt x="27" y="57"/>
                  </a:lnTo>
                  <a:lnTo>
                    <a:pt x="27" y="2"/>
                  </a:lnTo>
                  <a:lnTo>
                    <a:pt x="33" y="2"/>
                  </a:lnTo>
                  <a:close/>
                  <a:moveTo>
                    <a:pt x="0" y="55"/>
                  </a:moveTo>
                  <a:lnTo>
                    <a:pt x="55" y="0"/>
                  </a:lnTo>
                  <a:lnTo>
                    <a:pt x="59" y="4"/>
                  </a:lnTo>
                  <a:lnTo>
                    <a:pt x="4" y="5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8"/>
            <p:cNvSpPr>
              <a:spLocks noEditPoints="1"/>
            </p:cNvSpPr>
            <p:nvPr/>
          </p:nvSpPr>
          <p:spPr bwMode="auto">
            <a:xfrm>
              <a:off x="4546600" y="2082800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28 w 56"/>
                <a:gd name="T7" fmla="*/ 0 h 56"/>
                <a:gd name="T8" fmla="*/ 28 w 56"/>
                <a:gd name="T9" fmla="*/ 56 h 56"/>
                <a:gd name="T10" fmla="*/ 28 w 56"/>
                <a:gd name="T11" fmla="*/ 0 h 56"/>
                <a:gd name="T12" fmla="*/ 0 w 56"/>
                <a:gd name="T13" fmla="*/ 56 h 56"/>
                <a:gd name="T14" fmla="*/ 56 w 56"/>
                <a:gd name="T15" fmla="*/ 0 h 56"/>
                <a:gd name="T16" fmla="*/ 0 w 56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28" y="0"/>
                  </a:moveTo>
                  <a:lnTo>
                    <a:pt x="28" y="56"/>
                  </a:lnTo>
                  <a:lnTo>
                    <a:pt x="28" y="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19"/>
            <p:cNvSpPr>
              <a:spLocks noEditPoints="1"/>
            </p:cNvSpPr>
            <p:nvPr/>
          </p:nvSpPr>
          <p:spPr bwMode="auto">
            <a:xfrm>
              <a:off x="4543425" y="2079625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33 w 60"/>
                <a:gd name="T11" fmla="*/ 2 h 60"/>
                <a:gd name="T12" fmla="*/ 33 w 60"/>
                <a:gd name="T13" fmla="*/ 58 h 60"/>
                <a:gd name="T14" fmla="*/ 27 w 60"/>
                <a:gd name="T15" fmla="*/ 58 h 60"/>
                <a:gd name="T16" fmla="*/ 27 w 60"/>
                <a:gd name="T17" fmla="*/ 2 h 60"/>
                <a:gd name="T18" fmla="*/ 33 w 60"/>
                <a:gd name="T19" fmla="*/ 2 h 60"/>
                <a:gd name="T20" fmla="*/ 0 w 60"/>
                <a:gd name="T21" fmla="*/ 56 h 60"/>
                <a:gd name="T22" fmla="*/ 56 w 60"/>
                <a:gd name="T23" fmla="*/ 0 h 60"/>
                <a:gd name="T24" fmla="*/ 60 w 60"/>
                <a:gd name="T25" fmla="*/ 4 h 60"/>
                <a:gd name="T26" fmla="*/ 4 w 60"/>
                <a:gd name="T27" fmla="*/ 60 h 60"/>
                <a:gd name="T28" fmla="*/ 0 w 60"/>
                <a:gd name="T2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33" y="2"/>
                  </a:moveTo>
                  <a:lnTo>
                    <a:pt x="33" y="58"/>
                  </a:lnTo>
                  <a:lnTo>
                    <a:pt x="27" y="58"/>
                  </a:lnTo>
                  <a:lnTo>
                    <a:pt x="27" y="2"/>
                  </a:lnTo>
                  <a:lnTo>
                    <a:pt x="33" y="2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0"/>
            <p:cNvSpPr>
              <a:spLocks noEditPoints="1"/>
            </p:cNvSpPr>
            <p:nvPr/>
          </p:nvSpPr>
          <p:spPr bwMode="auto">
            <a:xfrm>
              <a:off x="4451350" y="2136775"/>
              <a:ext cx="88900" cy="87312"/>
            </a:xfrm>
            <a:custGeom>
              <a:avLst/>
              <a:gdLst>
                <a:gd name="T0" fmla="*/ 56 w 56"/>
                <a:gd name="T1" fmla="*/ 55 h 55"/>
                <a:gd name="T2" fmla="*/ 0 w 56"/>
                <a:gd name="T3" fmla="*/ 0 h 55"/>
                <a:gd name="T4" fmla="*/ 56 w 56"/>
                <a:gd name="T5" fmla="*/ 55 h 55"/>
                <a:gd name="T6" fmla="*/ 28 w 56"/>
                <a:gd name="T7" fmla="*/ 0 h 55"/>
                <a:gd name="T8" fmla="*/ 28 w 56"/>
                <a:gd name="T9" fmla="*/ 55 h 55"/>
                <a:gd name="T10" fmla="*/ 28 w 56"/>
                <a:gd name="T11" fmla="*/ 0 h 55"/>
                <a:gd name="T12" fmla="*/ 0 w 56"/>
                <a:gd name="T13" fmla="*/ 55 h 55"/>
                <a:gd name="T14" fmla="*/ 56 w 56"/>
                <a:gd name="T15" fmla="*/ 0 h 55"/>
                <a:gd name="T16" fmla="*/ 0 w 56"/>
                <a:gd name="T1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5">
                  <a:moveTo>
                    <a:pt x="56" y="55"/>
                  </a:moveTo>
                  <a:lnTo>
                    <a:pt x="0" y="0"/>
                  </a:lnTo>
                  <a:lnTo>
                    <a:pt x="56" y="55"/>
                  </a:lnTo>
                  <a:close/>
                  <a:moveTo>
                    <a:pt x="28" y="0"/>
                  </a:moveTo>
                  <a:lnTo>
                    <a:pt x="28" y="55"/>
                  </a:lnTo>
                  <a:lnTo>
                    <a:pt x="28" y="0"/>
                  </a:lnTo>
                  <a:close/>
                  <a:moveTo>
                    <a:pt x="0" y="55"/>
                  </a:moveTo>
                  <a:lnTo>
                    <a:pt x="56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21"/>
            <p:cNvSpPr>
              <a:spLocks noEditPoints="1"/>
            </p:cNvSpPr>
            <p:nvPr/>
          </p:nvSpPr>
          <p:spPr bwMode="auto">
            <a:xfrm>
              <a:off x="4448175" y="2133600"/>
              <a:ext cx="95250" cy="93662"/>
            </a:xfrm>
            <a:custGeom>
              <a:avLst/>
              <a:gdLst>
                <a:gd name="T0" fmla="*/ 56 w 60"/>
                <a:gd name="T1" fmla="*/ 59 h 59"/>
                <a:gd name="T2" fmla="*/ 0 w 60"/>
                <a:gd name="T3" fmla="*/ 4 h 59"/>
                <a:gd name="T4" fmla="*/ 4 w 60"/>
                <a:gd name="T5" fmla="*/ 0 h 59"/>
                <a:gd name="T6" fmla="*/ 60 w 60"/>
                <a:gd name="T7" fmla="*/ 55 h 59"/>
                <a:gd name="T8" fmla="*/ 56 w 60"/>
                <a:gd name="T9" fmla="*/ 59 h 59"/>
                <a:gd name="T10" fmla="*/ 33 w 60"/>
                <a:gd name="T11" fmla="*/ 2 h 59"/>
                <a:gd name="T12" fmla="*/ 33 w 60"/>
                <a:gd name="T13" fmla="*/ 57 h 59"/>
                <a:gd name="T14" fmla="*/ 28 w 60"/>
                <a:gd name="T15" fmla="*/ 57 h 59"/>
                <a:gd name="T16" fmla="*/ 28 w 60"/>
                <a:gd name="T17" fmla="*/ 2 h 59"/>
                <a:gd name="T18" fmla="*/ 33 w 60"/>
                <a:gd name="T19" fmla="*/ 2 h 59"/>
                <a:gd name="T20" fmla="*/ 0 w 60"/>
                <a:gd name="T21" fmla="*/ 55 h 59"/>
                <a:gd name="T22" fmla="*/ 56 w 60"/>
                <a:gd name="T23" fmla="*/ 0 h 59"/>
                <a:gd name="T24" fmla="*/ 60 w 60"/>
                <a:gd name="T25" fmla="*/ 4 h 59"/>
                <a:gd name="T26" fmla="*/ 4 w 60"/>
                <a:gd name="T27" fmla="*/ 59 h 59"/>
                <a:gd name="T28" fmla="*/ 0 w 60"/>
                <a:gd name="T29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59">
                  <a:moveTo>
                    <a:pt x="56" y="5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5"/>
                  </a:lnTo>
                  <a:lnTo>
                    <a:pt x="56" y="59"/>
                  </a:lnTo>
                  <a:close/>
                  <a:moveTo>
                    <a:pt x="33" y="2"/>
                  </a:moveTo>
                  <a:lnTo>
                    <a:pt x="33" y="57"/>
                  </a:lnTo>
                  <a:lnTo>
                    <a:pt x="28" y="57"/>
                  </a:lnTo>
                  <a:lnTo>
                    <a:pt x="28" y="2"/>
                  </a:lnTo>
                  <a:lnTo>
                    <a:pt x="33" y="2"/>
                  </a:lnTo>
                  <a:close/>
                  <a:moveTo>
                    <a:pt x="0" y="55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5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22"/>
            <p:cNvSpPr>
              <a:spLocks noEditPoints="1"/>
            </p:cNvSpPr>
            <p:nvPr/>
          </p:nvSpPr>
          <p:spPr bwMode="auto">
            <a:xfrm>
              <a:off x="4435475" y="2128838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28 w 56"/>
                <a:gd name="T7" fmla="*/ 0 h 56"/>
                <a:gd name="T8" fmla="*/ 28 w 56"/>
                <a:gd name="T9" fmla="*/ 56 h 56"/>
                <a:gd name="T10" fmla="*/ 28 w 56"/>
                <a:gd name="T11" fmla="*/ 0 h 56"/>
                <a:gd name="T12" fmla="*/ 0 w 56"/>
                <a:gd name="T13" fmla="*/ 56 h 56"/>
                <a:gd name="T14" fmla="*/ 56 w 56"/>
                <a:gd name="T15" fmla="*/ 0 h 56"/>
                <a:gd name="T16" fmla="*/ 0 w 56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28" y="0"/>
                  </a:moveTo>
                  <a:lnTo>
                    <a:pt x="28" y="56"/>
                  </a:lnTo>
                  <a:lnTo>
                    <a:pt x="28" y="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3"/>
            <p:cNvSpPr>
              <a:spLocks noEditPoints="1"/>
            </p:cNvSpPr>
            <p:nvPr/>
          </p:nvSpPr>
          <p:spPr bwMode="auto">
            <a:xfrm>
              <a:off x="4432300" y="2125663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33 w 60"/>
                <a:gd name="T11" fmla="*/ 2 h 60"/>
                <a:gd name="T12" fmla="*/ 33 w 60"/>
                <a:gd name="T13" fmla="*/ 58 h 60"/>
                <a:gd name="T14" fmla="*/ 27 w 60"/>
                <a:gd name="T15" fmla="*/ 58 h 60"/>
                <a:gd name="T16" fmla="*/ 27 w 60"/>
                <a:gd name="T17" fmla="*/ 2 h 60"/>
                <a:gd name="T18" fmla="*/ 33 w 60"/>
                <a:gd name="T19" fmla="*/ 2 h 60"/>
                <a:gd name="T20" fmla="*/ 0 w 60"/>
                <a:gd name="T21" fmla="*/ 56 h 60"/>
                <a:gd name="T22" fmla="*/ 56 w 60"/>
                <a:gd name="T23" fmla="*/ 0 h 60"/>
                <a:gd name="T24" fmla="*/ 60 w 60"/>
                <a:gd name="T25" fmla="*/ 4 h 60"/>
                <a:gd name="T26" fmla="*/ 4 w 60"/>
                <a:gd name="T27" fmla="*/ 60 h 60"/>
                <a:gd name="T28" fmla="*/ 0 w 60"/>
                <a:gd name="T2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33" y="2"/>
                  </a:moveTo>
                  <a:lnTo>
                    <a:pt x="33" y="58"/>
                  </a:lnTo>
                  <a:lnTo>
                    <a:pt x="27" y="58"/>
                  </a:lnTo>
                  <a:lnTo>
                    <a:pt x="27" y="2"/>
                  </a:lnTo>
                  <a:lnTo>
                    <a:pt x="33" y="2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24"/>
            <p:cNvSpPr>
              <a:spLocks noEditPoints="1"/>
            </p:cNvSpPr>
            <p:nvPr/>
          </p:nvSpPr>
          <p:spPr bwMode="auto">
            <a:xfrm>
              <a:off x="4535488" y="2020888"/>
              <a:ext cx="88900" cy="87312"/>
            </a:xfrm>
            <a:custGeom>
              <a:avLst/>
              <a:gdLst>
                <a:gd name="T0" fmla="*/ 56 w 56"/>
                <a:gd name="T1" fmla="*/ 55 h 55"/>
                <a:gd name="T2" fmla="*/ 0 w 56"/>
                <a:gd name="T3" fmla="*/ 0 h 55"/>
                <a:gd name="T4" fmla="*/ 56 w 56"/>
                <a:gd name="T5" fmla="*/ 55 h 55"/>
                <a:gd name="T6" fmla="*/ 28 w 56"/>
                <a:gd name="T7" fmla="*/ 0 h 55"/>
                <a:gd name="T8" fmla="*/ 28 w 56"/>
                <a:gd name="T9" fmla="*/ 55 h 55"/>
                <a:gd name="T10" fmla="*/ 28 w 56"/>
                <a:gd name="T11" fmla="*/ 0 h 55"/>
                <a:gd name="T12" fmla="*/ 0 w 56"/>
                <a:gd name="T13" fmla="*/ 55 h 55"/>
                <a:gd name="T14" fmla="*/ 56 w 56"/>
                <a:gd name="T15" fmla="*/ 0 h 55"/>
                <a:gd name="T16" fmla="*/ 0 w 56"/>
                <a:gd name="T1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5">
                  <a:moveTo>
                    <a:pt x="56" y="55"/>
                  </a:moveTo>
                  <a:lnTo>
                    <a:pt x="0" y="0"/>
                  </a:lnTo>
                  <a:lnTo>
                    <a:pt x="56" y="55"/>
                  </a:lnTo>
                  <a:close/>
                  <a:moveTo>
                    <a:pt x="28" y="0"/>
                  </a:moveTo>
                  <a:lnTo>
                    <a:pt x="28" y="55"/>
                  </a:lnTo>
                  <a:lnTo>
                    <a:pt x="28" y="0"/>
                  </a:lnTo>
                  <a:close/>
                  <a:moveTo>
                    <a:pt x="0" y="55"/>
                  </a:moveTo>
                  <a:lnTo>
                    <a:pt x="56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25"/>
            <p:cNvSpPr>
              <a:spLocks noEditPoints="1"/>
            </p:cNvSpPr>
            <p:nvPr/>
          </p:nvSpPr>
          <p:spPr bwMode="auto">
            <a:xfrm>
              <a:off x="4532313" y="2017713"/>
              <a:ext cx="95250" cy="93662"/>
            </a:xfrm>
            <a:custGeom>
              <a:avLst/>
              <a:gdLst>
                <a:gd name="T0" fmla="*/ 56 w 60"/>
                <a:gd name="T1" fmla="*/ 59 h 59"/>
                <a:gd name="T2" fmla="*/ 0 w 60"/>
                <a:gd name="T3" fmla="*/ 4 h 59"/>
                <a:gd name="T4" fmla="*/ 4 w 60"/>
                <a:gd name="T5" fmla="*/ 0 h 59"/>
                <a:gd name="T6" fmla="*/ 60 w 60"/>
                <a:gd name="T7" fmla="*/ 55 h 59"/>
                <a:gd name="T8" fmla="*/ 56 w 60"/>
                <a:gd name="T9" fmla="*/ 59 h 59"/>
                <a:gd name="T10" fmla="*/ 33 w 60"/>
                <a:gd name="T11" fmla="*/ 2 h 59"/>
                <a:gd name="T12" fmla="*/ 33 w 60"/>
                <a:gd name="T13" fmla="*/ 57 h 59"/>
                <a:gd name="T14" fmla="*/ 27 w 60"/>
                <a:gd name="T15" fmla="*/ 57 h 59"/>
                <a:gd name="T16" fmla="*/ 27 w 60"/>
                <a:gd name="T17" fmla="*/ 2 h 59"/>
                <a:gd name="T18" fmla="*/ 33 w 60"/>
                <a:gd name="T19" fmla="*/ 2 h 59"/>
                <a:gd name="T20" fmla="*/ 0 w 60"/>
                <a:gd name="T21" fmla="*/ 55 h 59"/>
                <a:gd name="T22" fmla="*/ 56 w 60"/>
                <a:gd name="T23" fmla="*/ 0 h 59"/>
                <a:gd name="T24" fmla="*/ 60 w 60"/>
                <a:gd name="T25" fmla="*/ 4 h 59"/>
                <a:gd name="T26" fmla="*/ 4 w 60"/>
                <a:gd name="T27" fmla="*/ 59 h 59"/>
                <a:gd name="T28" fmla="*/ 0 w 60"/>
                <a:gd name="T29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59">
                  <a:moveTo>
                    <a:pt x="56" y="5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5"/>
                  </a:lnTo>
                  <a:lnTo>
                    <a:pt x="56" y="59"/>
                  </a:lnTo>
                  <a:close/>
                  <a:moveTo>
                    <a:pt x="33" y="2"/>
                  </a:moveTo>
                  <a:lnTo>
                    <a:pt x="33" y="57"/>
                  </a:lnTo>
                  <a:lnTo>
                    <a:pt x="27" y="57"/>
                  </a:lnTo>
                  <a:lnTo>
                    <a:pt x="27" y="2"/>
                  </a:lnTo>
                  <a:lnTo>
                    <a:pt x="33" y="2"/>
                  </a:lnTo>
                  <a:close/>
                  <a:moveTo>
                    <a:pt x="0" y="55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5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6"/>
            <p:cNvSpPr>
              <a:spLocks noEditPoints="1"/>
            </p:cNvSpPr>
            <p:nvPr/>
          </p:nvSpPr>
          <p:spPr bwMode="auto">
            <a:xfrm>
              <a:off x="4464050" y="2127250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28 w 56"/>
                <a:gd name="T7" fmla="*/ 0 h 56"/>
                <a:gd name="T8" fmla="*/ 28 w 56"/>
                <a:gd name="T9" fmla="*/ 56 h 56"/>
                <a:gd name="T10" fmla="*/ 28 w 56"/>
                <a:gd name="T11" fmla="*/ 0 h 56"/>
                <a:gd name="T12" fmla="*/ 0 w 56"/>
                <a:gd name="T13" fmla="*/ 56 h 56"/>
                <a:gd name="T14" fmla="*/ 56 w 56"/>
                <a:gd name="T15" fmla="*/ 0 h 56"/>
                <a:gd name="T16" fmla="*/ 0 w 56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28" y="0"/>
                  </a:moveTo>
                  <a:lnTo>
                    <a:pt x="28" y="56"/>
                  </a:lnTo>
                  <a:lnTo>
                    <a:pt x="28" y="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7"/>
            <p:cNvSpPr>
              <a:spLocks noEditPoints="1"/>
            </p:cNvSpPr>
            <p:nvPr/>
          </p:nvSpPr>
          <p:spPr bwMode="auto">
            <a:xfrm>
              <a:off x="4460875" y="2124075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33 w 60"/>
                <a:gd name="T11" fmla="*/ 2 h 60"/>
                <a:gd name="T12" fmla="*/ 33 w 60"/>
                <a:gd name="T13" fmla="*/ 58 h 60"/>
                <a:gd name="T14" fmla="*/ 27 w 60"/>
                <a:gd name="T15" fmla="*/ 58 h 60"/>
                <a:gd name="T16" fmla="*/ 27 w 60"/>
                <a:gd name="T17" fmla="*/ 2 h 60"/>
                <a:gd name="T18" fmla="*/ 33 w 60"/>
                <a:gd name="T19" fmla="*/ 2 h 60"/>
                <a:gd name="T20" fmla="*/ 0 w 60"/>
                <a:gd name="T21" fmla="*/ 56 h 60"/>
                <a:gd name="T22" fmla="*/ 56 w 60"/>
                <a:gd name="T23" fmla="*/ 0 h 60"/>
                <a:gd name="T24" fmla="*/ 60 w 60"/>
                <a:gd name="T25" fmla="*/ 4 h 60"/>
                <a:gd name="T26" fmla="*/ 4 w 60"/>
                <a:gd name="T27" fmla="*/ 60 h 60"/>
                <a:gd name="T28" fmla="*/ 0 w 60"/>
                <a:gd name="T2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33" y="2"/>
                  </a:moveTo>
                  <a:lnTo>
                    <a:pt x="33" y="58"/>
                  </a:lnTo>
                  <a:lnTo>
                    <a:pt x="27" y="58"/>
                  </a:lnTo>
                  <a:lnTo>
                    <a:pt x="27" y="2"/>
                  </a:lnTo>
                  <a:lnTo>
                    <a:pt x="33" y="2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28"/>
            <p:cNvSpPr>
              <a:spLocks noEditPoints="1"/>
            </p:cNvSpPr>
            <p:nvPr/>
          </p:nvSpPr>
          <p:spPr bwMode="auto">
            <a:xfrm>
              <a:off x="4527550" y="2097088"/>
              <a:ext cx="88900" cy="87312"/>
            </a:xfrm>
            <a:custGeom>
              <a:avLst/>
              <a:gdLst>
                <a:gd name="T0" fmla="*/ 56 w 56"/>
                <a:gd name="T1" fmla="*/ 55 h 55"/>
                <a:gd name="T2" fmla="*/ 0 w 56"/>
                <a:gd name="T3" fmla="*/ 0 h 55"/>
                <a:gd name="T4" fmla="*/ 56 w 56"/>
                <a:gd name="T5" fmla="*/ 55 h 55"/>
                <a:gd name="T6" fmla="*/ 28 w 56"/>
                <a:gd name="T7" fmla="*/ 0 h 55"/>
                <a:gd name="T8" fmla="*/ 28 w 56"/>
                <a:gd name="T9" fmla="*/ 55 h 55"/>
                <a:gd name="T10" fmla="*/ 28 w 56"/>
                <a:gd name="T11" fmla="*/ 0 h 55"/>
                <a:gd name="T12" fmla="*/ 0 w 56"/>
                <a:gd name="T13" fmla="*/ 55 h 55"/>
                <a:gd name="T14" fmla="*/ 56 w 56"/>
                <a:gd name="T15" fmla="*/ 0 h 55"/>
                <a:gd name="T16" fmla="*/ 0 w 56"/>
                <a:gd name="T1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5">
                  <a:moveTo>
                    <a:pt x="56" y="55"/>
                  </a:moveTo>
                  <a:lnTo>
                    <a:pt x="0" y="0"/>
                  </a:lnTo>
                  <a:lnTo>
                    <a:pt x="56" y="55"/>
                  </a:lnTo>
                  <a:close/>
                  <a:moveTo>
                    <a:pt x="28" y="0"/>
                  </a:moveTo>
                  <a:lnTo>
                    <a:pt x="28" y="55"/>
                  </a:lnTo>
                  <a:lnTo>
                    <a:pt x="28" y="0"/>
                  </a:lnTo>
                  <a:close/>
                  <a:moveTo>
                    <a:pt x="0" y="55"/>
                  </a:moveTo>
                  <a:lnTo>
                    <a:pt x="56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29"/>
            <p:cNvSpPr>
              <a:spLocks noEditPoints="1"/>
            </p:cNvSpPr>
            <p:nvPr/>
          </p:nvSpPr>
          <p:spPr bwMode="auto">
            <a:xfrm>
              <a:off x="4524375" y="2093913"/>
              <a:ext cx="95250" cy="93662"/>
            </a:xfrm>
            <a:custGeom>
              <a:avLst/>
              <a:gdLst>
                <a:gd name="T0" fmla="*/ 56 w 60"/>
                <a:gd name="T1" fmla="*/ 59 h 59"/>
                <a:gd name="T2" fmla="*/ 0 w 60"/>
                <a:gd name="T3" fmla="*/ 4 h 59"/>
                <a:gd name="T4" fmla="*/ 4 w 60"/>
                <a:gd name="T5" fmla="*/ 0 h 59"/>
                <a:gd name="T6" fmla="*/ 60 w 60"/>
                <a:gd name="T7" fmla="*/ 55 h 59"/>
                <a:gd name="T8" fmla="*/ 56 w 60"/>
                <a:gd name="T9" fmla="*/ 59 h 59"/>
                <a:gd name="T10" fmla="*/ 33 w 60"/>
                <a:gd name="T11" fmla="*/ 2 h 59"/>
                <a:gd name="T12" fmla="*/ 33 w 60"/>
                <a:gd name="T13" fmla="*/ 57 h 59"/>
                <a:gd name="T14" fmla="*/ 28 w 60"/>
                <a:gd name="T15" fmla="*/ 57 h 59"/>
                <a:gd name="T16" fmla="*/ 28 w 60"/>
                <a:gd name="T17" fmla="*/ 2 h 59"/>
                <a:gd name="T18" fmla="*/ 33 w 60"/>
                <a:gd name="T19" fmla="*/ 2 h 59"/>
                <a:gd name="T20" fmla="*/ 0 w 60"/>
                <a:gd name="T21" fmla="*/ 55 h 59"/>
                <a:gd name="T22" fmla="*/ 56 w 60"/>
                <a:gd name="T23" fmla="*/ 0 h 59"/>
                <a:gd name="T24" fmla="*/ 60 w 60"/>
                <a:gd name="T25" fmla="*/ 4 h 59"/>
                <a:gd name="T26" fmla="*/ 4 w 60"/>
                <a:gd name="T27" fmla="*/ 59 h 59"/>
                <a:gd name="T28" fmla="*/ 0 w 60"/>
                <a:gd name="T29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59">
                  <a:moveTo>
                    <a:pt x="56" y="5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5"/>
                  </a:lnTo>
                  <a:lnTo>
                    <a:pt x="56" y="59"/>
                  </a:lnTo>
                  <a:close/>
                  <a:moveTo>
                    <a:pt x="33" y="2"/>
                  </a:moveTo>
                  <a:lnTo>
                    <a:pt x="33" y="57"/>
                  </a:lnTo>
                  <a:lnTo>
                    <a:pt x="28" y="57"/>
                  </a:lnTo>
                  <a:lnTo>
                    <a:pt x="28" y="2"/>
                  </a:lnTo>
                  <a:lnTo>
                    <a:pt x="33" y="2"/>
                  </a:lnTo>
                  <a:close/>
                  <a:moveTo>
                    <a:pt x="0" y="55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5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30"/>
            <p:cNvSpPr>
              <a:spLocks noEditPoints="1"/>
            </p:cNvSpPr>
            <p:nvPr/>
          </p:nvSpPr>
          <p:spPr bwMode="auto">
            <a:xfrm>
              <a:off x="4489450" y="2128838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28 w 56"/>
                <a:gd name="T7" fmla="*/ 0 h 56"/>
                <a:gd name="T8" fmla="*/ 28 w 56"/>
                <a:gd name="T9" fmla="*/ 56 h 56"/>
                <a:gd name="T10" fmla="*/ 28 w 56"/>
                <a:gd name="T11" fmla="*/ 0 h 56"/>
                <a:gd name="T12" fmla="*/ 0 w 56"/>
                <a:gd name="T13" fmla="*/ 56 h 56"/>
                <a:gd name="T14" fmla="*/ 56 w 56"/>
                <a:gd name="T15" fmla="*/ 0 h 56"/>
                <a:gd name="T16" fmla="*/ 0 w 56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28" y="0"/>
                  </a:moveTo>
                  <a:lnTo>
                    <a:pt x="28" y="56"/>
                  </a:lnTo>
                  <a:lnTo>
                    <a:pt x="28" y="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31"/>
            <p:cNvSpPr>
              <a:spLocks noEditPoints="1"/>
            </p:cNvSpPr>
            <p:nvPr/>
          </p:nvSpPr>
          <p:spPr bwMode="auto">
            <a:xfrm>
              <a:off x="4486275" y="2125663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33 w 60"/>
                <a:gd name="T11" fmla="*/ 2 h 60"/>
                <a:gd name="T12" fmla="*/ 33 w 60"/>
                <a:gd name="T13" fmla="*/ 58 h 60"/>
                <a:gd name="T14" fmla="*/ 28 w 60"/>
                <a:gd name="T15" fmla="*/ 58 h 60"/>
                <a:gd name="T16" fmla="*/ 28 w 60"/>
                <a:gd name="T17" fmla="*/ 2 h 60"/>
                <a:gd name="T18" fmla="*/ 33 w 60"/>
                <a:gd name="T19" fmla="*/ 2 h 60"/>
                <a:gd name="T20" fmla="*/ 0 w 60"/>
                <a:gd name="T21" fmla="*/ 56 h 60"/>
                <a:gd name="T22" fmla="*/ 56 w 60"/>
                <a:gd name="T23" fmla="*/ 0 h 60"/>
                <a:gd name="T24" fmla="*/ 60 w 60"/>
                <a:gd name="T25" fmla="*/ 4 h 60"/>
                <a:gd name="T26" fmla="*/ 4 w 60"/>
                <a:gd name="T27" fmla="*/ 60 h 60"/>
                <a:gd name="T28" fmla="*/ 0 w 60"/>
                <a:gd name="T2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33" y="2"/>
                  </a:moveTo>
                  <a:lnTo>
                    <a:pt x="33" y="58"/>
                  </a:lnTo>
                  <a:lnTo>
                    <a:pt x="28" y="58"/>
                  </a:lnTo>
                  <a:lnTo>
                    <a:pt x="28" y="2"/>
                  </a:lnTo>
                  <a:lnTo>
                    <a:pt x="33" y="2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32"/>
            <p:cNvSpPr>
              <a:spLocks noEditPoints="1"/>
            </p:cNvSpPr>
            <p:nvPr/>
          </p:nvSpPr>
          <p:spPr bwMode="auto">
            <a:xfrm>
              <a:off x="4378325" y="2178050"/>
              <a:ext cx="88900" cy="87312"/>
            </a:xfrm>
            <a:custGeom>
              <a:avLst/>
              <a:gdLst>
                <a:gd name="T0" fmla="*/ 56 w 56"/>
                <a:gd name="T1" fmla="*/ 55 h 55"/>
                <a:gd name="T2" fmla="*/ 0 w 56"/>
                <a:gd name="T3" fmla="*/ 0 h 55"/>
                <a:gd name="T4" fmla="*/ 56 w 56"/>
                <a:gd name="T5" fmla="*/ 55 h 55"/>
                <a:gd name="T6" fmla="*/ 28 w 56"/>
                <a:gd name="T7" fmla="*/ 0 h 55"/>
                <a:gd name="T8" fmla="*/ 28 w 56"/>
                <a:gd name="T9" fmla="*/ 55 h 55"/>
                <a:gd name="T10" fmla="*/ 28 w 56"/>
                <a:gd name="T11" fmla="*/ 0 h 55"/>
                <a:gd name="T12" fmla="*/ 0 w 56"/>
                <a:gd name="T13" fmla="*/ 55 h 55"/>
                <a:gd name="T14" fmla="*/ 56 w 56"/>
                <a:gd name="T15" fmla="*/ 0 h 55"/>
                <a:gd name="T16" fmla="*/ 0 w 56"/>
                <a:gd name="T1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5">
                  <a:moveTo>
                    <a:pt x="56" y="55"/>
                  </a:moveTo>
                  <a:lnTo>
                    <a:pt x="0" y="0"/>
                  </a:lnTo>
                  <a:lnTo>
                    <a:pt x="56" y="55"/>
                  </a:lnTo>
                  <a:close/>
                  <a:moveTo>
                    <a:pt x="28" y="0"/>
                  </a:moveTo>
                  <a:lnTo>
                    <a:pt x="28" y="55"/>
                  </a:lnTo>
                  <a:lnTo>
                    <a:pt x="28" y="0"/>
                  </a:lnTo>
                  <a:close/>
                  <a:moveTo>
                    <a:pt x="0" y="55"/>
                  </a:moveTo>
                  <a:lnTo>
                    <a:pt x="56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33"/>
            <p:cNvSpPr>
              <a:spLocks noEditPoints="1"/>
            </p:cNvSpPr>
            <p:nvPr/>
          </p:nvSpPr>
          <p:spPr bwMode="auto">
            <a:xfrm>
              <a:off x="4375150" y="2174875"/>
              <a:ext cx="95250" cy="93662"/>
            </a:xfrm>
            <a:custGeom>
              <a:avLst/>
              <a:gdLst>
                <a:gd name="T0" fmla="*/ 56 w 60"/>
                <a:gd name="T1" fmla="*/ 59 h 59"/>
                <a:gd name="T2" fmla="*/ 0 w 60"/>
                <a:gd name="T3" fmla="*/ 4 h 59"/>
                <a:gd name="T4" fmla="*/ 4 w 60"/>
                <a:gd name="T5" fmla="*/ 0 h 59"/>
                <a:gd name="T6" fmla="*/ 60 w 60"/>
                <a:gd name="T7" fmla="*/ 55 h 59"/>
                <a:gd name="T8" fmla="*/ 56 w 60"/>
                <a:gd name="T9" fmla="*/ 59 h 59"/>
                <a:gd name="T10" fmla="*/ 33 w 60"/>
                <a:gd name="T11" fmla="*/ 2 h 59"/>
                <a:gd name="T12" fmla="*/ 33 w 60"/>
                <a:gd name="T13" fmla="*/ 57 h 59"/>
                <a:gd name="T14" fmla="*/ 27 w 60"/>
                <a:gd name="T15" fmla="*/ 57 h 59"/>
                <a:gd name="T16" fmla="*/ 27 w 60"/>
                <a:gd name="T17" fmla="*/ 2 h 59"/>
                <a:gd name="T18" fmla="*/ 33 w 60"/>
                <a:gd name="T19" fmla="*/ 2 h 59"/>
                <a:gd name="T20" fmla="*/ 0 w 60"/>
                <a:gd name="T21" fmla="*/ 55 h 59"/>
                <a:gd name="T22" fmla="*/ 56 w 60"/>
                <a:gd name="T23" fmla="*/ 0 h 59"/>
                <a:gd name="T24" fmla="*/ 60 w 60"/>
                <a:gd name="T25" fmla="*/ 4 h 59"/>
                <a:gd name="T26" fmla="*/ 4 w 60"/>
                <a:gd name="T27" fmla="*/ 59 h 59"/>
                <a:gd name="T28" fmla="*/ 0 w 60"/>
                <a:gd name="T29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59">
                  <a:moveTo>
                    <a:pt x="56" y="5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5"/>
                  </a:lnTo>
                  <a:lnTo>
                    <a:pt x="56" y="59"/>
                  </a:lnTo>
                  <a:close/>
                  <a:moveTo>
                    <a:pt x="33" y="2"/>
                  </a:moveTo>
                  <a:lnTo>
                    <a:pt x="33" y="57"/>
                  </a:lnTo>
                  <a:lnTo>
                    <a:pt x="27" y="57"/>
                  </a:lnTo>
                  <a:lnTo>
                    <a:pt x="27" y="2"/>
                  </a:lnTo>
                  <a:lnTo>
                    <a:pt x="33" y="2"/>
                  </a:lnTo>
                  <a:close/>
                  <a:moveTo>
                    <a:pt x="0" y="55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5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34"/>
            <p:cNvSpPr>
              <a:spLocks noEditPoints="1"/>
            </p:cNvSpPr>
            <p:nvPr/>
          </p:nvSpPr>
          <p:spPr bwMode="auto">
            <a:xfrm>
              <a:off x="4487863" y="2085975"/>
              <a:ext cx="87312" cy="88900"/>
            </a:xfrm>
            <a:custGeom>
              <a:avLst/>
              <a:gdLst>
                <a:gd name="T0" fmla="*/ 55 w 55"/>
                <a:gd name="T1" fmla="*/ 56 h 56"/>
                <a:gd name="T2" fmla="*/ 0 w 55"/>
                <a:gd name="T3" fmla="*/ 0 h 56"/>
                <a:gd name="T4" fmla="*/ 55 w 55"/>
                <a:gd name="T5" fmla="*/ 56 h 56"/>
                <a:gd name="T6" fmla="*/ 28 w 55"/>
                <a:gd name="T7" fmla="*/ 0 h 56"/>
                <a:gd name="T8" fmla="*/ 28 w 55"/>
                <a:gd name="T9" fmla="*/ 56 h 56"/>
                <a:gd name="T10" fmla="*/ 28 w 55"/>
                <a:gd name="T11" fmla="*/ 0 h 56"/>
                <a:gd name="T12" fmla="*/ 0 w 55"/>
                <a:gd name="T13" fmla="*/ 56 h 56"/>
                <a:gd name="T14" fmla="*/ 55 w 55"/>
                <a:gd name="T15" fmla="*/ 0 h 56"/>
                <a:gd name="T16" fmla="*/ 0 w 55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56">
                  <a:moveTo>
                    <a:pt x="55" y="56"/>
                  </a:moveTo>
                  <a:lnTo>
                    <a:pt x="0" y="0"/>
                  </a:lnTo>
                  <a:lnTo>
                    <a:pt x="55" y="56"/>
                  </a:lnTo>
                  <a:close/>
                  <a:moveTo>
                    <a:pt x="28" y="0"/>
                  </a:moveTo>
                  <a:lnTo>
                    <a:pt x="28" y="56"/>
                  </a:lnTo>
                  <a:lnTo>
                    <a:pt x="28" y="0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35"/>
            <p:cNvSpPr>
              <a:spLocks noEditPoints="1"/>
            </p:cNvSpPr>
            <p:nvPr/>
          </p:nvSpPr>
          <p:spPr bwMode="auto">
            <a:xfrm>
              <a:off x="4484688" y="2082800"/>
              <a:ext cx="93662" cy="95250"/>
            </a:xfrm>
            <a:custGeom>
              <a:avLst/>
              <a:gdLst>
                <a:gd name="T0" fmla="*/ 55 w 59"/>
                <a:gd name="T1" fmla="*/ 60 h 60"/>
                <a:gd name="T2" fmla="*/ 0 w 59"/>
                <a:gd name="T3" fmla="*/ 4 h 60"/>
                <a:gd name="T4" fmla="*/ 4 w 59"/>
                <a:gd name="T5" fmla="*/ 0 h 60"/>
                <a:gd name="T6" fmla="*/ 59 w 59"/>
                <a:gd name="T7" fmla="*/ 56 h 60"/>
                <a:gd name="T8" fmla="*/ 55 w 59"/>
                <a:gd name="T9" fmla="*/ 60 h 60"/>
                <a:gd name="T10" fmla="*/ 32 w 59"/>
                <a:gd name="T11" fmla="*/ 2 h 60"/>
                <a:gd name="T12" fmla="*/ 32 w 59"/>
                <a:gd name="T13" fmla="*/ 58 h 60"/>
                <a:gd name="T14" fmla="*/ 27 w 59"/>
                <a:gd name="T15" fmla="*/ 58 h 60"/>
                <a:gd name="T16" fmla="*/ 27 w 59"/>
                <a:gd name="T17" fmla="*/ 2 h 60"/>
                <a:gd name="T18" fmla="*/ 32 w 59"/>
                <a:gd name="T19" fmla="*/ 2 h 60"/>
                <a:gd name="T20" fmla="*/ 0 w 59"/>
                <a:gd name="T21" fmla="*/ 56 h 60"/>
                <a:gd name="T22" fmla="*/ 55 w 59"/>
                <a:gd name="T23" fmla="*/ 0 h 60"/>
                <a:gd name="T24" fmla="*/ 59 w 59"/>
                <a:gd name="T25" fmla="*/ 4 h 60"/>
                <a:gd name="T26" fmla="*/ 4 w 59"/>
                <a:gd name="T27" fmla="*/ 60 h 60"/>
                <a:gd name="T28" fmla="*/ 0 w 59"/>
                <a:gd name="T2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60">
                  <a:moveTo>
                    <a:pt x="55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59" y="56"/>
                  </a:lnTo>
                  <a:lnTo>
                    <a:pt x="55" y="60"/>
                  </a:lnTo>
                  <a:close/>
                  <a:moveTo>
                    <a:pt x="32" y="2"/>
                  </a:moveTo>
                  <a:lnTo>
                    <a:pt x="32" y="58"/>
                  </a:lnTo>
                  <a:lnTo>
                    <a:pt x="27" y="58"/>
                  </a:lnTo>
                  <a:lnTo>
                    <a:pt x="27" y="2"/>
                  </a:lnTo>
                  <a:lnTo>
                    <a:pt x="32" y="2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59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36"/>
            <p:cNvSpPr>
              <a:spLocks noEditPoints="1"/>
            </p:cNvSpPr>
            <p:nvPr/>
          </p:nvSpPr>
          <p:spPr bwMode="auto">
            <a:xfrm>
              <a:off x="4595813" y="1968500"/>
              <a:ext cx="87312" cy="88900"/>
            </a:xfrm>
            <a:custGeom>
              <a:avLst/>
              <a:gdLst>
                <a:gd name="T0" fmla="*/ 55 w 55"/>
                <a:gd name="T1" fmla="*/ 56 h 56"/>
                <a:gd name="T2" fmla="*/ 0 w 55"/>
                <a:gd name="T3" fmla="*/ 0 h 56"/>
                <a:gd name="T4" fmla="*/ 55 w 55"/>
                <a:gd name="T5" fmla="*/ 56 h 56"/>
                <a:gd name="T6" fmla="*/ 28 w 55"/>
                <a:gd name="T7" fmla="*/ 0 h 56"/>
                <a:gd name="T8" fmla="*/ 28 w 55"/>
                <a:gd name="T9" fmla="*/ 56 h 56"/>
                <a:gd name="T10" fmla="*/ 28 w 55"/>
                <a:gd name="T11" fmla="*/ 0 h 56"/>
                <a:gd name="T12" fmla="*/ 0 w 55"/>
                <a:gd name="T13" fmla="*/ 56 h 56"/>
                <a:gd name="T14" fmla="*/ 55 w 55"/>
                <a:gd name="T15" fmla="*/ 0 h 56"/>
                <a:gd name="T16" fmla="*/ 0 w 55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56">
                  <a:moveTo>
                    <a:pt x="55" y="56"/>
                  </a:moveTo>
                  <a:lnTo>
                    <a:pt x="0" y="0"/>
                  </a:lnTo>
                  <a:lnTo>
                    <a:pt x="55" y="56"/>
                  </a:lnTo>
                  <a:close/>
                  <a:moveTo>
                    <a:pt x="28" y="0"/>
                  </a:moveTo>
                  <a:lnTo>
                    <a:pt x="28" y="56"/>
                  </a:lnTo>
                  <a:lnTo>
                    <a:pt x="28" y="0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37"/>
            <p:cNvSpPr>
              <a:spLocks noEditPoints="1"/>
            </p:cNvSpPr>
            <p:nvPr/>
          </p:nvSpPr>
          <p:spPr bwMode="auto">
            <a:xfrm>
              <a:off x="4592638" y="1965325"/>
              <a:ext cx="93662" cy="95250"/>
            </a:xfrm>
            <a:custGeom>
              <a:avLst/>
              <a:gdLst>
                <a:gd name="T0" fmla="*/ 55 w 59"/>
                <a:gd name="T1" fmla="*/ 60 h 60"/>
                <a:gd name="T2" fmla="*/ 0 w 59"/>
                <a:gd name="T3" fmla="*/ 4 h 60"/>
                <a:gd name="T4" fmla="*/ 4 w 59"/>
                <a:gd name="T5" fmla="*/ 0 h 60"/>
                <a:gd name="T6" fmla="*/ 59 w 59"/>
                <a:gd name="T7" fmla="*/ 56 h 60"/>
                <a:gd name="T8" fmla="*/ 55 w 59"/>
                <a:gd name="T9" fmla="*/ 60 h 60"/>
                <a:gd name="T10" fmla="*/ 33 w 59"/>
                <a:gd name="T11" fmla="*/ 2 h 60"/>
                <a:gd name="T12" fmla="*/ 33 w 59"/>
                <a:gd name="T13" fmla="*/ 58 h 60"/>
                <a:gd name="T14" fmla="*/ 27 w 59"/>
                <a:gd name="T15" fmla="*/ 58 h 60"/>
                <a:gd name="T16" fmla="*/ 27 w 59"/>
                <a:gd name="T17" fmla="*/ 2 h 60"/>
                <a:gd name="T18" fmla="*/ 33 w 59"/>
                <a:gd name="T19" fmla="*/ 2 h 60"/>
                <a:gd name="T20" fmla="*/ 0 w 59"/>
                <a:gd name="T21" fmla="*/ 56 h 60"/>
                <a:gd name="T22" fmla="*/ 55 w 59"/>
                <a:gd name="T23" fmla="*/ 0 h 60"/>
                <a:gd name="T24" fmla="*/ 59 w 59"/>
                <a:gd name="T25" fmla="*/ 4 h 60"/>
                <a:gd name="T26" fmla="*/ 4 w 59"/>
                <a:gd name="T27" fmla="*/ 60 h 60"/>
                <a:gd name="T28" fmla="*/ 0 w 59"/>
                <a:gd name="T2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60">
                  <a:moveTo>
                    <a:pt x="55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59" y="56"/>
                  </a:lnTo>
                  <a:lnTo>
                    <a:pt x="55" y="60"/>
                  </a:lnTo>
                  <a:close/>
                  <a:moveTo>
                    <a:pt x="33" y="2"/>
                  </a:moveTo>
                  <a:lnTo>
                    <a:pt x="33" y="58"/>
                  </a:lnTo>
                  <a:lnTo>
                    <a:pt x="27" y="58"/>
                  </a:lnTo>
                  <a:lnTo>
                    <a:pt x="27" y="2"/>
                  </a:lnTo>
                  <a:lnTo>
                    <a:pt x="33" y="2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59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38"/>
            <p:cNvSpPr>
              <a:spLocks noEditPoints="1"/>
            </p:cNvSpPr>
            <p:nvPr/>
          </p:nvSpPr>
          <p:spPr bwMode="auto">
            <a:xfrm>
              <a:off x="4640263" y="1906588"/>
              <a:ext cx="87312" cy="87312"/>
            </a:xfrm>
            <a:custGeom>
              <a:avLst/>
              <a:gdLst>
                <a:gd name="T0" fmla="*/ 55 w 55"/>
                <a:gd name="T1" fmla="*/ 55 h 55"/>
                <a:gd name="T2" fmla="*/ 0 w 55"/>
                <a:gd name="T3" fmla="*/ 0 h 55"/>
                <a:gd name="T4" fmla="*/ 55 w 55"/>
                <a:gd name="T5" fmla="*/ 55 h 55"/>
                <a:gd name="T6" fmla="*/ 28 w 55"/>
                <a:gd name="T7" fmla="*/ 0 h 55"/>
                <a:gd name="T8" fmla="*/ 28 w 55"/>
                <a:gd name="T9" fmla="*/ 55 h 55"/>
                <a:gd name="T10" fmla="*/ 28 w 55"/>
                <a:gd name="T11" fmla="*/ 0 h 55"/>
                <a:gd name="T12" fmla="*/ 0 w 55"/>
                <a:gd name="T13" fmla="*/ 55 h 55"/>
                <a:gd name="T14" fmla="*/ 55 w 55"/>
                <a:gd name="T15" fmla="*/ 0 h 55"/>
                <a:gd name="T16" fmla="*/ 0 w 55"/>
                <a:gd name="T1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55">
                  <a:moveTo>
                    <a:pt x="55" y="55"/>
                  </a:moveTo>
                  <a:lnTo>
                    <a:pt x="0" y="0"/>
                  </a:lnTo>
                  <a:lnTo>
                    <a:pt x="55" y="55"/>
                  </a:lnTo>
                  <a:close/>
                  <a:moveTo>
                    <a:pt x="28" y="0"/>
                  </a:moveTo>
                  <a:lnTo>
                    <a:pt x="28" y="55"/>
                  </a:lnTo>
                  <a:lnTo>
                    <a:pt x="28" y="0"/>
                  </a:lnTo>
                  <a:close/>
                  <a:moveTo>
                    <a:pt x="0" y="55"/>
                  </a:moveTo>
                  <a:lnTo>
                    <a:pt x="55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39"/>
            <p:cNvSpPr>
              <a:spLocks noEditPoints="1"/>
            </p:cNvSpPr>
            <p:nvPr/>
          </p:nvSpPr>
          <p:spPr bwMode="auto">
            <a:xfrm>
              <a:off x="4637088" y="1903413"/>
              <a:ext cx="93662" cy="93662"/>
            </a:xfrm>
            <a:custGeom>
              <a:avLst/>
              <a:gdLst>
                <a:gd name="T0" fmla="*/ 55 w 59"/>
                <a:gd name="T1" fmla="*/ 59 h 59"/>
                <a:gd name="T2" fmla="*/ 0 w 59"/>
                <a:gd name="T3" fmla="*/ 4 h 59"/>
                <a:gd name="T4" fmla="*/ 4 w 59"/>
                <a:gd name="T5" fmla="*/ 0 h 59"/>
                <a:gd name="T6" fmla="*/ 59 w 59"/>
                <a:gd name="T7" fmla="*/ 55 h 59"/>
                <a:gd name="T8" fmla="*/ 55 w 59"/>
                <a:gd name="T9" fmla="*/ 59 h 59"/>
                <a:gd name="T10" fmla="*/ 32 w 59"/>
                <a:gd name="T11" fmla="*/ 2 h 59"/>
                <a:gd name="T12" fmla="*/ 32 w 59"/>
                <a:gd name="T13" fmla="*/ 57 h 59"/>
                <a:gd name="T14" fmla="*/ 27 w 59"/>
                <a:gd name="T15" fmla="*/ 57 h 59"/>
                <a:gd name="T16" fmla="*/ 27 w 59"/>
                <a:gd name="T17" fmla="*/ 2 h 59"/>
                <a:gd name="T18" fmla="*/ 32 w 59"/>
                <a:gd name="T19" fmla="*/ 2 h 59"/>
                <a:gd name="T20" fmla="*/ 0 w 59"/>
                <a:gd name="T21" fmla="*/ 55 h 59"/>
                <a:gd name="T22" fmla="*/ 55 w 59"/>
                <a:gd name="T23" fmla="*/ 0 h 59"/>
                <a:gd name="T24" fmla="*/ 59 w 59"/>
                <a:gd name="T25" fmla="*/ 4 h 59"/>
                <a:gd name="T26" fmla="*/ 4 w 59"/>
                <a:gd name="T27" fmla="*/ 59 h 59"/>
                <a:gd name="T28" fmla="*/ 0 w 59"/>
                <a:gd name="T29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59">
                  <a:moveTo>
                    <a:pt x="55" y="5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59" y="55"/>
                  </a:lnTo>
                  <a:lnTo>
                    <a:pt x="55" y="59"/>
                  </a:lnTo>
                  <a:close/>
                  <a:moveTo>
                    <a:pt x="32" y="2"/>
                  </a:moveTo>
                  <a:lnTo>
                    <a:pt x="32" y="57"/>
                  </a:lnTo>
                  <a:lnTo>
                    <a:pt x="27" y="57"/>
                  </a:lnTo>
                  <a:lnTo>
                    <a:pt x="27" y="2"/>
                  </a:lnTo>
                  <a:lnTo>
                    <a:pt x="32" y="2"/>
                  </a:lnTo>
                  <a:close/>
                  <a:moveTo>
                    <a:pt x="0" y="55"/>
                  </a:moveTo>
                  <a:lnTo>
                    <a:pt x="55" y="0"/>
                  </a:lnTo>
                  <a:lnTo>
                    <a:pt x="59" y="4"/>
                  </a:lnTo>
                  <a:lnTo>
                    <a:pt x="4" y="5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40"/>
            <p:cNvSpPr>
              <a:spLocks noEditPoints="1"/>
            </p:cNvSpPr>
            <p:nvPr/>
          </p:nvSpPr>
          <p:spPr bwMode="auto">
            <a:xfrm>
              <a:off x="4678363" y="1897063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29 w 56"/>
                <a:gd name="T7" fmla="*/ 0 h 56"/>
                <a:gd name="T8" fmla="*/ 29 w 56"/>
                <a:gd name="T9" fmla="*/ 56 h 56"/>
                <a:gd name="T10" fmla="*/ 29 w 56"/>
                <a:gd name="T11" fmla="*/ 0 h 56"/>
                <a:gd name="T12" fmla="*/ 0 w 56"/>
                <a:gd name="T13" fmla="*/ 56 h 56"/>
                <a:gd name="T14" fmla="*/ 56 w 56"/>
                <a:gd name="T15" fmla="*/ 0 h 56"/>
                <a:gd name="T16" fmla="*/ 0 w 56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29" y="0"/>
                  </a:moveTo>
                  <a:lnTo>
                    <a:pt x="29" y="56"/>
                  </a:lnTo>
                  <a:lnTo>
                    <a:pt x="29" y="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41"/>
            <p:cNvSpPr>
              <a:spLocks noEditPoints="1"/>
            </p:cNvSpPr>
            <p:nvPr/>
          </p:nvSpPr>
          <p:spPr bwMode="auto">
            <a:xfrm>
              <a:off x="4676775" y="1893888"/>
              <a:ext cx="93662" cy="95250"/>
            </a:xfrm>
            <a:custGeom>
              <a:avLst/>
              <a:gdLst>
                <a:gd name="T0" fmla="*/ 55 w 59"/>
                <a:gd name="T1" fmla="*/ 60 h 60"/>
                <a:gd name="T2" fmla="*/ 0 w 59"/>
                <a:gd name="T3" fmla="*/ 4 h 60"/>
                <a:gd name="T4" fmla="*/ 4 w 59"/>
                <a:gd name="T5" fmla="*/ 0 h 60"/>
                <a:gd name="T6" fmla="*/ 59 w 59"/>
                <a:gd name="T7" fmla="*/ 56 h 60"/>
                <a:gd name="T8" fmla="*/ 55 w 59"/>
                <a:gd name="T9" fmla="*/ 60 h 60"/>
                <a:gd name="T10" fmla="*/ 32 w 59"/>
                <a:gd name="T11" fmla="*/ 2 h 60"/>
                <a:gd name="T12" fmla="*/ 32 w 59"/>
                <a:gd name="T13" fmla="*/ 58 h 60"/>
                <a:gd name="T14" fmla="*/ 27 w 59"/>
                <a:gd name="T15" fmla="*/ 58 h 60"/>
                <a:gd name="T16" fmla="*/ 27 w 59"/>
                <a:gd name="T17" fmla="*/ 2 h 60"/>
                <a:gd name="T18" fmla="*/ 32 w 59"/>
                <a:gd name="T19" fmla="*/ 2 h 60"/>
                <a:gd name="T20" fmla="*/ 0 w 59"/>
                <a:gd name="T21" fmla="*/ 56 h 60"/>
                <a:gd name="T22" fmla="*/ 55 w 59"/>
                <a:gd name="T23" fmla="*/ 0 h 60"/>
                <a:gd name="T24" fmla="*/ 59 w 59"/>
                <a:gd name="T25" fmla="*/ 4 h 60"/>
                <a:gd name="T26" fmla="*/ 4 w 59"/>
                <a:gd name="T27" fmla="*/ 60 h 60"/>
                <a:gd name="T28" fmla="*/ 0 w 59"/>
                <a:gd name="T2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60">
                  <a:moveTo>
                    <a:pt x="55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59" y="56"/>
                  </a:lnTo>
                  <a:lnTo>
                    <a:pt x="55" y="60"/>
                  </a:lnTo>
                  <a:close/>
                  <a:moveTo>
                    <a:pt x="32" y="2"/>
                  </a:moveTo>
                  <a:lnTo>
                    <a:pt x="32" y="58"/>
                  </a:lnTo>
                  <a:lnTo>
                    <a:pt x="27" y="58"/>
                  </a:lnTo>
                  <a:lnTo>
                    <a:pt x="27" y="2"/>
                  </a:lnTo>
                  <a:lnTo>
                    <a:pt x="32" y="2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59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42"/>
            <p:cNvSpPr>
              <a:spLocks noEditPoints="1"/>
            </p:cNvSpPr>
            <p:nvPr/>
          </p:nvSpPr>
          <p:spPr bwMode="auto">
            <a:xfrm>
              <a:off x="4716463" y="1916113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29 w 56"/>
                <a:gd name="T7" fmla="*/ 0 h 56"/>
                <a:gd name="T8" fmla="*/ 29 w 56"/>
                <a:gd name="T9" fmla="*/ 56 h 56"/>
                <a:gd name="T10" fmla="*/ 29 w 56"/>
                <a:gd name="T11" fmla="*/ 0 h 56"/>
                <a:gd name="T12" fmla="*/ 0 w 56"/>
                <a:gd name="T13" fmla="*/ 56 h 56"/>
                <a:gd name="T14" fmla="*/ 56 w 56"/>
                <a:gd name="T15" fmla="*/ 0 h 56"/>
                <a:gd name="T16" fmla="*/ 0 w 56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29" y="0"/>
                  </a:moveTo>
                  <a:lnTo>
                    <a:pt x="29" y="56"/>
                  </a:lnTo>
                  <a:lnTo>
                    <a:pt x="29" y="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43"/>
            <p:cNvSpPr>
              <a:spLocks noEditPoints="1"/>
            </p:cNvSpPr>
            <p:nvPr/>
          </p:nvSpPr>
          <p:spPr bwMode="auto">
            <a:xfrm>
              <a:off x="4714875" y="1912938"/>
              <a:ext cx="93662" cy="95250"/>
            </a:xfrm>
            <a:custGeom>
              <a:avLst/>
              <a:gdLst>
                <a:gd name="T0" fmla="*/ 55 w 59"/>
                <a:gd name="T1" fmla="*/ 60 h 60"/>
                <a:gd name="T2" fmla="*/ 0 w 59"/>
                <a:gd name="T3" fmla="*/ 5 h 60"/>
                <a:gd name="T4" fmla="*/ 4 w 59"/>
                <a:gd name="T5" fmla="*/ 0 h 60"/>
                <a:gd name="T6" fmla="*/ 59 w 59"/>
                <a:gd name="T7" fmla="*/ 56 h 60"/>
                <a:gd name="T8" fmla="*/ 55 w 59"/>
                <a:gd name="T9" fmla="*/ 60 h 60"/>
                <a:gd name="T10" fmla="*/ 32 w 59"/>
                <a:gd name="T11" fmla="*/ 2 h 60"/>
                <a:gd name="T12" fmla="*/ 32 w 59"/>
                <a:gd name="T13" fmla="*/ 58 h 60"/>
                <a:gd name="T14" fmla="*/ 27 w 59"/>
                <a:gd name="T15" fmla="*/ 58 h 60"/>
                <a:gd name="T16" fmla="*/ 27 w 59"/>
                <a:gd name="T17" fmla="*/ 2 h 60"/>
                <a:gd name="T18" fmla="*/ 32 w 59"/>
                <a:gd name="T19" fmla="*/ 2 h 60"/>
                <a:gd name="T20" fmla="*/ 0 w 59"/>
                <a:gd name="T21" fmla="*/ 56 h 60"/>
                <a:gd name="T22" fmla="*/ 55 w 59"/>
                <a:gd name="T23" fmla="*/ 0 h 60"/>
                <a:gd name="T24" fmla="*/ 59 w 59"/>
                <a:gd name="T25" fmla="*/ 5 h 60"/>
                <a:gd name="T26" fmla="*/ 4 w 59"/>
                <a:gd name="T27" fmla="*/ 60 h 60"/>
                <a:gd name="T28" fmla="*/ 0 w 59"/>
                <a:gd name="T2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60">
                  <a:moveTo>
                    <a:pt x="55" y="60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59" y="56"/>
                  </a:lnTo>
                  <a:lnTo>
                    <a:pt x="55" y="60"/>
                  </a:lnTo>
                  <a:close/>
                  <a:moveTo>
                    <a:pt x="32" y="2"/>
                  </a:moveTo>
                  <a:lnTo>
                    <a:pt x="32" y="58"/>
                  </a:lnTo>
                  <a:lnTo>
                    <a:pt x="27" y="58"/>
                  </a:lnTo>
                  <a:lnTo>
                    <a:pt x="27" y="2"/>
                  </a:lnTo>
                  <a:lnTo>
                    <a:pt x="32" y="2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59" y="5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44"/>
            <p:cNvSpPr>
              <a:spLocks noEditPoints="1"/>
            </p:cNvSpPr>
            <p:nvPr/>
          </p:nvSpPr>
          <p:spPr bwMode="auto">
            <a:xfrm>
              <a:off x="4314825" y="2125663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28 w 56"/>
                <a:gd name="T7" fmla="*/ 0 h 56"/>
                <a:gd name="T8" fmla="*/ 28 w 56"/>
                <a:gd name="T9" fmla="*/ 56 h 56"/>
                <a:gd name="T10" fmla="*/ 28 w 56"/>
                <a:gd name="T11" fmla="*/ 0 h 56"/>
                <a:gd name="T12" fmla="*/ 0 w 56"/>
                <a:gd name="T13" fmla="*/ 56 h 56"/>
                <a:gd name="T14" fmla="*/ 56 w 56"/>
                <a:gd name="T15" fmla="*/ 0 h 56"/>
                <a:gd name="T16" fmla="*/ 0 w 56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28" y="0"/>
                  </a:moveTo>
                  <a:lnTo>
                    <a:pt x="28" y="56"/>
                  </a:lnTo>
                  <a:lnTo>
                    <a:pt x="28" y="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45"/>
            <p:cNvSpPr>
              <a:spLocks noEditPoints="1"/>
            </p:cNvSpPr>
            <p:nvPr/>
          </p:nvSpPr>
          <p:spPr bwMode="auto">
            <a:xfrm>
              <a:off x="4311650" y="2122488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33 w 60"/>
                <a:gd name="T11" fmla="*/ 2 h 60"/>
                <a:gd name="T12" fmla="*/ 33 w 60"/>
                <a:gd name="T13" fmla="*/ 58 h 60"/>
                <a:gd name="T14" fmla="*/ 27 w 60"/>
                <a:gd name="T15" fmla="*/ 58 h 60"/>
                <a:gd name="T16" fmla="*/ 27 w 60"/>
                <a:gd name="T17" fmla="*/ 2 h 60"/>
                <a:gd name="T18" fmla="*/ 33 w 60"/>
                <a:gd name="T19" fmla="*/ 2 h 60"/>
                <a:gd name="T20" fmla="*/ 0 w 60"/>
                <a:gd name="T21" fmla="*/ 56 h 60"/>
                <a:gd name="T22" fmla="*/ 56 w 60"/>
                <a:gd name="T23" fmla="*/ 0 h 60"/>
                <a:gd name="T24" fmla="*/ 60 w 60"/>
                <a:gd name="T25" fmla="*/ 4 h 60"/>
                <a:gd name="T26" fmla="*/ 4 w 60"/>
                <a:gd name="T27" fmla="*/ 60 h 60"/>
                <a:gd name="T28" fmla="*/ 0 w 60"/>
                <a:gd name="T2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33" y="2"/>
                  </a:moveTo>
                  <a:lnTo>
                    <a:pt x="33" y="58"/>
                  </a:lnTo>
                  <a:lnTo>
                    <a:pt x="27" y="58"/>
                  </a:lnTo>
                  <a:lnTo>
                    <a:pt x="27" y="2"/>
                  </a:lnTo>
                  <a:lnTo>
                    <a:pt x="33" y="2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46"/>
            <p:cNvSpPr>
              <a:spLocks noEditPoints="1"/>
            </p:cNvSpPr>
            <p:nvPr/>
          </p:nvSpPr>
          <p:spPr bwMode="auto">
            <a:xfrm>
              <a:off x="4387850" y="2103438"/>
              <a:ext cx="88900" cy="87312"/>
            </a:xfrm>
            <a:custGeom>
              <a:avLst/>
              <a:gdLst>
                <a:gd name="T0" fmla="*/ 56 w 56"/>
                <a:gd name="T1" fmla="*/ 55 h 55"/>
                <a:gd name="T2" fmla="*/ 0 w 56"/>
                <a:gd name="T3" fmla="*/ 0 h 55"/>
                <a:gd name="T4" fmla="*/ 56 w 56"/>
                <a:gd name="T5" fmla="*/ 55 h 55"/>
                <a:gd name="T6" fmla="*/ 28 w 56"/>
                <a:gd name="T7" fmla="*/ 0 h 55"/>
                <a:gd name="T8" fmla="*/ 28 w 56"/>
                <a:gd name="T9" fmla="*/ 55 h 55"/>
                <a:gd name="T10" fmla="*/ 28 w 56"/>
                <a:gd name="T11" fmla="*/ 0 h 55"/>
                <a:gd name="T12" fmla="*/ 0 w 56"/>
                <a:gd name="T13" fmla="*/ 55 h 55"/>
                <a:gd name="T14" fmla="*/ 56 w 56"/>
                <a:gd name="T15" fmla="*/ 0 h 55"/>
                <a:gd name="T16" fmla="*/ 0 w 56"/>
                <a:gd name="T1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5">
                  <a:moveTo>
                    <a:pt x="56" y="55"/>
                  </a:moveTo>
                  <a:lnTo>
                    <a:pt x="0" y="0"/>
                  </a:lnTo>
                  <a:lnTo>
                    <a:pt x="56" y="55"/>
                  </a:lnTo>
                  <a:close/>
                  <a:moveTo>
                    <a:pt x="28" y="0"/>
                  </a:moveTo>
                  <a:lnTo>
                    <a:pt x="28" y="55"/>
                  </a:lnTo>
                  <a:lnTo>
                    <a:pt x="28" y="0"/>
                  </a:lnTo>
                  <a:close/>
                  <a:moveTo>
                    <a:pt x="0" y="55"/>
                  </a:moveTo>
                  <a:lnTo>
                    <a:pt x="56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47"/>
            <p:cNvSpPr>
              <a:spLocks noEditPoints="1"/>
            </p:cNvSpPr>
            <p:nvPr/>
          </p:nvSpPr>
          <p:spPr bwMode="auto">
            <a:xfrm>
              <a:off x="4384675" y="2100263"/>
              <a:ext cx="95250" cy="93662"/>
            </a:xfrm>
            <a:custGeom>
              <a:avLst/>
              <a:gdLst>
                <a:gd name="T0" fmla="*/ 56 w 60"/>
                <a:gd name="T1" fmla="*/ 59 h 59"/>
                <a:gd name="T2" fmla="*/ 0 w 60"/>
                <a:gd name="T3" fmla="*/ 4 h 59"/>
                <a:gd name="T4" fmla="*/ 4 w 60"/>
                <a:gd name="T5" fmla="*/ 0 h 59"/>
                <a:gd name="T6" fmla="*/ 60 w 60"/>
                <a:gd name="T7" fmla="*/ 55 h 59"/>
                <a:gd name="T8" fmla="*/ 56 w 60"/>
                <a:gd name="T9" fmla="*/ 59 h 59"/>
                <a:gd name="T10" fmla="*/ 33 w 60"/>
                <a:gd name="T11" fmla="*/ 2 h 59"/>
                <a:gd name="T12" fmla="*/ 33 w 60"/>
                <a:gd name="T13" fmla="*/ 57 h 59"/>
                <a:gd name="T14" fmla="*/ 27 w 60"/>
                <a:gd name="T15" fmla="*/ 57 h 59"/>
                <a:gd name="T16" fmla="*/ 27 w 60"/>
                <a:gd name="T17" fmla="*/ 2 h 59"/>
                <a:gd name="T18" fmla="*/ 33 w 60"/>
                <a:gd name="T19" fmla="*/ 2 h 59"/>
                <a:gd name="T20" fmla="*/ 0 w 60"/>
                <a:gd name="T21" fmla="*/ 55 h 59"/>
                <a:gd name="T22" fmla="*/ 56 w 60"/>
                <a:gd name="T23" fmla="*/ 0 h 59"/>
                <a:gd name="T24" fmla="*/ 60 w 60"/>
                <a:gd name="T25" fmla="*/ 4 h 59"/>
                <a:gd name="T26" fmla="*/ 4 w 60"/>
                <a:gd name="T27" fmla="*/ 59 h 59"/>
                <a:gd name="T28" fmla="*/ 0 w 60"/>
                <a:gd name="T29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59">
                  <a:moveTo>
                    <a:pt x="56" y="5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5"/>
                  </a:lnTo>
                  <a:lnTo>
                    <a:pt x="56" y="59"/>
                  </a:lnTo>
                  <a:close/>
                  <a:moveTo>
                    <a:pt x="33" y="2"/>
                  </a:moveTo>
                  <a:lnTo>
                    <a:pt x="33" y="57"/>
                  </a:lnTo>
                  <a:lnTo>
                    <a:pt x="27" y="57"/>
                  </a:lnTo>
                  <a:lnTo>
                    <a:pt x="27" y="2"/>
                  </a:lnTo>
                  <a:lnTo>
                    <a:pt x="33" y="2"/>
                  </a:lnTo>
                  <a:close/>
                  <a:moveTo>
                    <a:pt x="0" y="55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5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48"/>
            <p:cNvSpPr>
              <a:spLocks noEditPoints="1"/>
            </p:cNvSpPr>
            <p:nvPr/>
          </p:nvSpPr>
          <p:spPr bwMode="auto">
            <a:xfrm>
              <a:off x="4295775" y="2144713"/>
              <a:ext cx="87312" cy="87312"/>
            </a:xfrm>
            <a:custGeom>
              <a:avLst/>
              <a:gdLst>
                <a:gd name="T0" fmla="*/ 55 w 55"/>
                <a:gd name="T1" fmla="*/ 55 h 55"/>
                <a:gd name="T2" fmla="*/ 0 w 55"/>
                <a:gd name="T3" fmla="*/ 0 h 55"/>
                <a:gd name="T4" fmla="*/ 55 w 55"/>
                <a:gd name="T5" fmla="*/ 55 h 55"/>
                <a:gd name="T6" fmla="*/ 28 w 55"/>
                <a:gd name="T7" fmla="*/ 0 h 55"/>
                <a:gd name="T8" fmla="*/ 28 w 55"/>
                <a:gd name="T9" fmla="*/ 55 h 55"/>
                <a:gd name="T10" fmla="*/ 28 w 55"/>
                <a:gd name="T11" fmla="*/ 0 h 55"/>
                <a:gd name="T12" fmla="*/ 0 w 55"/>
                <a:gd name="T13" fmla="*/ 55 h 55"/>
                <a:gd name="T14" fmla="*/ 55 w 55"/>
                <a:gd name="T15" fmla="*/ 0 h 55"/>
                <a:gd name="T16" fmla="*/ 0 w 55"/>
                <a:gd name="T1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55">
                  <a:moveTo>
                    <a:pt x="55" y="55"/>
                  </a:moveTo>
                  <a:lnTo>
                    <a:pt x="0" y="0"/>
                  </a:lnTo>
                  <a:lnTo>
                    <a:pt x="55" y="55"/>
                  </a:lnTo>
                  <a:close/>
                  <a:moveTo>
                    <a:pt x="28" y="0"/>
                  </a:moveTo>
                  <a:lnTo>
                    <a:pt x="28" y="55"/>
                  </a:lnTo>
                  <a:lnTo>
                    <a:pt x="28" y="0"/>
                  </a:lnTo>
                  <a:close/>
                  <a:moveTo>
                    <a:pt x="0" y="55"/>
                  </a:moveTo>
                  <a:lnTo>
                    <a:pt x="55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49"/>
            <p:cNvSpPr>
              <a:spLocks noEditPoints="1"/>
            </p:cNvSpPr>
            <p:nvPr/>
          </p:nvSpPr>
          <p:spPr bwMode="auto">
            <a:xfrm>
              <a:off x="4292600" y="2141538"/>
              <a:ext cx="93662" cy="93662"/>
            </a:xfrm>
            <a:custGeom>
              <a:avLst/>
              <a:gdLst>
                <a:gd name="T0" fmla="*/ 55 w 59"/>
                <a:gd name="T1" fmla="*/ 59 h 59"/>
                <a:gd name="T2" fmla="*/ 0 w 59"/>
                <a:gd name="T3" fmla="*/ 4 h 59"/>
                <a:gd name="T4" fmla="*/ 4 w 59"/>
                <a:gd name="T5" fmla="*/ 0 h 59"/>
                <a:gd name="T6" fmla="*/ 59 w 59"/>
                <a:gd name="T7" fmla="*/ 55 h 59"/>
                <a:gd name="T8" fmla="*/ 55 w 59"/>
                <a:gd name="T9" fmla="*/ 59 h 59"/>
                <a:gd name="T10" fmla="*/ 32 w 59"/>
                <a:gd name="T11" fmla="*/ 2 h 59"/>
                <a:gd name="T12" fmla="*/ 32 w 59"/>
                <a:gd name="T13" fmla="*/ 57 h 59"/>
                <a:gd name="T14" fmla="*/ 27 w 59"/>
                <a:gd name="T15" fmla="*/ 57 h 59"/>
                <a:gd name="T16" fmla="*/ 27 w 59"/>
                <a:gd name="T17" fmla="*/ 2 h 59"/>
                <a:gd name="T18" fmla="*/ 32 w 59"/>
                <a:gd name="T19" fmla="*/ 2 h 59"/>
                <a:gd name="T20" fmla="*/ 0 w 59"/>
                <a:gd name="T21" fmla="*/ 55 h 59"/>
                <a:gd name="T22" fmla="*/ 55 w 59"/>
                <a:gd name="T23" fmla="*/ 0 h 59"/>
                <a:gd name="T24" fmla="*/ 59 w 59"/>
                <a:gd name="T25" fmla="*/ 4 h 59"/>
                <a:gd name="T26" fmla="*/ 4 w 59"/>
                <a:gd name="T27" fmla="*/ 59 h 59"/>
                <a:gd name="T28" fmla="*/ 0 w 59"/>
                <a:gd name="T29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59">
                  <a:moveTo>
                    <a:pt x="55" y="5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59" y="55"/>
                  </a:lnTo>
                  <a:lnTo>
                    <a:pt x="55" y="59"/>
                  </a:lnTo>
                  <a:close/>
                  <a:moveTo>
                    <a:pt x="32" y="2"/>
                  </a:moveTo>
                  <a:lnTo>
                    <a:pt x="32" y="57"/>
                  </a:lnTo>
                  <a:lnTo>
                    <a:pt x="27" y="57"/>
                  </a:lnTo>
                  <a:lnTo>
                    <a:pt x="27" y="2"/>
                  </a:lnTo>
                  <a:lnTo>
                    <a:pt x="32" y="2"/>
                  </a:lnTo>
                  <a:close/>
                  <a:moveTo>
                    <a:pt x="0" y="55"/>
                  </a:moveTo>
                  <a:lnTo>
                    <a:pt x="55" y="0"/>
                  </a:lnTo>
                  <a:lnTo>
                    <a:pt x="59" y="4"/>
                  </a:lnTo>
                  <a:lnTo>
                    <a:pt x="4" y="5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50"/>
            <p:cNvSpPr>
              <a:spLocks noEditPoints="1"/>
            </p:cNvSpPr>
            <p:nvPr/>
          </p:nvSpPr>
          <p:spPr bwMode="auto">
            <a:xfrm>
              <a:off x="4356100" y="2109788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28 w 56"/>
                <a:gd name="T7" fmla="*/ 0 h 56"/>
                <a:gd name="T8" fmla="*/ 28 w 56"/>
                <a:gd name="T9" fmla="*/ 56 h 56"/>
                <a:gd name="T10" fmla="*/ 28 w 56"/>
                <a:gd name="T11" fmla="*/ 0 h 56"/>
                <a:gd name="T12" fmla="*/ 0 w 56"/>
                <a:gd name="T13" fmla="*/ 56 h 56"/>
                <a:gd name="T14" fmla="*/ 56 w 56"/>
                <a:gd name="T15" fmla="*/ 0 h 56"/>
                <a:gd name="T16" fmla="*/ 0 w 56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28" y="0"/>
                  </a:moveTo>
                  <a:lnTo>
                    <a:pt x="28" y="56"/>
                  </a:lnTo>
                  <a:lnTo>
                    <a:pt x="28" y="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51"/>
            <p:cNvSpPr>
              <a:spLocks noEditPoints="1"/>
            </p:cNvSpPr>
            <p:nvPr/>
          </p:nvSpPr>
          <p:spPr bwMode="auto">
            <a:xfrm>
              <a:off x="4352925" y="2106613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33 w 60"/>
                <a:gd name="T11" fmla="*/ 2 h 60"/>
                <a:gd name="T12" fmla="*/ 33 w 60"/>
                <a:gd name="T13" fmla="*/ 58 h 60"/>
                <a:gd name="T14" fmla="*/ 27 w 60"/>
                <a:gd name="T15" fmla="*/ 58 h 60"/>
                <a:gd name="T16" fmla="*/ 27 w 60"/>
                <a:gd name="T17" fmla="*/ 2 h 60"/>
                <a:gd name="T18" fmla="*/ 33 w 60"/>
                <a:gd name="T19" fmla="*/ 2 h 60"/>
                <a:gd name="T20" fmla="*/ 0 w 60"/>
                <a:gd name="T21" fmla="*/ 56 h 60"/>
                <a:gd name="T22" fmla="*/ 56 w 60"/>
                <a:gd name="T23" fmla="*/ 0 h 60"/>
                <a:gd name="T24" fmla="*/ 60 w 60"/>
                <a:gd name="T25" fmla="*/ 4 h 60"/>
                <a:gd name="T26" fmla="*/ 4 w 60"/>
                <a:gd name="T27" fmla="*/ 60 h 60"/>
                <a:gd name="T28" fmla="*/ 0 w 60"/>
                <a:gd name="T2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33" y="2"/>
                  </a:moveTo>
                  <a:lnTo>
                    <a:pt x="33" y="58"/>
                  </a:lnTo>
                  <a:lnTo>
                    <a:pt x="27" y="58"/>
                  </a:lnTo>
                  <a:lnTo>
                    <a:pt x="27" y="2"/>
                  </a:lnTo>
                  <a:lnTo>
                    <a:pt x="33" y="2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52"/>
            <p:cNvSpPr>
              <a:spLocks noEditPoints="1"/>
            </p:cNvSpPr>
            <p:nvPr/>
          </p:nvSpPr>
          <p:spPr bwMode="auto">
            <a:xfrm>
              <a:off x="4322763" y="2139950"/>
              <a:ext cx="88900" cy="87312"/>
            </a:xfrm>
            <a:custGeom>
              <a:avLst/>
              <a:gdLst>
                <a:gd name="T0" fmla="*/ 56 w 56"/>
                <a:gd name="T1" fmla="*/ 55 h 55"/>
                <a:gd name="T2" fmla="*/ 0 w 56"/>
                <a:gd name="T3" fmla="*/ 0 h 55"/>
                <a:gd name="T4" fmla="*/ 56 w 56"/>
                <a:gd name="T5" fmla="*/ 55 h 55"/>
                <a:gd name="T6" fmla="*/ 28 w 56"/>
                <a:gd name="T7" fmla="*/ 0 h 55"/>
                <a:gd name="T8" fmla="*/ 28 w 56"/>
                <a:gd name="T9" fmla="*/ 55 h 55"/>
                <a:gd name="T10" fmla="*/ 28 w 56"/>
                <a:gd name="T11" fmla="*/ 0 h 55"/>
                <a:gd name="T12" fmla="*/ 0 w 56"/>
                <a:gd name="T13" fmla="*/ 55 h 55"/>
                <a:gd name="T14" fmla="*/ 56 w 56"/>
                <a:gd name="T15" fmla="*/ 0 h 55"/>
                <a:gd name="T16" fmla="*/ 0 w 56"/>
                <a:gd name="T1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5">
                  <a:moveTo>
                    <a:pt x="56" y="55"/>
                  </a:moveTo>
                  <a:lnTo>
                    <a:pt x="0" y="0"/>
                  </a:lnTo>
                  <a:lnTo>
                    <a:pt x="56" y="55"/>
                  </a:lnTo>
                  <a:close/>
                  <a:moveTo>
                    <a:pt x="28" y="0"/>
                  </a:moveTo>
                  <a:lnTo>
                    <a:pt x="28" y="55"/>
                  </a:lnTo>
                  <a:lnTo>
                    <a:pt x="28" y="0"/>
                  </a:lnTo>
                  <a:close/>
                  <a:moveTo>
                    <a:pt x="0" y="55"/>
                  </a:moveTo>
                  <a:lnTo>
                    <a:pt x="56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53"/>
            <p:cNvSpPr>
              <a:spLocks noEditPoints="1"/>
            </p:cNvSpPr>
            <p:nvPr/>
          </p:nvSpPr>
          <p:spPr bwMode="auto">
            <a:xfrm>
              <a:off x="4319588" y="2136775"/>
              <a:ext cx="95250" cy="93662"/>
            </a:xfrm>
            <a:custGeom>
              <a:avLst/>
              <a:gdLst>
                <a:gd name="T0" fmla="*/ 56 w 60"/>
                <a:gd name="T1" fmla="*/ 59 h 59"/>
                <a:gd name="T2" fmla="*/ 0 w 60"/>
                <a:gd name="T3" fmla="*/ 4 h 59"/>
                <a:gd name="T4" fmla="*/ 4 w 60"/>
                <a:gd name="T5" fmla="*/ 0 h 59"/>
                <a:gd name="T6" fmla="*/ 60 w 60"/>
                <a:gd name="T7" fmla="*/ 55 h 59"/>
                <a:gd name="T8" fmla="*/ 56 w 60"/>
                <a:gd name="T9" fmla="*/ 59 h 59"/>
                <a:gd name="T10" fmla="*/ 33 w 60"/>
                <a:gd name="T11" fmla="*/ 2 h 59"/>
                <a:gd name="T12" fmla="*/ 33 w 60"/>
                <a:gd name="T13" fmla="*/ 57 h 59"/>
                <a:gd name="T14" fmla="*/ 27 w 60"/>
                <a:gd name="T15" fmla="*/ 57 h 59"/>
                <a:gd name="T16" fmla="*/ 27 w 60"/>
                <a:gd name="T17" fmla="*/ 2 h 59"/>
                <a:gd name="T18" fmla="*/ 33 w 60"/>
                <a:gd name="T19" fmla="*/ 2 h 59"/>
                <a:gd name="T20" fmla="*/ 0 w 60"/>
                <a:gd name="T21" fmla="*/ 55 h 59"/>
                <a:gd name="T22" fmla="*/ 56 w 60"/>
                <a:gd name="T23" fmla="*/ 0 h 59"/>
                <a:gd name="T24" fmla="*/ 60 w 60"/>
                <a:gd name="T25" fmla="*/ 4 h 59"/>
                <a:gd name="T26" fmla="*/ 4 w 60"/>
                <a:gd name="T27" fmla="*/ 59 h 59"/>
                <a:gd name="T28" fmla="*/ 0 w 60"/>
                <a:gd name="T29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59">
                  <a:moveTo>
                    <a:pt x="56" y="5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5"/>
                  </a:lnTo>
                  <a:lnTo>
                    <a:pt x="56" y="59"/>
                  </a:lnTo>
                  <a:close/>
                  <a:moveTo>
                    <a:pt x="33" y="2"/>
                  </a:moveTo>
                  <a:lnTo>
                    <a:pt x="33" y="57"/>
                  </a:lnTo>
                  <a:lnTo>
                    <a:pt x="27" y="57"/>
                  </a:lnTo>
                  <a:lnTo>
                    <a:pt x="27" y="2"/>
                  </a:lnTo>
                  <a:lnTo>
                    <a:pt x="33" y="2"/>
                  </a:lnTo>
                  <a:close/>
                  <a:moveTo>
                    <a:pt x="0" y="55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5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54"/>
            <p:cNvSpPr>
              <a:spLocks noEditPoints="1"/>
            </p:cNvSpPr>
            <p:nvPr/>
          </p:nvSpPr>
          <p:spPr bwMode="auto">
            <a:xfrm>
              <a:off x="4340225" y="2209800"/>
              <a:ext cx="88900" cy="87312"/>
            </a:xfrm>
            <a:custGeom>
              <a:avLst/>
              <a:gdLst>
                <a:gd name="T0" fmla="*/ 56 w 56"/>
                <a:gd name="T1" fmla="*/ 55 h 55"/>
                <a:gd name="T2" fmla="*/ 0 w 56"/>
                <a:gd name="T3" fmla="*/ 0 h 55"/>
                <a:gd name="T4" fmla="*/ 56 w 56"/>
                <a:gd name="T5" fmla="*/ 55 h 55"/>
                <a:gd name="T6" fmla="*/ 28 w 56"/>
                <a:gd name="T7" fmla="*/ 0 h 55"/>
                <a:gd name="T8" fmla="*/ 28 w 56"/>
                <a:gd name="T9" fmla="*/ 55 h 55"/>
                <a:gd name="T10" fmla="*/ 28 w 56"/>
                <a:gd name="T11" fmla="*/ 0 h 55"/>
                <a:gd name="T12" fmla="*/ 0 w 56"/>
                <a:gd name="T13" fmla="*/ 55 h 55"/>
                <a:gd name="T14" fmla="*/ 56 w 56"/>
                <a:gd name="T15" fmla="*/ 0 h 55"/>
                <a:gd name="T16" fmla="*/ 0 w 56"/>
                <a:gd name="T1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5">
                  <a:moveTo>
                    <a:pt x="56" y="55"/>
                  </a:moveTo>
                  <a:lnTo>
                    <a:pt x="0" y="0"/>
                  </a:lnTo>
                  <a:lnTo>
                    <a:pt x="56" y="55"/>
                  </a:lnTo>
                  <a:close/>
                  <a:moveTo>
                    <a:pt x="28" y="0"/>
                  </a:moveTo>
                  <a:lnTo>
                    <a:pt x="28" y="55"/>
                  </a:lnTo>
                  <a:lnTo>
                    <a:pt x="28" y="0"/>
                  </a:lnTo>
                  <a:close/>
                  <a:moveTo>
                    <a:pt x="0" y="55"/>
                  </a:moveTo>
                  <a:lnTo>
                    <a:pt x="56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55"/>
            <p:cNvSpPr>
              <a:spLocks noEditPoints="1"/>
            </p:cNvSpPr>
            <p:nvPr/>
          </p:nvSpPr>
          <p:spPr bwMode="auto">
            <a:xfrm>
              <a:off x="4337050" y="2206625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33 w 60"/>
                <a:gd name="T11" fmla="*/ 2 h 60"/>
                <a:gd name="T12" fmla="*/ 33 w 60"/>
                <a:gd name="T13" fmla="*/ 57 h 60"/>
                <a:gd name="T14" fmla="*/ 27 w 60"/>
                <a:gd name="T15" fmla="*/ 57 h 60"/>
                <a:gd name="T16" fmla="*/ 27 w 60"/>
                <a:gd name="T17" fmla="*/ 2 h 60"/>
                <a:gd name="T18" fmla="*/ 33 w 60"/>
                <a:gd name="T19" fmla="*/ 2 h 60"/>
                <a:gd name="T20" fmla="*/ 0 w 60"/>
                <a:gd name="T21" fmla="*/ 56 h 60"/>
                <a:gd name="T22" fmla="*/ 56 w 60"/>
                <a:gd name="T23" fmla="*/ 0 h 60"/>
                <a:gd name="T24" fmla="*/ 60 w 60"/>
                <a:gd name="T25" fmla="*/ 4 h 60"/>
                <a:gd name="T26" fmla="*/ 4 w 60"/>
                <a:gd name="T27" fmla="*/ 60 h 60"/>
                <a:gd name="T28" fmla="*/ 0 w 60"/>
                <a:gd name="T2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33" y="2"/>
                  </a:moveTo>
                  <a:lnTo>
                    <a:pt x="33" y="57"/>
                  </a:lnTo>
                  <a:lnTo>
                    <a:pt x="27" y="57"/>
                  </a:lnTo>
                  <a:lnTo>
                    <a:pt x="27" y="2"/>
                  </a:lnTo>
                  <a:lnTo>
                    <a:pt x="33" y="2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156"/>
            <p:cNvSpPr>
              <a:spLocks noChangeArrowheads="1"/>
            </p:cNvSpPr>
            <p:nvPr/>
          </p:nvSpPr>
          <p:spPr bwMode="auto">
            <a:xfrm>
              <a:off x="2411413" y="3686175"/>
              <a:ext cx="131762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" name="Rectangle 157"/>
            <p:cNvSpPr>
              <a:spLocks noChangeArrowheads="1"/>
            </p:cNvSpPr>
            <p:nvPr/>
          </p:nvSpPr>
          <p:spPr bwMode="auto">
            <a:xfrm>
              <a:off x="2282825" y="3433763"/>
              <a:ext cx="26035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Rectangle 158"/>
            <p:cNvSpPr>
              <a:spLocks noChangeArrowheads="1"/>
            </p:cNvSpPr>
            <p:nvPr/>
          </p:nvSpPr>
          <p:spPr bwMode="auto">
            <a:xfrm>
              <a:off x="2282825" y="3179763"/>
              <a:ext cx="26035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" name="Rectangle 159"/>
            <p:cNvSpPr>
              <a:spLocks noChangeArrowheads="1"/>
            </p:cNvSpPr>
            <p:nvPr/>
          </p:nvSpPr>
          <p:spPr bwMode="auto">
            <a:xfrm>
              <a:off x="2282825" y="2925763"/>
              <a:ext cx="26035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300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2" name="Rectangle 160"/>
            <p:cNvSpPr>
              <a:spLocks noChangeArrowheads="1"/>
            </p:cNvSpPr>
            <p:nvPr/>
          </p:nvSpPr>
          <p:spPr bwMode="auto">
            <a:xfrm>
              <a:off x="2282825" y="2671763"/>
              <a:ext cx="26035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400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" name="Rectangle 161"/>
            <p:cNvSpPr>
              <a:spLocks noChangeArrowheads="1"/>
            </p:cNvSpPr>
            <p:nvPr/>
          </p:nvSpPr>
          <p:spPr bwMode="auto">
            <a:xfrm>
              <a:off x="2282825" y="2417763"/>
              <a:ext cx="26035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500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" name="Rectangle 162"/>
            <p:cNvSpPr>
              <a:spLocks noChangeArrowheads="1"/>
            </p:cNvSpPr>
            <p:nvPr/>
          </p:nvSpPr>
          <p:spPr bwMode="auto">
            <a:xfrm>
              <a:off x="2282825" y="2163763"/>
              <a:ext cx="26035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600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5" name="Rectangle 163"/>
            <p:cNvSpPr>
              <a:spLocks noChangeArrowheads="1"/>
            </p:cNvSpPr>
            <p:nvPr/>
          </p:nvSpPr>
          <p:spPr bwMode="auto">
            <a:xfrm>
              <a:off x="2282825" y="1909763"/>
              <a:ext cx="26035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700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6" name="Rectangle 164"/>
            <p:cNvSpPr>
              <a:spLocks noChangeArrowheads="1"/>
            </p:cNvSpPr>
            <p:nvPr/>
          </p:nvSpPr>
          <p:spPr bwMode="auto">
            <a:xfrm>
              <a:off x="2282825" y="1655763"/>
              <a:ext cx="26035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800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7" name="Rectangle 165"/>
            <p:cNvSpPr>
              <a:spLocks noChangeArrowheads="1"/>
            </p:cNvSpPr>
            <p:nvPr/>
          </p:nvSpPr>
          <p:spPr bwMode="auto">
            <a:xfrm>
              <a:off x="2282825" y="1403350"/>
              <a:ext cx="26035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900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8" name="Rectangle 166"/>
            <p:cNvSpPr>
              <a:spLocks noChangeArrowheads="1"/>
            </p:cNvSpPr>
            <p:nvPr/>
          </p:nvSpPr>
          <p:spPr bwMode="auto">
            <a:xfrm>
              <a:off x="2562225" y="3851275"/>
              <a:ext cx="130175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9" name="Rectangle 167"/>
            <p:cNvSpPr>
              <a:spLocks noChangeArrowheads="1"/>
            </p:cNvSpPr>
            <p:nvPr/>
          </p:nvSpPr>
          <p:spPr bwMode="auto">
            <a:xfrm>
              <a:off x="3465513" y="3851275"/>
              <a:ext cx="227012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0.5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0" name="Rectangle 168"/>
            <p:cNvSpPr>
              <a:spLocks noChangeArrowheads="1"/>
            </p:cNvSpPr>
            <p:nvPr/>
          </p:nvSpPr>
          <p:spPr bwMode="auto">
            <a:xfrm>
              <a:off x="4465638" y="3851275"/>
              <a:ext cx="131762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1" name="Rectangle 169"/>
            <p:cNvSpPr>
              <a:spLocks noChangeArrowheads="1"/>
            </p:cNvSpPr>
            <p:nvPr/>
          </p:nvSpPr>
          <p:spPr bwMode="auto">
            <a:xfrm>
              <a:off x="5370513" y="3851275"/>
              <a:ext cx="227012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1.5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" name="Freeform 170"/>
            <p:cNvSpPr>
              <a:spLocks noEditPoints="1"/>
            </p:cNvSpPr>
            <p:nvPr/>
          </p:nvSpPr>
          <p:spPr bwMode="auto">
            <a:xfrm>
              <a:off x="5730875" y="2565400"/>
              <a:ext cx="76200" cy="76200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0 h 48"/>
                <a:gd name="T4" fmla="*/ 48 w 48"/>
                <a:gd name="T5" fmla="*/ 48 h 48"/>
                <a:gd name="T6" fmla="*/ 0 w 48"/>
                <a:gd name="T7" fmla="*/ 48 h 48"/>
                <a:gd name="T8" fmla="*/ 48 w 48"/>
                <a:gd name="T9" fmla="*/ 0 h 48"/>
                <a:gd name="T10" fmla="*/ 0 w 48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0"/>
                  </a:lnTo>
                  <a:lnTo>
                    <a:pt x="48" y="48"/>
                  </a:lnTo>
                  <a:close/>
                  <a:moveTo>
                    <a:pt x="0" y="48"/>
                  </a:moveTo>
                  <a:lnTo>
                    <a:pt x="48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71"/>
            <p:cNvSpPr>
              <a:spLocks noEditPoints="1"/>
            </p:cNvSpPr>
            <p:nvPr/>
          </p:nvSpPr>
          <p:spPr bwMode="auto">
            <a:xfrm>
              <a:off x="5727700" y="2560638"/>
              <a:ext cx="82550" cy="84137"/>
            </a:xfrm>
            <a:custGeom>
              <a:avLst/>
              <a:gdLst>
                <a:gd name="T0" fmla="*/ 48 w 52"/>
                <a:gd name="T1" fmla="*/ 53 h 53"/>
                <a:gd name="T2" fmla="*/ 0 w 52"/>
                <a:gd name="T3" fmla="*/ 5 h 53"/>
                <a:gd name="T4" fmla="*/ 4 w 52"/>
                <a:gd name="T5" fmla="*/ 0 h 53"/>
                <a:gd name="T6" fmla="*/ 52 w 52"/>
                <a:gd name="T7" fmla="*/ 48 h 53"/>
                <a:gd name="T8" fmla="*/ 48 w 52"/>
                <a:gd name="T9" fmla="*/ 53 h 53"/>
                <a:gd name="T10" fmla="*/ 0 w 52"/>
                <a:gd name="T11" fmla="*/ 48 h 53"/>
                <a:gd name="T12" fmla="*/ 48 w 52"/>
                <a:gd name="T13" fmla="*/ 0 h 53"/>
                <a:gd name="T14" fmla="*/ 52 w 52"/>
                <a:gd name="T15" fmla="*/ 5 h 53"/>
                <a:gd name="T16" fmla="*/ 4 w 52"/>
                <a:gd name="T17" fmla="*/ 53 h 53"/>
                <a:gd name="T18" fmla="*/ 0 w 52"/>
                <a:gd name="T19" fmla="*/ 4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48" y="53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52" y="48"/>
                  </a:lnTo>
                  <a:lnTo>
                    <a:pt x="48" y="53"/>
                  </a:lnTo>
                  <a:close/>
                  <a:moveTo>
                    <a:pt x="0" y="48"/>
                  </a:moveTo>
                  <a:lnTo>
                    <a:pt x="48" y="0"/>
                  </a:lnTo>
                  <a:lnTo>
                    <a:pt x="52" y="5"/>
                  </a:lnTo>
                  <a:lnTo>
                    <a:pt x="4" y="53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7D60A0"/>
            </a:solidFill>
            <a:ln w="1" cap="flat">
              <a:solidFill>
                <a:srgbClr val="7D60A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172"/>
            <p:cNvSpPr>
              <a:spLocks noChangeArrowheads="1"/>
            </p:cNvSpPr>
            <p:nvPr/>
          </p:nvSpPr>
          <p:spPr bwMode="auto">
            <a:xfrm>
              <a:off x="5834063" y="2517775"/>
              <a:ext cx="25968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TCT1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" name="Freeform 173"/>
            <p:cNvSpPr>
              <a:spLocks noEditPoints="1"/>
            </p:cNvSpPr>
            <p:nvPr/>
          </p:nvSpPr>
          <p:spPr bwMode="auto">
            <a:xfrm>
              <a:off x="5730875" y="2794000"/>
              <a:ext cx="76200" cy="76200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0 h 48"/>
                <a:gd name="T4" fmla="*/ 48 w 48"/>
                <a:gd name="T5" fmla="*/ 48 h 48"/>
                <a:gd name="T6" fmla="*/ 24 w 48"/>
                <a:gd name="T7" fmla="*/ 0 h 48"/>
                <a:gd name="T8" fmla="*/ 24 w 48"/>
                <a:gd name="T9" fmla="*/ 48 h 48"/>
                <a:gd name="T10" fmla="*/ 24 w 48"/>
                <a:gd name="T11" fmla="*/ 0 h 48"/>
                <a:gd name="T12" fmla="*/ 0 w 48"/>
                <a:gd name="T13" fmla="*/ 48 h 48"/>
                <a:gd name="T14" fmla="*/ 48 w 48"/>
                <a:gd name="T15" fmla="*/ 0 h 48"/>
                <a:gd name="T16" fmla="*/ 0 w 48"/>
                <a:gd name="T1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0"/>
                  </a:lnTo>
                  <a:lnTo>
                    <a:pt x="48" y="48"/>
                  </a:lnTo>
                  <a:close/>
                  <a:moveTo>
                    <a:pt x="24" y="0"/>
                  </a:moveTo>
                  <a:lnTo>
                    <a:pt x="24" y="48"/>
                  </a:lnTo>
                  <a:lnTo>
                    <a:pt x="24" y="0"/>
                  </a:lnTo>
                  <a:close/>
                  <a:moveTo>
                    <a:pt x="0" y="48"/>
                  </a:moveTo>
                  <a:lnTo>
                    <a:pt x="48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74"/>
            <p:cNvSpPr>
              <a:spLocks noEditPoints="1"/>
            </p:cNvSpPr>
            <p:nvPr/>
          </p:nvSpPr>
          <p:spPr bwMode="auto">
            <a:xfrm>
              <a:off x="5727700" y="2789238"/>
              <a:ext cx="82550" cy="84137"/>
            </a:xfrm>
            <a:custGeom>
              <a:avLst/>
              <a:gdLst>
                <a:gd name="T0" fmla="*/ 48 w 52"/>
                <a:gd name="T1" fmla="*/ 53 h 53"/>
                <a:gd name="T2" fmla="*/ 0 w 52"/>
                <a:gd name="T3" fmla="*/ 5 h 53"/>
                <a:gd name="T4" fmla="*/ 4 w 52"/>
                <a:gd name="T5" fmla="*/ 0 h 53"/>
                <a:gd name="T6" fmla="*/ 52 w 52"/>
                <a:gd name="T7" fmla="*/ 48 h 53"/>
                <a:gd name="T8" fmla="*/ 48 w 52"/>
                <a:gd name="T9" fmla="*/ 53 h 53"/>
                <a:gd name="T10" fmla="*/ 29 w 52"/>
                <a:gd name="T11" fmla="*/ 3 h 53"/>
                <a:gd name="T12" fmla="*/ 29 w 52"/>
                <a:gd name="T13" fmla="*/ 51 h 53"/>
                <a:gd name="T14" fmla="*/ 23 w 52"/>
                <a:gd name="T15" fmla="*/ 51 h 53"/>
                <a:gd name="T16" fmla="*/ 23 w 52"/>
                <a:gd name="T17" fmla="*/ 3 h 53"/>
                <a:gd name="T18" fmla="*/ 29 w 52"/>
                <a:gd name="T19" fmla="*/ 3 h 53"/>
                <a:gd name="T20" fmla="*/ 0 w 52"/>
                <a:gd name="T21" fmla="*/ 48 h 53"/>
                <a:gd name="T22" fmla="*/ 48 w 52"/>
                <a:gd name="T23" fmla="*/ 0 h 53"/>
                <a:gd name="T24" fmla="*/ 52 w 52"/>
                <a:gd name="T25" fmla="*/ 5 h 53"/>
                <a:gd name="T26" fmla="*/ 4 w 52"/>
                <a:gd name="T27" fmla="*/ 53 h 53"/>
                <a:gd name="T28" fmla="*/ 0 w 52"/>
                <a:gd name="T29" fmla="*/ 4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53">
                  <a:moveTo>
                    <a:pt x="48" y="53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52" y="48"/>
                  </a:lnTo>
                  <a:lnTo>
                    <a:pt x="48" y="53"/>
                  </a:lnTo>
                  <a:close/>
                  <a:moveTo>
                    <a:pt x="29" y="3"/>
                  </a:moveTo>
                  <a:lnTo>
                    <a:pt x="29" y="51"/>
                  </a:lnTo>
                  <a:lnTo>
                    <a:pt x="23" y="51"/>
                  </a:lnTo>
                  <a:lnTo>
                    <a:pt x="23" y="3"/>
                  </a:lnTo>
                  <a:lnTo>
                    <a:pt x="29" y="3"/>
                  </a:lnTo>
                  <a:close/>
                  <a:moveTo>
                    <a:pt x="0" y="48"/>
                  </a:moveTo>
                  <a:lnTo>
                    <a:pt x="48" y="0"/>
                  </a:lnTo>
                  <a:lnTo>
                    <a:pt x="52" y="5"/>
                  </a:lnTo>
                  <a:lnTo>
                    <a:pt x="4" y="53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46AAC5"/>
            </a:solidFill>
            <a:ln w="1" cap="flat">
              <a:solidFill>
                <a:srgbClr val="46AAC5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175"/>
            <p:cNvSpPr>
              <a:spLocks noChangeArrowheads="1"/>
            </p:cNvSpPr>
            <p:nvPr/>
          </p:nvSpPr>
          <p:spPr bwMode="auto">
            <a:xfrm>
              <a:off x="5834063" y="2747963"/>
              <a:ext cx="25968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TCT2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" name="Rectangle 172"/>
            <p:cNvSpPr>
              <a:spLocks noChangeArrowheads="1"/>
            </p:cNvSpPr>
            <p:nvPr/>
          </p:nvSpPr>
          <p:spPr bwMode="auto">
            <a:xfrm>
              <a:off x="3923928" y="4077072"/>
              <a:ext cx="49693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sz="1000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VEL (m/s)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0" name="Rectangle 172"/>
            <p:cNvSpPr>
              <a:spLocks noChangeArrowheads="1"/>
            </p:cNvSpPr>
            <p:nvPr/>
          </p:nvSpPr>
          <p:spPr bwMode="auto">
            <a:xfrm rot="16200000">
              <a:off x="1907704" y="2636912"/>
              <a:ext cx="38953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sz="1000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TC (</a:t>
              </a:r>
              <a:r>
                <a:rPr lang="it-IT" sz="1000" dirty="0" err="1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ms</a:t>
              </a:r>
              <a:r>
                <a:rPr lang="it-IT" sz="1000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640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7504" y="188640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i="1" dirty="0"/>
              <a:t>r</a:t>
            </a:r>
            <a:r>
              <a:rPr lang="it-IT" i="1" dirty="0" smtClean="0"/>
              <a:t>agioniamo.. se c’è una dipendenza del TC dalla velocità, magari lineare, è ragionevole rimuoverla e studiare le distribuzioni dei residui..</a:t>
            </a:r>
            <a:endParaRPr lang="en-US" i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9512" y="1484784"/>
            <a:ext cx="8652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</a:t>
            </a:r>
            <a:r>
              <a:rPr lang="it-IT" dirty="0" smtClean="0"/>
              <a:t>a letteratura:  				</a:t>
            </a:r>
            <a:r>
              <a:rPr lang="it-IT" dirty="0" err="1" smtClean="0"/>
              <a:t>vel</a:t>
            </a:r>
            <a:r>
              <a:rPr lang="it-IT" dirty="0" smtClean="0"/>
              <a:t> = 1.57/ TC – 0.11+0.69… ma avrà senso??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346380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po 4"/>
          <p:cNvGrpSpPr/>
          <p:nvPr/>
        </p:nvGrpSpPr>
        <p:grpSpPr>
          <a:xfrm>
            <a:off x="4716016" y="2636912"/>
            <a:ext cx="3075844" cy="2158499"/>
            <a:chOff x="4716016" y="2636912"/>
            <a:chExt cx="3075844" cy="2158499"/>
          </a:xfrm>
        </p:grpSpPr>
        <p:sp>
          <p:nvSpPr>
            <p:cNvPr id="4" name="CasellaDiTesto 3"/>
            <p:cNvSpPr txBox="1"/>
            <p:nvPr/>
          </p:nvSpPr>
          <p:spPr>
            <a:xfrm>
              <a:off x="4716016" y="2636912"/>
              <a:ext cx="29375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…</a:t>
              </a:r>
              <a:r>
                <a:rPr lang="it-IT" dirty="0" err="1" smtClean="0"/>
                <a:t>é</a:t>
              </a:r>
              <a:r>
                <a:rPr lang="it-IT" dirty="0" smtClean="0"/>
                <a:t> più probabile che sia </a:t>
              </a:r>
            </a:p>
            <a:p>
              <a:r>
                <a:rPr lang="it-IT" dirty="0" err="1" smtClean="0"/>
                <a:t>vel</a:t>
              </a:r>
              <a:r>
                <a:rPr lang="it-IT" dirty="0" smtClean="0"/>
                <a:t> = 1.57/(TC-0.11) + 0.69</a:t>
              </a:r>
              <a:endParaRPr lang="en-US" dirty="0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4773020" y="4149080"/>
              <a:ext cx="30188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q</a:t>
              </a:r>
              <a:r>
                <a:rPr lang="it-IT" dirty="0" smtClean="0"/>
                <a:t>uindi </a:t>
              </a:r>
            </a:p>
            <a:p>
              <a:r>
                <a:rPr lang="it-IT" b="1" dirty="0" smtClean="0"/>
                <a:t>TC = 1.57/(vel+0.69) – 0.11</a:t>
              </a:r>
              <a:endParaRPr lang="en-US" b="1" dirty="0"/>
            </a:p>
          </p:txBody>
        </p:sp>
      </p:grpSp>
      <p:sp>
        <p:nvSpPr>
          <p:cNvPr id="10" name="CasellaDiTesto 9"/>
          <p:cNvSpPr txBox="1"/>
          <p:nvPr/>
        </p:nvSpPr>
        <p:spPr>
          <a:xfrm>
            <a:off x="4067944" y="6309320"/>
            <a:ext cx="4860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/>
              <a:t>d</a:t>
            </a:r>
            <a:r>
              <a:rPr lang="it-IT" sz="2000" i="1" dirty="0" smtClean="0"/>
              <a:t>opo correzione rispetto alla formula…</a:t>
            </a:r>
            <a:r>
              <a:rPr lang="it-IT" sz="2000" i="1" dirty="0" smtClean="0">
                <a:sym typeface="Wingdings" pitchFamily="2" charset="2"/>
              </a:rPr>
              <a:t>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68944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1836737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5496" y="0"/>
            <a:ext cx="5476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DOPO CORREZIONE RISPETTO ALLA FORMULA</a:t>
            </a:r>
            <a:endParaRPr lang="en-US" dirty="0"/>
          </a:p>
        </p:txBody>
      </p:sp>
      <p:grpSp>
        <p:nvGrpSpPr>
          <p:cNvPr id="12758" name="Gruppo 12757"/>
          <p:cNvGrpSpPr/>
          <p:nvPr/>
        </p:nvGrpSpPr>
        <p:grpSpPr>
          <a:xfrm>
            <a:off x="2267744" y="476672"/>
            <a:ext cx="3246438" cy="2371725"/>
            <a:chOff x="2654300" y="611188"/>
            <a:chExt cx="3246438" cy="2371725"/>
          </a:xfrm>
        </p:grpSpPr>
        <p:grpSp>
          <p:nvGrpSpPr>
            <p:cNvPr id="6" name="Group 205"/>
            <p:cNvGrpSpPr>
              <a:grpSpLocks/>
            </p:cNvGrpSpPr>
            <p:nvPr/>
          </p:nvGrpSpPr>
          <p:grpSpPr bwMode="auto">
            <a:xfrm>
              <a:off x="2822575" y="973138"/>
              <a:ext cx="2533650" cy="1809750"/>
              <a:chOff x="1778" y="613"/>
              <a:chExt cx="1596" cy="1140"/>
            </a:xfrm>
          </p:grpSpPr>
          <p:sp>
            <p:nvSpPr>
              <p:cNvPr id="12558" name="Rectangle 5"/>
              <p:cNvSpPr>
                <a:spLocks noChangeArrowheads="1"/>
              </p:cNvSpPr>
              <p:nvPr/>
            </p:nvSpPr>
            <p:spPr bwMode="auto">
              <a:xfrm>
                <a:off x="1778" y="1626"/>
                <a:ext cx="84" cy="127"/>
              </a:xfrm>
              <a:prstGeom prst="rect">
                <a:avLst/>
              </a:prstGeom>
              <a:solidFill>
                <a:srgbClr val="000000"/>
              </a:solidFill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9" name="Line 6"/>
              <p:cNvSpPr>
                <a:spLocks noChangeShapeType="1"/>
              </p:cNvSpPr>
              <p:nvPr/>
            </p:nvSpPr>
            <p:spPr bwMode="auto">
              <a:xfrm>
                <a:off x="1779" y="1627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0" name="Line 7"/>
              <p:cNvSpPr>
                <a:spLocks noChangeShapeType="1"/>
              </p:cNvSpPr>
              <p:nvPr/>
            </p:nvSpPr>
            <p:spPr bwMode="auto">
              <a:xfrm>
                <a:off x="1779" y="1653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1" name="Line 8"/>
              <p:cNvSpPr>
                <a:spLocks noChangeShapeType="1"/>
              </p:cNvSpPr>
              <p:nvPr/>
            </p:nvSpPr>
            <p:spPr bwMode="auto">
              <a:xfrm>
                <a:off x="1779" y="1678"/>
                <a:ext cx="74" cy="7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2" name="Line 9"/>
              <p:cNvSpPr>
                <a:spLocks noChangeShapeType="1"/>
              </p:cNvSpPr>
              <p:nvPr/>
            </p:nvSpPr>
            <p:spPr bwMode="auto">
              <a:xfrm>
                <a:off x="1779" y="1704"/>
                <a:ext cx="48" cy="4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3" name="Line 10"/>
              <p:cNvSpPr>
                <a:spLocks noChangeShapeType="1"/>
              </p:cNvSpPr>
              <p:nvPr/>
            </p:nvSpPr>
            <p:spPr bwMode="auto">
              <a:xfrm>
                <a:off x="1779" y="1730"/>
                <a:ext cx="23" cy="2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4" name="Line 11"/>
              <p:cNvSpPr>
                <a:spLocks noChangeShapeType="1"/>
              </p:cNvSpPr>
              <p:nvPr/>
            </p:nvSpPr>
            <p:spPr bwMode="auto">
              <a:xfrm>
                <a:off x="1779" y="1627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5" name="Line 12"/>
              <p:cNvSpPr>
                <a:spLocks noChangeShapeType="1"/>
              </p:cNvSpPr>
              <p:nvPr/>
            </p:nvSpPr>
            <p:spPr bwMode="auto">
              <a:xfrm>
                <a:off x="1805" y="1627"/>
                <a:ext cx="57" cy="5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6" name="Line 13"/>
              <p:cNvSpPr>
                <a:spLocks noChangeShapeType="1"/>
              </p:cNvSpPr>
              <p:nvPr/>
            </p:nvSpPr>
            <p:spPr bwMode="auto">
              <a:xfrm>
                <a:off x="1830" y="1627"/>
                <a:ext cx="32" cy="3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7" name="Line 14"/>
              <p:cNvSpPr>
                <a:spLocks noChangeShapeType="1"/>
              </p:cNvSpPr>
              <p:nvPr/>
            </p:nvSpPr>
            <p:spPr bwMode="auto">
              <a:xfrm>
                <a:off x="1856" y="1627"/>
                <a:ext cx="6" cy="6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8" name="Rectangle 15"/>
              <p:cNvSpPr>
                <a:spLocks noChangeArrowheads="1"/>
              </p:cNvSpPr>
              <p:nvPr/>
            </p:nvSpPr>
            <p:spPr bwMode="auto">
              <a:xfrm>
                <a:off x="1778" y="1626"/>
                <a:ext cx="84" cy="127"/>
              </a:xfrm>
              <a:prstGeom prst="rect">
                <a:avLst/>
              </a:prstGeom>
              <a:noFill/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9" name="Rectangle 16"/>
              <p:cNvSpPr>
                <a:spLocks noChangeArrowheads="1"/>
              </p:cNvSpPr>
              <p:nvPr/>
            </p:nvSpPr>
            <p:spPr bwMode="auto">
              <a:xfrm>
                <a:off x="1946" y="740"/>
                <a:ext cx="84" cy="1013"/>
              </a:xfrm>
              <a:prstGeom prst="rect">
                <a:avLst/>
              </a:prstGeom>
              <a:solidFill>
                <a:srgbClr val="000000"/>
              </a:solidFill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0" name="Line 17"/>
              <p:cNvSpPr>
                <a:spLocks noChangeShapeType="1"/>
              </p:cNvSpPr>
              <p:nvPr/>
            </p:nvSpPr>
            <p:spPr bwMode="auto">
              <a:xfrm>
                <a:off x="1947" y="740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1" name="Line 18"/>
              <p:cNvSpPr>
                <a:spLocks noChangeShapeType="1"/>
              </p:cNvSpPr>
              <p:nvPr/>
            </p:nvSpPr>
            <p:spPr bwMode="auto">
              <a:xfrm>
                <a:off x="1947" y="766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2" name="Line 19"/>
              <p:cNvSpPr>
                <a:spLocks noChangeShapeType="1"/>
              </p:cNvSpPr>
              <p:nvPr/>
            </p:nvSpPr>
            <p:spPr bwMode="auto">
              <a:xfrm>
                <a:off x="1947" y="792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3" name="Line 20"/>
              <p:cNvSpPr>
                <a:spLocks noChangeShapeType="1"/>
              </p:cNvSpPr>
              <p:nvPr/>
            </p:nvSpPr>
            <p:spPr bwMode="auto">
              <a:xfrm>
                <a:off x="1947" y="817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4" name="Line 21"/>
              <p:cNvSpPr>
                <a:spLocks noChangeShapeType="1"/>
              </p:cNvSpPr>
              <p:nvPr/>
            </p:nvSpPr>
            <p:spPr bwMode="auto">
              <a:xfrm>
                <a:off x="1947" y="843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5" name="Line 22"/>
              <p:cNvSpPr>
                <a:spLocks noChangeShapeType="1"/>
              </p:cNvSpPr>
              <p:nvPr/>
            </p:nvSpPr>
            <p:spPr bwMode="auto">
              <a:xfrm>
                <a:off x="1947" y="868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6" name="Line 23"/>
              <p:cNvSpPr>
                <a:spLocks noChangeShapeType="1"/>
              </p:cNvSpPr>
              <p:nvPr/>
            </p:nvSpPr>
            <p:spPr bwMode="auto">
              <a:xfrm>
                <a:off x="1947" y="894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7" name="Line 24"/>
              <p:cNvSpPr>
                <a:spLocks noChangeShapeType="1"/>
              </p:cNvSpPr>
              <p:nvPr/>
            </p:nvSpPr>
            <p:spPr bwMode="auto">
              <a:xfrm>
                <a:off x="1947" y="920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8" name="Line 25"/>
              <p:cNvSpPr>
                <a:spLocks noChangeShapeType="1"/>
              </p:cNvSpPr>
              <p:nvPr/>
            </p:nvSpPr>
            <p:spPr bwMode="auto">
              <a:xfrm>
                <a:off x="1947" y="945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9" name="Line 26"/>
              <p:cNvSpPr>
                <a:spLocks noChangeShapeType="1"/>
              </p:cNvSpPr>
              <p:nvPr/>
            </p:nvSpPr>
            <p:spPr bwMode="auto">
              <a:xfrm>
                <a:off x="1947" y="971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0" name="Line 27"/>
              <p:cNvSpPr>
                <a:spLocks noChangeShapeType="1"/>
              </p:cNvSpPr>
              <p:nvPr/>
            </p:nvSpPr>
            <p:spPr bwMode="auto">
              <a:xfrm>
                <a:off x="1947" y="996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1" name="Line 28"/>
              <p:cNvSpPr>
                <a:spLocks noChangeShapeType="1"/>
              </p:cNvSpPr>
              <p:nvPr/>
            </p:nvSpPr>
            <p:spPr bwMode="auto">
              <a:xfrm>
                <a:off x="1947" y="1022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2" name="Line 29"/>
              <p:cNvSpPr>
                <a:spLocks noChangeShapeType="1"/>
              </p:cNvSpPr>
              <p:nvPr/>
            </p:nvSpPr>
            <p:spPr bwMode="auto">
              <a:xfrm>
                <a:off x="1947" y="1048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3" name="Line 30"/>
              <p:cNvSpPr>
                <a:spLocks noChangeShapeType="1"/>
              </p:cNvSpPr>
              <p:nvPr/>
            </p:nvSpPr>
            <p:spPr bwMode="auto">
              <a:xfrm>
                <a:off x="1947" y="1073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4" name="Line 31"/>
              <p:cNvSpPr>
                <a:spLocks noChangeShapeType="1"/>
              </p:cNvSpPr>
              <p:nvPr/>
            </p:nvSpPr>
            <p:spPr bwMode="auto">
              <a:xfrm>
                <a:off x="1947" y="1099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5" name="Line 32"/>
              <p:cNvSpPr>
                <a:spLocks noChangeShapeType="1"/>
              </p:cNvSpPr>
              <p:nvPr/>
            </p:nvSpPr>
            <p:spPr bwMode="auto">
              <a:xfrm>
                <a:off x="1947" y="1125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6" name="Line 33"/>
              <p:cNvSpPr>
                <a:spLocks noChangeShapeType="1"/>
              </p:cNvSpPr>
              <p:nvPr/>
            </p:nvSpPr>
            <p:spPr bwMode="auto">
              <a:xfrm>
                <a:off x="1947" y="1150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7" name="Line 34"/>
              <p:cNvSpPr>
                <a:spLocks noChangeShapeType="1"/>
              </p:cNvSpPr>
              <p:nvPr/>
            </p:nvSpPr>
            <p:spPr bwMode="auto">
              <a:xfrm>
                <a:off x="1947" y="1176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8" name="Line 35"/>
              <p:cNvSpPr>
                <a:spLocks noChangeShapeType="1"/>
              </p:cNvSpPr>
              <p:nvPr/>
            </p:nvSpPr>
            <p:spPr bwMode="auto">
              <a:xfrm>
                <a:off x="1947" y="1201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9" name="Line 36"/>
              <p:cNvSpPr>
                <a:spLocks noChangeShapeType="1"/>
              </p:cNvSpPr>
              <p:nvPr/>
            </p:nvSpPr>
            <p:spPr bwMode="auto">
              <a:xfrm>
                <a:off x="1947" y="1227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0" name="Line 37"/>
              <p:cNvSpPr>
                <a:spLocks noChangeShapeType="1"/>
              </p:cNvSpPr>
              <p:nvPr/>
            </p:nvSpPr>
            <p:spPr bwMode="auto">
              <a:xfrm>
                <a:off x="1947" y="1253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1" name="Line 38"/>
              <p:cNvSpPr>
                <a:spLocks noChangeShapeType="1"/>
              </p:cNvSpPr>
              <p:nvPr/>
            </p:nvSpPr>
            <p:spPr bwMode="auto">
              <a:xfrm>
                <a:off x="1947" y="1278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2" name="Line 39"/>
              <p:cNvSpPr>
                <a:spLocks noChangeShapeType="1"/>
              </p:cNvSpPr>
              <p:nvPr/>
            </p:nvSpPr>
            <p:spPr bwMode="auto">
              <a:xfrm>
                <a:off x="1947" y="1304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3" name="Line 40"/>
              <p:cNvSpPr>
                <a:spLocks noChangeShapeType="1"/>
              </p:cNvSpPr>
              <p:nvPr/>
            </p:nvSpPr>
            <p:spPr bwMode="auto">
              <a:xfrm>
                <a:off x="1947" y="1329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4" name="Line 41"/>
              <p:cNvSpPr>
                <a:spLocks noChangeShapeType="1"/>
              </p:cNvSpPr>
              <p:nvPr/>
            </p:nvSpPr>
            <p:spPr bwMode="auto">
              <a:xfrm>
                <a:off x="1947" y="1355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5" name="Line 42"/>
              <p:cNvSpPr>
                <a:spLocks noChangeShapeType="1"/>
              </p:cNvSpPr>
              <p:nvPr/>
            </p:nvSpPr>
            <p:spPr bwMode="auto">
              <a:xfrm>
                <a:off x="1947" y="1381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6" name="Line 43"/>
              <p:cNvSpPr>
                <a:spLocks noChangeShapeType="1"/>
              </p:cNvSpPr>
              <p:nvPr/>
            </p:nvSpPr>
            <p:spPr bwMode="auto">
              <a:xfrm>
                <a:off x="1947" y="1406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7" name="Line 44"/>
              <p:cNvSpPr>
                <a:spLocks noChangeShapeType="1"/>
              </p:cNvSpPr>
              <p:nvPr/>
            </p:nvSpPr>
            <p:spPr bwMode="auto">
              <a:xfrm>
                <a:off x="1947" y="1432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8" name="Line 45"/>
              <p:cNvSpPr>
                <a:spLocks noChangeShapeType="1"/>
              </p:cNvSpPr>
              <p:nvPr/>
            </p:nvSpPr>
            <p:spPr bwMode="auto">
              <a:xfrm>
                <a:off x="1947" y="1458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9" name="Line 46"/>
              <p:cNvSpPr>
                <a:spLocks noChangeShapeType="1"/>
              </p:cNvSpPr>
              <p:nvPr/>
            </p:nvSpPr>
            <p:spPr bwMode="auto">
              <a:xfrm>
                <a:off x="1947" y="1483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0" name="Line 47"/>
              <p:cNvSpPr>
                <a:spLocks noChangeShapeType="1"/>
              </p:cNvSpPr>
              <p:nvPr/>
            </p:nvSpPr>
            <p:spPr bwMode="auto">
              <a:xfrm>
                <a:off x="1947" y="1509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1" name="Line 48"/>
              <p:cNvSpPr>
                <a:spLocks noChangeShapeType="1"/>
              </p:cNvSpPr>
              <p:nvPr/>
            </p:nvSpPr>
            <p:spPr bwMode="auto">
              <a:xfrm>
                <a:off x="1947" y="1534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2" name="Line 49"/>
              <p:cNvSpPr>
                <a:spLocks noChangeShapeType="1"/>
              </p:cNvSpPr>
              <p:nvPr/>
            </p:nvSpPr>
            <p:spPr bwMode="auto">
              <a:xfrm>
                <a:off x="1947" y="1560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3" name="Line 50"/>
              <p:cNvSpPr>
                <a:spLocks noChangeShapeType="1"/>
              </p:cNvSpPr>
              <p:nvPr/>
            </p:nvSpPr>
            <p:spPr bwMode="auto">
              <a:xfrm>
                <a:off x="1947" y="1586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4" name="Line 51"/>
              <p:cNvSpPr>
                <a:spLocks noChangeShapeType="1"/>
              </p:cNvSpPr>
              <p:nvPr/>
            </p:nvSpPr>
            <p:spPr bwMode="auto">
              <a:xfrm>
                <a:off x="1947" y="1611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5" name="Line 52"/>
              <p:cNvSpPr>
                <a:spLocks noChangeShapeType="1"/>
              </p:cNvSpPr>
              <p:nvPr/>
            </p:nvSpPr>
            <p:spPr bwMode="auto">
              <a:xfrm>
                <a:off x="1947" y="1637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6" name="Line 53"/>
              <p:cNvSpPr>
                <a:spLocks noChangeShapeType="1"/>
              </p:cNvSpPr>
              <p:nvPr/>
            </p:nvSpPr>
            <p:spPr bwMode="auto">
              <a:xfrm>
                <a:off x="1947" y="1662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7" name="Line 54"/>
              <p:cNvSpPr>
                <a:spLocks noChangeShapeType="1"/>
              </p:cNvSpPr>
              <p:nvPr/>
            </p:nvSpPr>
            <p:spPr bwMode="auto">
              <a:xfrm>
                <a:off x="1947" y="1688"/>
                <a:ext cx="64" cy="6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8" name="Line 55"/>
              <p:cNvSpPr>
                <a:spLocks noChangeShapeType="1"/>
              </p:cNvSpPr>
              <p:nvPr/>
            </p:nvSpPr>
            <p:spPr bwMode="auto">
              <a:xfrm>
                <a:off x="1947" y="1714"/>
                <a:ext cx="39" cy="3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9" name="Line 56"/>
              <p:cNvSpPr>
                <a:spLocks noChangeShapeType="1"/>
              </p:cNvSpPr>
              <p:nvPr/>
            </p:nvSpPr>
            <p:spPr bwMode="auto">
              <a:xfrm>
                <a:off x="1947" y="1739"/>
                <a:ext cx="13" cy="1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0" name="Line 57"/>
              <p:cNvSpPr>
                <a:spLocks noChangeShapeType="1"/>
              </p:cNvSpPr>
              <p:nvPr/>
            </p:nvSpPr>
            <p:spPr bwMode="auto">
              <a:xfrm>
                <a:off x="1947" y="740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1" name="Line 58"/>
              <p:cNvSpPr>
                <a:spLocks noChangeShapeType="1"/>
              </p:cNvSpPr>
              <p:nvPr/>
            </p:nvSpPr>
            <p:spPr bwMode="auto">
              <a:xfrm>
                <a:off x="1973" y="740"/>
                <a:ext cx="57" cy="5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2" name="Line 59"/>
              <p:cNvSpPr>
                <a:spLocks noChangeShapeType="1"/>
              </p:cNvSpPr>
              <p:nvPr/>
            </p:nvSpPr>
            <p:spPr bwMode="auto">
              <a:xfrm>
                <a:off x="1998" y="740"/>
                <a:ext cx="32" cy="3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3" name="Line 60"/>
              <p:cNvSpPr>
                <a:spLocks noChangeShapeType="1"/>
              </p:cNvSpPr>
              <p:nvPr/>
            </p:nvSpPr>
            <p:spPr bwMode="auto">
              <a:xfrm>
                <a:off x="2024" y="740"/>
                <a:ext cx="6" cy="6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4" name="Rectangle 61"/>
              <p:cNvSpPr>
                <a:spLocks noChangeArrowheads="1"/>
              </p:cNvSpPr>
              <p:nvPr/>
            </p:nvSpPr>
            <p:spPr bwMode="auto">
              <a:xfrm>
                <a:off x="1946" y="740"/>
                <a:ext cx="84" cy="1013"/>
              </a:xfrm>
              <a:prstGeom prst="rect">
                <a:avLst/>
              </a:prstGeom>
              <a:noFill/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5" name="Rectangle 62"/>
              <p:cNvSpPr>
                <a:spLocks noChangeArrowheads="1"/>
              </p:cNvSpPr>
              <p:nvPr/>
            </p:nvSpPr>
            <p:spPr bwMode="auto">
              <a:xfrm>
                <a:off x="2114" y="1500"/>
                <a:ext cx="84" cy="253"/>
              </a:xfrm>
              <a:prstGeom prst="rect">
                <a:avLst/>
              </a:prstGeom>
              <a:solidFill>
                <a:srgbClr val="000000"/>
              </a:solidFill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6" name="Line 63"/>
              <p:cNvSpPr>
                <a:spLocks noChangeShapeType="1"/>
              </p:cNvSpPr>
              <p:nvPr/>
            </p:nvSpPr>
            <p:spPr bwMode="auto">
              <a:xfrm>
                <a:off x="2115" y="1501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7" name="Line 64"/>
              <p:cNvSpPr>
                <a:spLocks noChangeShapeType="1"/>
              </p:cNvSpPr>
              <p:nvPr/>
            </p:nvSpPr>
            <p:spPr bwMode="auto">
              <a:xfrm>
                <a:off x="2115" y="1526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8" name="Line 65"/>
              <p:cNvSpPr>
                <a:spLocks noChangeShapeType="1"/>
              </p:cNvSpPr>
              <p:nvPr/>
            </p:nvSpPr>
            <p:spPr bwMode="auto">
              <a:xfrm>
                <a:off x="2115" y="1552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9" name="Line 66"/>
              <p:cNvSpPr>
                <a:spLocks noChangeShapeType="1"/>
              </p:cNvSpPr>
              <p:nvPr/>
            </p:nvSpPr>
            <p:spPr bwMode="auto">
              <a:xfrm>
                <a:off x="2115" y="1578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0" name="Line 67"/>
              <p:cNvSpPr>
                <a:spLocks noChangeShapeType="1"/>
              </p:cNvSpPr>
              <p:nvPr/>
            </p:nvSpPr>
            <p:spPr bwMode="auto">
              <a:xfrm>
                <a:off x="2115" y="1603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1" name="Line 68"/>
              <p:cNvSpPr>
                <a:spLocks noChangeShapeType="1"/>
              </p:cNvSpPr>
              <p:nvPr/>
            </p:nvSpPr>
            <p:spPr bwMode="auto">
              <a:xfrm>
                <a:off x="2115" y="1629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2" name="Line 69"/>
              <p:cNvSpPr>
                <a:spLocks noChangeShapeType="1"/>
              </p:cNvSpPr>
              <p:nvPr/>
            </p:nvSpPr>
            <p:spPr bwMode="auto">
              <a:xfrm>
                <a:off x="2115" y="1654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3" name="Line 70"/>
              <p:cNvSpPr>
                <a:spLocks noChangeShapeType="1"/>
              </p:cNvSpPr>
              <p:nvPr/>
            </p:nvSpPr>
            <p:spPr bwMode="auto">
              <a:xfrm>
                <a:off x="2115" y="1680"/>
                <a:ext cx="72" cy="7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4" name="Line 71"/>
              <p:cNvSpPr>
                <a:spLocks noChangeShapeType="1"/>
              </p:cNvSpPr>
              <p:nvPr/>
            </p:nvSpPr>
            <p:spPr bwMode="auto">
              <a:xfrm>
                <a:off x="2115" y="1706"/>
                <a:ext cx="47" cy="46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5" name="Line 72"/>
              <p:cNvSpPr>
                <a:spLocks noChangeShapeType="1"/>
              </p:cNvSpPr>
              <p:nvPr/>
            </p:nvSpPr>
            <p:spPr bwMode="auto">
              <a:xfrm>
                <a:off x="2115" y="1731"/>
                <a:ext cx="21" cy="2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6" name="Line 73"/>
              <p:cNvSpPr>
                <a:spLocks noChangeShapeType="1"/>
              </p:cNvSpPr>
              <p:nvPr/>
            </p:nvSpPr>
            <p:spPr bwMode="auto">
              <a:xfrm>
                <a:off x="2115" y="1501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7" name="Line 74"/>
              <p:cNvSpPr>
                <a:spLocks noChangeShapeType="1"/>
              </p:cNvSpPr>
              <p:nvPr/>
            </p:nvSpPr>
            <p:spPr bwMode="auto">
              <a:xfrm>
                <a:off x="2141" y="1501"/>
                <a:ext cx="57" cy="5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8" name="Line 75"/>
              <p:cNvSpPr>
                <a:spLocks noChangeShapeType="1"/>
              </p:cNvSpPr>
              <p:nvPr/>
            </p:nvSpPr>
            <p:spPr bwMode="auto">
              <a:xfrm>
                <a:off x="2166" y="1501"/>
                <a:ext cx="32" cy="3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9" name="Line 76"/>
              <p:cNvSpPr>
                <a:spLocks noChangeShapeType="1"/>
              </p:cNvSpPr>
              <p:nvPr/>
            </p:nvSpPr>
            <p:spPr bwMode="auto">
              <a:xfrm>
                <a:off x="2192" y="1501"/>
                <a:ext cx="6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0" name="Rectangle 77"/>
              <p:cNvSpPr>
                <a:spLocks noChangeArrowheads="1"/>
              </p:cNvSpPr>
              <p:nvPr/>
            </p:nvSpPr>
            <p:spPr bwMode="auto">
              <a:xfrm>
                <a:off x="2114" y="1500"/>
                <a:ext cx="84" cy="253"/>
              </a:xfrm>
              <a:prstGeom prst="rect">
                <a:avLst/>
              </a:prstGeom>
              <a:noFill/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1" name="Rectangle 78"/>
              <p:cNvSpPr>
                <a:spLocks noChangeArrowheads="1"/>
              </p:cNvSpPr>
              <p:nvPr/>
            </p:nvSpPr>
            <p:spPr bwMode="auto">
              <a:xfrm>
                <a:off x="2618" y="1246"/>
                <a:ext cx="84" cy="507"/>
              </a:xfrm>
              <a:prstGeom prst="rect">
                <a:avLst/>
              </a:prstGeom>
              <a:solidFill>
                <a:srgbClr val="000000"/>
              </a:solidFill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2" name="Line 79"/>
              <p:cNvSpPr>
                <a:spLocks noChangeShapeType="1"/>
              </p:cNvSpPr>
              <p:nvPr/>
            </p:nvSpPr>
            <p:spPr bwMode="auto">
              <a:xfrm>
                <a:off x="2619" y="1247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3" name="Line 80"/>
              <p:cNvSpPr>
                <a:spLocks noChangeShapeType="1"/>
              </p:cNvSpPr>
              <p:nvPr/>
            </p:nvSpPr>
            <p:spPr bwMode="auto">
              <a:xfrm>
                <a:off x="2619" y="1273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4" name="Line 81"/>
              <p:cNvSpPr>
                <a:spLocks noChangeShapeType="1"/>
              </p:cNvSpPr>
              <p:nvPr/>
            </p:nvSpPr>
            <p:spPr bwMode="auto">
              <a:xfrm>
                <a:off x="2619" y="1298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5" name="Line 82"/>
              <p:cNvSpPr>
                <a:spLocks noChangeShapeType="1"/>
              </p:cNvSpPr>
              <p:nvPr/>
            </p:nvSpPr>
            <p:spPr bwMode="auto">
              <a:xfrm>
                <a:off x="2619" y="1324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6" name="Line 83"/>
              <p:cNvSpPr>
                <a:spLocks noChangeShapeType="1"/>
              </p:cNvSpPr>
              <p:nvPr/>
            </p:nvSpPr>
            <p:spPr bwMode="auto">
              <a:xfrm>
                <a:off x="2619" y="1349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7" name="Line 84"/>
              <p:cNvSpPr>
                <a:spLocks noChangeShapeType="1"/>
              </p:cNvSpPr>
              <p:nvPr/>
            </p:nvSpPr>
            <p:spPr bwMode="auto">
              <a:xfrm>
                <a:off x="2619" y="1375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8" name="Line 85"/>
              <p:cNvSpPr>
                <a:spLocks noChangeShapeType="1"/>
              </p:cNvSpPr>
              <p:nvPr/>
            </p:nvSpPr>
            <p:spPr bwMode="auto">
              <a:xfrm>
                <a:off x="2619" y="1401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9" name="Line 86"/>
              <p:cNvSpPr>
                <a:spLocks noChangeShapeType="1"/>
              </p:cNvSpPr>
              <p:nvPr/>
            </p:nvSpPr>
            <p:spPr bwMode="auto">
              <a:xfrm>
                <a:off x="2619" y="1426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0" name="Line 87"/>
              <p:cNvSpPr>
                <a:spLocks noChangeShapeType="1"/>
              </p:cNvSpPr>
              <p:nvPr/>
            </p:nvSpPr>
            <p:spPr bwMode="auto">
              <a:xfrm>
                <a:off x="2619" y="1452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1" name="Line 88"/>
              <p:cNvSpPr>
                <a:spLocks noChangeShapeType="1"/>
              </p:cNvSpPr>
              <p:nvPr/>
            </p:nvSpPr>
            <p:spPr bwMode="auto">
              <a:xfrm>
                <a:off x="2619" y="1478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2" name="Line 89"/>
              <p:cNvSpPr>
                <a:spLocks noChangeShapeType="1"/>
              </p:cNvSpPr>
              <p:nvPr/>
            </p:nvSpPr>
            <p:spPr bwMode="auto">
              <a:xfrm>
                <a:off x="2619" y="1503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3" name="Line 90"/>
              <p:cNvSpPr>
                <a:spLocks noChangeShapeType="1"/>
              </p:cNvSpPr>
              <p:nvPr/>
            </p:nvSpPr>
            <p:spPr bwMode="auto">
              <a:xfrm>
                <a:off x="2619" y="1529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4" name="Line 91"/>
              <p:cNvSpPr>
                <a:spLocks noChangeShapeType="1"/>
              </p:cNvSpPr>
              <p:nvPr/>
            </p:nvSpPr>
            <p:spPr bwMode="auto">
              <a:xfrm>
                <a:off x="2619" y="1554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5" name="Line 92"/>
              <p:cNvSpPr>
                <a:spLocks noChangeShapeType="1"/>
              </p:cNvSpPr>
              <p:nvPr/>
            </p:nvSpPr>
            <p:spPr bwMode="auto">
              <a:xfrm>
                <a:off x="2619" y="1580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6" name="Line 93"/>
              <p:cNvSpPr>
                <a:spLocks noChangeShapeType="1"/>
              </p:cNvSpPr>
              <p:nvPr/>
            </p:nvSpPr>
            <p:spPr bwMode="auto">
              <a:xfrm>
                <a:off x="2619" y="1606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7" name="Line 94"/>
              <p:cNvSpPr>
                <a:spLocks noChangeShapeType="1"/>
              </p:cNvSpPr>
              <p:nvPr/>
            </p:nvSpPr>
            <p:spPr bwMode="auto">
              <a:xfrm>
                <a:off x="2619" y="1631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8" name="Line 95"/>
              <p:cNvSpPr>
                <a:spLocks noChangeShapeType="1"/>
              </p:cNvSpPr>
              <p:nvPr/>
            </p:nvSpPr>
            <p:spPr bwMode="auto">
              <a:xfrm>
                <a:off x="2619" y="1657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9" name="Line 96"/>
              <p:cNvSpPr>
                <a:spLocks noChangeShapeType="1"/>
              </p:cNvSpPr>
              <p:nvPr/>
            </p:nvSpPr>
            <p:spPr bwMode="auto">
              <a:xfrm>
                <a:off x="2619" y="1682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0" name="Line 97"/>
              <p:cNvSpPr>
                <a:spLocks noChangeShapeType="1"/>
              </p:cNvSpPr>
              <p:nvPr/>
            </p:nvSpPr>
            <p:spPr bwMode="auto">
              <a:xfrm>
                <a:off x="2619" y="1708"/>
                <a:ext cx="44" cy="4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1" name="Line 98"/>
              <p:cNvSpPr>
                <a:spLocks noChangeShapeType="1"/>
              </p:cNvSpPr>
              <p:nvPr/>
            </p:nvSpPr>
            <p:spPr bwMode="auto">
              <a:xfrm>
                <a:off x="2619" y="1734"/>
                <a:ext cx="19" cy="1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2" name="Line 99"/>
              <p:cNvSpPr>
                <a:spLocks noChangeShapeType="1"/>
              </p:cNvSpPr>
              <p:nvPr/>
            </p:nvSpPr>
            <p:spPr bwMode="auto">
              <a:xfrm>
                <a:off x="2619" y="1247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3" name="Line 100"/>
              <p:cNvSpPr>
                <a:spLocks noChangeShapeType="1"/>
              </p:cNvSpPr>
              <p:nvPr/>
            </p:nvSpPr>
            <p:spPr bwMode="auto">
              <a:xfrm>
                <a:off x="2645" y="1247"/>
                <a:ext cx="57" cy="5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4" name="Line 101"/>
              <p:cNvSpPr>
                <a:spLocks noChangeShapeType="1"/>
              </p:cNvSpPr>
              <p:nvPr/>
            </p:nvSpPr>
            <p:spPr bwMode="auto">
              <a:xfrm>
                <a:off x="2670" y="1247"/>
                <a:ext cx="32" cy="3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5" name="Line 102"/>
              <p:cNvSpPr>
                <a:spLocks noChangeShapeType="1"/>
              </p:cNvSpPr>
              <p:nvPr/>
            </p:nvSpPr>
            <p:spPr bwMode="auto">
              <a:xfrm>
                <a:off x="2696" y="1247"/>
                <a:ext cx="6" cy="6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6" name="Rectangle 103"/>
              <p:cNvSpPr>
                <a:spLocks noChangeArrowheads="1"/>
              </p:cNvSpPr>
              <p:nvPr/>
            </p:nvSpPr>
            <p:spPr bwMode="auto">
              <a:xfrm>
                <a:off x="2618" y="1246"/>
                <a:ext cx="84" cy="507"/>
              </a:xfrm>
              <a:prstGeom prst="rect">
                <a:avLst/>
              </a:prstGeom>
              <a:noFill/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7" name="Rectangle 104"/>
              <p:cNvSpPr>
                <a:spLocks noChangeArrowheads="1"/>
              </p:cNvSpPr>
              <p:nvPr/>
            </p:nvSpPr>
            <p:spPr bwMode="auto">
              <a:xfrm>
                <a:off x="2786" y="613"/>
                <a:ext cx="84" cy="1140"/>
              </a:xfrm>
              <a:prstGeom prst="rect">
                <a:avLst/>
              </a:prstGeom>
              <a:solidFill>
                <a:srgbClr val="000000"/>
              </a:solidFill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8" name="Line 105"/>
              <p:cNvSpPr>
                <a:spLocks noChangeShapeType="1"/>
              </p:cNvSpPr>
              <p:nvPr/>
            </p:nvSpPr>
            <p:spPr bwMode="auto">
              <a:xfrm>
                <a:off x="2787" y="614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9" name="Line 106"/>
              <p:cNvSpPr>
                <a:spLocks noChangeShapeType="1"/>
              </p:cNvSpPr>
              <p:nvPr/>
            </p:nvSpPr>
            <p:spPr bwMode="auto">
              <a:xfrm>
                <a:off x="2787" y="639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0" name="Line 107"/>
              <p:cNvSpPr>
                <a:spLocks noChangeShapeType="1"/>
              </p:cNvSpPr>
              <p:nvPr/>
            </p:nvSpPr>
            <p:spPr bwMode="auto">
              <a:xfrm>
                <a:off x="2787" y="665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1" name="Line 108"/>
              <p:cNvSpPr>
                <a:spLocks noChangeShapeType="1"/>
              </p:cNvSpPr>
              <p:nvPr/>
            </p:nvSpPr>
            <p:spPr bwMode="auto">
              <a:xfrm>
                <a:off x="2787" y="691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2" name="Line 109"/>
              <p:cNvSpPr>
                <a:spLocks noChangeShapeType="1"/>
              </p:cNvSpPr>
              <p:nvPr/>
            </p:nvSpPr>
            <p:spPr bwMode="auto">
              <a:xfrm>
                <a:off x="2787" y="716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3" name="Line 110"/>
              <p:cNvSpPr>
                <a:spLocks noChangeShapeType="1"/>
              </p:cNvSpPr>
              <p:nvPr/>
            </p:nvSpPr>
            <p:spPr bwMode="auto">
              <a:xfrm>
                <a:off x="2787" y="742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4" name="Line 111"/>
              <p:cNvSpPr>
                <a:spLocks noChangeShapeType="1"/>
              </p:cNvSpPr>
              <p:nvPr/>
            </p:nvSpPr>
            <p:spPr bwMode="auto">
              <a:xfrm>
                <a:off x="2787" y="768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5" name="Line 112"/>
              <p:cNvSpPr>
                <a:spLocks noChangeShapeType="1"/>
              </p:cNvSpPr>
              <p:nvPr/>
            </p:nvSpPr>
            <p:spPr bwMode="auto">
              <a:xfrm>
                <a:off x="2787" y="793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6" name="Line 113"/>
              <p:cNvSpPr>
                <a:spLocks noChangeShapeType="1"/>
              </p:cNvSpPr>
              <p:nvPr/>
            </p:nvSpPr>
            <p:spPr bwMode="auto">
              <a:xfrm>
                <a:off x="2787" y="819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7" name="Line 114"/>
              <p:cNvSpPr>
                <a:spLocks noChangeShapeType="1"/>
              </p:cNvSpPr>
              <p:nvPr/>
            </p:nvSpPr>
            <p:spPr bwMode="auto">
              <a:xfrm>
                <a:off x="2787" y="844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8" name="Line 115"/>
              <p:cNvSpPr>
                <a:spLocks noChangeShapeType="1"/>
              </p:cNvSpPr>
              <p:nvPr/>
            </p:nvSpPr>
            <p:spPr bwMode="auto">
              <a:xfrm>
                <a:off x="2787" y="870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9" name="Line 116"/>
              <p:cNvSpPr>
                <a:spLocks noChangeShapeType="1"/>
              </p:cNvSpPr>
              <p:nvPr/>
            </p:nvSpPr>
            <p:spPr bwMode="auto">
              <a:xfrm>
                <a:off x="2787" y="896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0" name="Line 117"/>
              <p:cNvSpPr>
                <a:spLocks noChangeShapeType="1"/>
              </p:cNvSpPr>
              <p:nvPr/>
            </p:nvSpPr>
            <p:spPr bwMode="auto">
              <a:xfrm>
                <a:off x="2787" y="921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1" name="Line 118"/>
              <p:cNvSpPr>
                <a:spLocks noChangeShapeType="1"/>
              </p:cNvSpPr>
              <p:nvPr/>
            </p:nvSpPr>
            <p:spPr bwMode="auto">
              <a:xfrm>
                <a:off x="2787" y="947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2" name="Line 119"/>
              <p:cNvSpPr>
                <a:spLocks noChangeShapeType="1"/>
              </p:cNvSpPr>
              <p:nvPr/>
            </p:nvSpPr>
            <p:spPr bwMode="auto">
              <a:xfrm>
                <a:off x="2787" y="972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3" name="Line 120"/>
              <p:cNvSpPr>
                <a:spLocks noChangeShapeType="1"/>
              </p:cNvSpPr>
              <p:nvPr/>
            </p:nvSpPr>
            <p:spPr bwMode="auto">
              <a:xfrm>
                <a:off x="2787" y="998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4" name="Line 121"/>
              <p:cNvSpPr>
                <a:spLocks noChangeShapeType="1"/>
              </p:cNvSpPr>
              <p:nvPr/>
            </p:nvSpPr>
            <p:spPr bwMode="auto">
              <a:xfrm>
                <a:off x="2787" y="1024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5" name="Line 122"/>
              <p:cNvSpPr>
                <a:spLocks noChangeShapeType="1"/>
              </p:cNvSpPr>
              <p:nvPr/>
            </p:nvSpPr>
            <p:spPr bwMode="auto">
              <a:xfrm>
                <a:off x="2787" y="1049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6" name="Line 123"/>
              <p:cNvSpPr>
                <a:spLocks noChangeShapeType="1"/>
              </p:cNvSpPr>
              <p:nvPr/>
            </p:nvSpPr>
            <p:spPr bwMode="auto">
              <a:xfrm>
                <a:off x="2787" y="1075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7" name="Line 124"/>
              <p:cNvSpPr>
                <a:spLocks noChangeShapeType="1"/>
              </p:cNvSpPr>
              <p:nvPr/>
            </p:nvSpPr>
            <p:spPr bwMode="auto">
              <a:xfrm>
                <a:off x="2787" y="1101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8" name="Line 125"/>
              <p:cNvSpPr>
                <a:spLocks noChangeShapeType="1"/>
              </p:cNvSpPr>
              <p:nvPr/>
            </p:nvSpPr>
            <p:spPr bwMode="auto">
              <a:xfrm>
                <a:off x="2787" y="1126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9" name="Line 126"/>
              <p:cNvSpPr>
                <a:spLocks noChangeShapeType="1"/>
              </p:cNvSpPr>
              <p:nvPr/>
            </p:nvSpPr>
            <p:spPr bwMode="auto">
              <a:xfrm>
                <a:off x="2787" y="1152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0" name="Line 127"/>
              <p:cNvSpPr>
                <a:spLocks noChangeShapeType="1"/>
              </p:cNvSpPr>
              <p:nvPr/>
            </p:nvSpPr>
            <p:spPr bwMode="auto">
              <a:xfrm>
                <a:off x="2787" y="1177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1" name="Line 128"/>
              <p:cNvSpPr>
                <a:spLocks noChangeShapeType="1"/>
              </p:cNvSpPr>
              <p:nvPr/>
            </p:nvSpPr>
            <p:spPr bwMode="auto">
              <a:xfrm>
                <a:off x="2787" y="1203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2" name="Line 129"/>
              <p:cNvSpPr>
                <a:spLocks noChangeShapeType="1"/>
              </p:cNvSpPr>
              <p:nvPr/>
            </p:nvSpPr>
            <p:spPr bwMode="auto">
              <a:xfrm>
                <a:off x="2787" y="1229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3" name="Line 130"/>
              <p:cNvSpPr>
                <a:spLocks noChangeShapeType="1"/>
              </p:cNvSpPr>
              <p:nvPr/>
            </p:nvSpPr>
            <p:spPr bwMode="auto">
              <a:xfrm>
                <a:off x="2787" y="1254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4" name="Line 131"/>
              <p:cNvSpPr>
                <a:spLocks noChangeShapeType="1"/>
              </p:cNvSpPr>
              <p:nvPr/>
            </p:nvSpPr>
            <p:spPr bwMode="auto">
              <a:xfrm>
                <a:off x="2787" y="1280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5" name="Line 132"/>
              <p:cNvSpPr>
                <a:spLocks noChangeShapeType="1"/>
              </p:cNvSpPr>
              <p:nvPr/>
            </p:nvSpPr>
            <p:spPr bwMode="auto">
              <a:xfrm>
                <a:off x="2787" y="1305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6" name="Line 133"/>
              <p:cNvSpPr>
                <a:spLocks noChangeShapeType="1"/>
              </p:cNvSpPr>
              <p:nvPr/>
            </p:nvSpPr>
            <p:spPr bwMode="auto">
              <a:xfrm>
                <a:off x="2787" y="1331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7" name="Line 134"/>
              <p:cNvSpPr>
                <a:spLocks noChangeShapeType="1"/>
              </p:cNvSpPr>
              <p:nvPr/>
            </p:nvSpPr>
            <p:spPr bwMode="auto">
              <a:xfrm>
                <a:off x="2787" y="1357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8" name="Line 135"/>
              <p:cNvSpPr>
                <a:spLocks noChangeShapeType="1"/>
              </p:cNvSpPr>
              <p:nvPr/>
            </p:nvSpPr>
            <p:spPr bwMode="auto">
              <a:xfrm>
                <a:off x="2787" y="1382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9" name="Line 136"/>
              <p:cNvSpPr>
                <a:spLocks noChangeShapeType="1"/>
              </p:cNvSpPr>
              <p:nvPr/>
            </p:nvSpPr>
            <p:spPr bwMode="auto">
              <a:xfrm>
                <a:off x="2787" y="1408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0" name="Line 137"/>
              <p:cNvSpPr>
                <a:spLocks noChangeShapeType="1"/>
              </p:cNvSpPr>
              <p:nvPr/>
            </p:nvSpPr>
            <p:spPr bwMode="auto">
              <a:xfrm>
                <a:off x="2787" y="1433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1" name="Line 138"/>
              <p:cNvSpPr>
                <a:spLocks noChangeShapeType="1"/>
              </p:cNvSpPr>
              <p:nvPr/>
            </p:nvSpPr>
            <p:spPr bwMode="auto">
              <a:xfrm>
                <a:off x="2787" y="1459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2" name="Line 139"/>
              <p:cNvSpPr>
                <a:spLocks noChangeShapeType="1"/>
              </p:cNvSpPr>
              <p:nvPr/>
            </p:nvSpPr>
            <p:spPr bwMode="auto">
              <a:xfrm>
                <a:off x="2787" y="1485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3" name="Line 140"/>
              <p:cNvSpPr>
                <a:spLocks noChangeShapeType="1"/>
              </p:cNvSpPr>
              <p:nvPr/>
            </p:nvSpPr>
            <p:spPr bwMode="auto">
              <a:xfrm>
                <a:off x="2787" y="1510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4" name="Line 141"/>
              <p:cNvSpPr>
                <a:spLocks noChangeShapeType="1"/>
              </p:cNvSpPr>
              <p:nvPr/>
            </p:nvSpPr>
            <p:spPr bwMode="auto">
              <a:xfrm>
                <a:off x="2787" y="1536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5" name="Line 142"/>
              <p:cNvSpPr>
                <a:spLocks noChangeShapeType="1"/>
              </p:cNvSpPr>
              <p:nvPr/>
            </p:nvSpPr>
            <p:spPr bwMode="auto">
              <a:xfrm>
                <a:off x="2787" y="1562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6" name="Line 143"/>
              <p:cNvSpPr>
                <a:spLocks noChangeShapeType="1"/>
              </p:cNvSpPr>
              <p:nvPr/>
            </p:nvSpPr>
            <p:spPr bwMode="auto">
              <a:xfrm>
                <a:off x="2787" y="1587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7" name="Line 144"/>
              <p:cNvSpPr>
                <a:spLocks noChangeShapeType="1"/>
              </p:cNvSpPr>
              <p:nvPr/>
            </p:nvSpPr>
            <p:spPr bwMode="auto">
              <a:xfrm>
                <a:off x="2787" y="1613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8" name="Line 145"/>
              <p:cNvSpPr>
                <a:spLocks noChangeShapeType="1"/>
              </p:cNvSpPr>
              <p:nvPr/>
            </p:nvSpPr>
            <p:spPr bwMode="auto">
              <a:xfrm>
                <a:off x="2787" y="1638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9" name="Line 146"/>
              <p:cNvSpPr>
                <a:spLocks noChangeShapeType="1"/>
              </p:cNvSpPr>
              <p:nvPr/>
            </p:nvSpPr>
            <p:spPr bwMode="auto">
              <a:xfrm>
                <a:off x="2787" y="1664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0" name="Line 147"/>
              <p:cNvSpPr>
                <a:spLocks noChangeShapeType="1"/>
              </p:cNvSpPr>
              <p:nvPr/>
            </p:nvSpPr>
            <p:spPr bwMode="auto">
              <a:xfrm>
                <a:off x="2787" y="1690"/>
                <a:ext cx="63" cy="6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1" name="Line 148"/>
              <p:cNvSpPr>
                <a:spLocks noChangeShapeType="1"/>
              </p:cNvSpPr>
              <p:nvPr/>
            </p:nvSpPr>
            <p:spPr bwMode="auto">
              <a:xfrm>
                <a:off x="2787" y="1715"/>
                <a:ext cx="37" cy="3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2" name="Line 149"/>
              <p:cNvSpPr>
                <a:spLocks noChangeShapeType="1"/>
              </p:cNvSpPr>
              <p:nvPr/>
            </p:nvSpPr>
            <p:spPr bwMode="auto">
              <a:xfrm>
                <a:off x="2787" y="1741"/>
                <a:ext cx="11" cy="1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3" name="Line 150"/>
              <p:cNvSpPr>
                <a:spLocks noChangeShapeType="1"/>
              </p:cNvSpPr>
              <p:nvPr/>
            </p:nvSpPr>
            <p:spPr bwMode="auto">
              <a:xfrm>
                <a:off x="2787" y="614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4" name="Line 151"/>
              <p:cNvSpPr>
                <a:spLocks noChangeShapeType="1"/>
              </p:cNvSpPr>
              <p:nvPr/>
            </p:nvSpPr>
            <p:spPr bwMode="auto">
              <a:xfrm>
                <a:off x="2813" y="614"/>
                <a:ext cx="57" cy="5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5" name="Line 152"/>
              <p:cNvSpPr>
                <a:spLocks noChangeShapeType="1"/>
              </p:cNvSpPr>
              <p:nvPr/>
            </p:nvSpPr>
            <p:spPr bwMode="auto">
              <a:xfrm>
                <a:off x="2838" y="614"/>
                <a:ext cx="32" cy="3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6" name="Line 153"/>
              <p:cNvSpPr>
                <a:spLocks noChangeShapeType="1"/>
              </p:cNvSpPr>
              <p:nvPr/>
            </p:nvSpPr>
            <p:spPr bwMode="auto">
              <a:xfrm>
                <a:off x="2864" y="614"/>
                <a:ext cx="6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7" name="Rectangle 154"/>
              <p:cNvSpPr>
                <a:spLocks noChangeArrowheads="1"/>
              </p:cNvSpPr>
              <p:nvPr/>
            </p:nvSpPr>
            <p:spPr bwMode="auto">
              <a:xfrm>
                <a:off x="2786" y="613"/>
                <a:ext cx="84" cy="1140"/>
              </a:xfrm>
              <a:prstGeom prst="rect">
                <a:avLst/>
              </a:prstGeom>
              <a:noFill/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8" name="Rectangle 155"/>
              <p:cNvSpPr>
                <a:spLocks noChangeArrowheads="1"/>
              </p:cNvSpPr>
              <p:nvPr/>
            </p:nvSpPr>
            <p:spPr bwMode="auto">
              <a:xfrm>
                <a:off x="2954" y="1246"/>
                <a:ext cx="84" cy="507"/>
              </a:xfrm>
              <a:prstGeom prst="rect">
                <a:avLst/>
              </a:prstGeom>
              <a:solidFill>
                <a:srgbClr val="000000"/>
              </a:solidFill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9" name="Line 156"/>
              <p:cNvSpPr>
                <a:spLocks noChangeShapeType="1"/>
              </p:cNvSpPr>
              <p:nvPr/>
            </p:nvSpPr>
            <p:spPr bwMode="auto">
              <a:xfrm>
                <a:off x="2955" y="1247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0" name="Line 157"/>
              <p:cNvSpPr>
                <a:spLocks noChangeShapeType="1"/>
              </p:cNvSpPr>
              <p:nvPr/>
            </p:nvSpPr>
            <p:spPr bwMode="auto">
              <a:xfrm>
                <a:off x="2955" y="1273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1" name="Line 158"/>
              <p:cNvSpPr>
                <a:spLocks noChangeShapeType="1"/>
              </p:cNvSpPr>
              <p:nvPr/>
            </p:nvSpPr>
            <p:spPr bwMode="auto">
              <a:xfrm>
                <a:off x="2955" y="1298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2" name="Line 159"/>
              <p:cNvSpPr>
                <a:spLocks noChangeShapeType="1"/>
              </p:cNvSpPr>
              <p:nvPr/>
            </p:nvSpPr>
            <p:spPr bwMode="auto">
              <a:xfrm>
                <a:off x="2955" y="1324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3" name="Line 160"/>
              <p:cNvSpPr>
                <a:spLocks noChangeShapeType="1"/>
              </p:cNvSpPr>
              <p:nvPr/>
            </p:nvSpPr>
            <p:spPr bwMode="auto">
              <a:xfrm>
                <a:off x="2955" y="1349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4" name="Line 161"/>
              <p:cNvSpPr>
                <a:spLocks noChangeShapeType="1"/>
              </p:cNvSpPr>
              <p:nvPr/>
            </p:nvSpPr>
            <p:spPr bwMode="auto">
              <a:xfrm>
                <a:off x="2955" y="1375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5" name="Line 162"/>
              <p:cNvSpPr>
                <a:spLocks noChangeShapeType="1"/>
              </p:cNvSpPr>
              <p:nvPr/>
            </p:nvSpPr>
            <p:spPr bwMode="auto">
              <a:xfrm>
                <a:off x="2955" y="1401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6" name="Line 163"/>
              <p:cNvSpPr>
                <a:spLocks noChangeShapeType="1"/>
              </p:cNvSpPr>
              <p:nvPr/>
            </p:nvSpPr>
            <p:spPr bwMode="auto">
              <a:xfrm>
                <a:off x="2955" y="1426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7" name="Line 164"/>
              <p:cNvSpPr>
                <a:spLocks noChangeShapeType="1"/>
              </p:cNvSpPr>
              <p:nvPr/>
            </p:nvSpPr>
            <p:spPr bwMode="auto">
              <a:xfrm>
                <a:off x="2955" y="1452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8" name="Line 165"/>
              <p:cNvSpPr>
                <a:spLocks noChangeShapeType="1"/>
              </p:cNvSpPr>
              <p:nvPr/>
            </p:nvSpPr>
            <p:spPr bwMode="auto">
              <a:xfrm>
                <a:off x="2955" y="1478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9" name="Line 166"/>
              <p:cNvSpPr>
                <a:spLocks noChangeShapeType="1"/>
              </p:cNvSpPr>
              <p:nvPr/>
            </p:nvSpPr>
            <p:spPr bwMode="auto">
              <a:xfrm>
                <a:off x="2955" y="1503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0" name="Line 167"/>
              <p:cNvSpPr>
                <a:spLocks noChangeShapeType="1"/>
              </p:cNvSpPr>
              <p:nvPr/>
            </p:nvSpPr>
            <p:spPr bwMode="auto">
              <a:xfrm>
                <a:off x="2955" y="1529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1" name="Line 168"/>
              <p:cNvSpPr>
                <a:spLocks noChangeShapeType="1"/>
              </p:cNvSpPr>
              <p:nvPr/>
            </p:nvSpPr>
            <p:spPr bwMode="auto">
              <a:xfrm>
                <a:off x="2955" y="1554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2" name="Line 169"/>
              <p:cNvSpPr>
                <a:spLocks noChangeShapeType="1"/>
              </p:cNvSpPr>
              <p:nvPr/>
            </p:nvSpPr>
            <p:spPr bwMode="auto">
              <a:xfrm>
                <a:off x="2955" y="1580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3" name="Line 170"/>
              <p:cNvSpPr>
                <a:spLocks noChangeShapeType="1"/>
              </p:cNvSpPr>
              <p:nvPr/>
            </p:nvSpPr>
            <p:spPr bwMode="auto">
              <a:xfrm>
                <a:off x="2955" y="1606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4" name="Line 171"/>
              <p:cNvSpPr>
                <a:spLocks noChangeShapeType="1"/>
              </p:cNvSpPr>
              <p:nvPr/>
            </p:nvSpPr>
            <p:spPr bwMode="auto">
              <a:xfrm>
                <a:off x="2955" y="1631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5" name="Line 172"/>
              <p:cNvSpPr>
                <a:spLocks noChangeShapeType="1"/>
              </p:cNvSpPr>
              <p:nvPr/>
            </p:nvSpPr>
            <p:spPr bwMode="auto">
              <a:xfrm>
                <a:off x="2955" y="1657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6" name="Line 173"/>
              <p:cNvSpPr>
                <a:spLocks noChangeShapeType="1"/>
              </p:cNvSpPr>
              <p:nvPr/>
            </p:nvSpPr>
            <p:spPr bwMode="auto">
              <a:xfrm>
                <a:off x="2955" y="1682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7" name="Line 174"/>
              <p:cNvSpPr>
                <a:spLocks noChangeShapeType="1"/>
              </p:cNvSpPr>
              <p:nvPr/>
            </p:nvSpPr>
            <p:spPr bwMode="auto">
              <a:xfrm>
                <a:off x="2955" y="1708"/>
                <a:ext cx="44" cy="4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8" name="Line 175"/>
              <p:cNvSpPr>
                <a:spLocks noChangeShapeType="1"/>
              </p:cNvSpPr>
              <p:nvPr/>
            </p:nvSpPr>
            <p:spPr bwMode="auto">
              <a:xfrm>
                <a:off x="2955" y="1734"/>
                <a:ext cx="19" cy="1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9" name="Line 176"/>
              <p:cNvSpPr>
                <a:spLocks noChangeShapeType="1"/>
              </p:cNvSpPr>
              <p:nvPr/>
            </p:nvSpPr>
            <p:spPr bwMode="auto">
              <a:xfrm>
                <a:off x="2955" y="1247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0" name="Line 177"/>
              <p:cNvSpPr>
                <a:spLocks noChangeShapeType="1"/>
              </p:cNvSpPr>
              <p:nvPr/>
            </p:nvSpPr>
            <p:spPr bwMode="auto">
              <a:xfrm>
                <a:off x="2981" y="1247"/>
                <a:ext cx="57" cy="5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1" name="Line 178"/>
              <p:cNvSpPr>
                <a:spLocks noChangeShapeType="1"/>
              </p:cNvSpPr>
              <p:nvPr/>
            </p:nvSpPr>
            <p:spPr bwMode="auto">
              <a:xfrm>
                <a:off x="3006" y="1247"/>
                <a:ext cx="32" cy="3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2" name="Line 179"/>
              <p:cNvSpPr>
                <a:spLocks noChangeShapeType="1"/>
              </p:cNvSpPr>
              <p:nvPr/>
            </p:nvSpPr>
            <p:spPr bwMode="auto">
              <a:xfrm>
                <a:off x="3032" y="1247"/>
                <a:ext cx="6" cy="6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3" name="Rectangle 180"/>
              <p:cNvSpPr>
                <a:spLocks noChangeArrowheads="1"/>
              </p:cNvSpPr>
              <p:nvPr/>
            </p:nvSpPr>
            <p:spPr bwMode="auto">
              <a:xfrm>
                <a:off x="2954" y="1246"/>
                <a:ext cx="84" cy="507"/>
              </a:xfrm>
              <a:prstGeom prst="rect">
                <a:avLst/>
              </a:prstGeom>
              <a:noFill/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4" name="Rectangle 181"/>
              <p:cNvSpPr>
                <a:spLocks noChangeArrowheads="1"/>
              </p:cNvSpPr>
              <p:nvPr/>
            </p:nvSpPr>
            <p:spPr bwMode="auto">
              <a:xfrm>
                <a:off x="3122" y="1373"/>
                <a:ext cx="84" cy="380"/>
              </a:xfrm>
              <a:prstGeom prst="rect">
                <a:avLst/>
              </a:prstGeom>
              <a:solidFill>
                <a:srgbClr val="000000"/>
              </a:solidFill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5" name="Line 182"/>
              <p:cNvSpPr>
                <a:spLocks noChangeShapeType="1"/>
              </p:cNvSpPr>
              <p:nvPr/>
            </p:nvSpPr>
            <p:spPr bwMode="auto">
              <a:xfrm>
                <a:off x="3123" y="1373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6" name="Line 183"/>
              <p:cNvSpPr>
                <a:spLocks noChangeShapeType="1"/>
              </p:cNvSpPr>
              <p:nvPr/>
            </p:nvSpPr>
            <p:spPr bwMode="auto">
              <a:xfrm>
                <a:off x="3123" y="1399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7" name="Line 184"/>
              <p:cNvSpPr>
                <a:spLocks noChangeShapeType="1"/>
              </p:cNvSpPr>
              <p:nvPr/>
            </p:nvSpPr>
            <p:spPr bwMode="auto">
              <a:xfrm>
                <a:off x="3123" y="1425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8" name="Line 185"/>
              <p:cNvSpPr>
                <a:spLocks noChangeShapeType="1"/>
              </p:cNvSpPr>
              <p:nvPr/>
            </p:nvSpPr>
            <p:spPr bwMode="auto">
              <a:xfrm>
                <a:off x="3123" y="1450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9" name="Line 186"/>
              <p:cNvSpPr>
                <a:spLocks noChangeShapeType="1"/>
              </p:cNvSpPr>
              <p:nvPr/>
            </p:nvSpPr>
            <p:spPr bwMode="auto">
              <a:xfrm>
                <a:off x="3123" y="1476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0" name="Line 187"/>
              <p:cNvSpPr>
                <a:spLocks noChangeShapeType="1"/>
              </p:cNvSpPr>
              <p:nvPr/>
            </p:nvSpPr>
            <p:spPr bwMode="auto">
              <a:xfrm>
                <a:off x="3123" y="1502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1" name="Line 188"/>
              <p:cNvSpPr>
                <a:spLocks noChangeShapeType="1"/>
              </p:cNvSpPr>
              <p:nvPr/>
            </p:nvSpPr>
            <p:spPr bwMode="auto">
              <a:xfrm>
                <a:off x="3123" y="1527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2" name="Line 189"/>
              <p:cNvSpPr>
                <a:spLocks noChangeShapeType="1"/>
              </p:cNvSpPr>
              <p:nvPr/>
            </p:nvSpPr>
            <p:spPr bwMode="auto">
              <a:xfrm>
                <a:off x="3123" y="1553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3" name="Line 190"/>
              <p:cNvSpPr>
                <a:spLocks noChangeShapeType="1"/>
              </p:cNvSpPr>
              <p:nvPr/>
            </p:nvSpPr>
            <p:spPr bwMode="auto">
              <a:xfrm>
                <a:off x="3123" y="1578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4" name="Line 191"/>
              <p:cNvSpPr>
                <a:spLocks noChangeShapeType="1"/>
              </p:cNvSpPr>
              <p:nvPr/>
            </p:nvSpPr>
            <p:spPr bwMode="auto">
              <a:xfrm>
                <a:off x="3123" y="1604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5" name="Line 192"/>
              <p:cNvSpPr>
                <a:spLocks noChangeShapeType="1"/>
              </p:cNvSpPr>
              <p:nvPr/>
            </p:nvSpPr>
            <p:spPr bwMode="auto">
              <a:xfrm>
                <a:off x="3123" y="1630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6" name="Line 193"/>
              <p:cNvSpPr>
                <a:spLocks noChangeShapeType="1"/>
              </p:cNvSpPr>
              <p:nvPr/>
            </p:nvSpPr>
            <p:spPr bwMode="auto">
              <a:xfrm>
                <a:off x="3123" y="1655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7" name="Line 194"/>
              <p:cNvSpPr>
                <a:spLocks noChangeShapeType="1"/>
              </p:cNvSpPr>
              <p:nvPr/>
            </p:nvSpPr>
            <p:spPr bwMode="auto">
              <a:xfrm>
                <a:off x="3123" y="1681"/>
                <a:ext cx="71" cy="7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8" name="Line 195"/>
              <p:cNvSpPr>
                <a:spLocks noChangeShapeType="1"/>
              </p:cNvSpPr>
              <p:nvPr/>
            </p:nvSpPr>
            <p:spPr bwMode="auto">
              <a:xfrm>
                <a:off x="3123" y="1706"/>
                <a:ext cx="46" cy="46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9" name="Line 196"/>
              <p:cNvSpPr>
                <a:spLocks noChangeShapeType="1"/>
              </p:cNvSpPr>
              <p:nvPr/>
            </p:nvSpPr>
            <p:spPr bwMode="auto">
              <a:xfrm>
                <a:off x="3123" y="1732"/>
                <a:ext cx="20" cy="2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0" name="Line 197"/>
              <p:cNvSpPr>
                <a:spLocks noChangeShapeType="1"/>
              </p:cNvSpPr>
              <p:nvPr/>
            </p:nvSpPr>
            <p:spPr bwMode="auto">
              <a:xfrm>
                <a:off x="3123" y="1373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1" name="Line 198"/>
              <p:cNvSpPr>
                <a:spLocks noChangeShapeType="1"/>
              </p:cNvSpPr>
              <p:nvPr/>
            </p:nvSpPr>
            <p:spPr bwMode="auto">
              <a:xfrm>
                <a:off x="3149" y="1373"/>
                <a:ext cx="56" cy="5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2" name="Line 199"/>
              <p:cNvSpPr>
                <a:spLocks noChangeShapeType="1"/>
              </p:cNvSpPr>
              <p:nvPr/>
            </p:nvSpPr>
            <p:spPr bwMode="auto">
              <a:xfrm>
                <a:off x="3174" y="1373"/>
                <a:ext cx="31" cy="3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3" name="Line 200"/>
              <p:cNvSpPr>
                <a:spLocks noChangeShapeType="1"/>
              </p:cNvSpPr>
              <p:nvPr/>
            </p:nvSpPr>
            <p:spPr bwMode="auto">
              <a:xfrm>
                <a:off x="3200" y="1373"/>
                <a:ext cx="5" cy="6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4" name="Rectangle 201"/>
              <p:cNvSpPr>
                <a:spLocks noChangeArrowheads="1"/>
              </p:cNvSpPr>
              <p:nvPr/>
            </p:nvSpPr>
            <p:spPr bwMode="auto">
              <a:xfrm>
                <a:off x="3122" y="1373"/>
                <a:ext cx="84" cy="380"/>
              </a:xfrm>
              <a:prstGeom prst="rect">
                <a:avLst/>
              </a:prstGeom>
              <a:noFill/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5" name="Rectangle 202"/>
              <p:cNvSpPr>
                <a:spLocks noChangeArrowheads="1"/>
              </p:cNvSpPr>
              <p:nvPr/>
            </p:nvSpPr>
            <p:spPr bwMode="auto">
              <a:xfrm>
                <a:off x="3290" y="1626"/>
                <a:ext cx="84" cy="127"/>
              </a:xfrm>
              <a:prstGeom prst="rect">
                <a:avLst/>
              </a:prstGeom>
              <a:solidFill>
                <a:srgbClr val="000000"/>
              </a:solidFill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6" name="Line 203"/>
              <p:cNvSpPr>
                <a:spLocks noChangeShapeType="1"/>
              </p:cNvSpPr>
              <p:nvPr/>
            </p:nvSpPr>
            <p:spPr bwMode="auto">
              <a:xfrm>
                <a:off x="3291" y="1627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7" name="Line 204"/>
              <p:cNvSpPr>
                <a:spLocks noChangeShapeType="1"/>
              </p:cNvSpPr>
              <p:nvPr/>
            </p:nvSpPr>
            <p:spPr bwMode="auto">
              <a:xfrm>
                <a:off x="3291" y="1653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406"/>
            <p:cNvGrpSpPr>
              <a:grpSpLocks/>
            </p:cNvGrpSpPr>
            <p:nvPr/>
          </p:nvGrpSpPr>
          <p:grpSpPr bwMode="auto">
            <a:xfrm>
              <a:off x="3222625" y="773113"/>
              <a:ext cx="2400300" cy="2009775"/>
              <a:chOff x="2030" y="487"/>
              <a:chExt cx="1512" cy="1266"/>
            </a:xfrm>
          </p:grpSpPr>
          <p:sp>
            <p:nvSpPr>
              <p:cNvPr id="12358" name="Line 206"/>
              <p:cNvSpPr>
                <a:spLocks noChangeShapeType="1"/>
              </p:cNvSpPr>
              <p:nvPr/>
            </p:nvSpPr>
            <p:spPr bwMode="auto">
              <a:xfrm>
                <a:off x="3291" y="1678"/>
                <a:ext cx="74" cy="7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9" name="Line 207"/>
              <p:cNvSpPr>
                <a:spLocks noChangeShapeType="1"/>
              </p:cNvSpPr>
              <p:nvPr/>
            </p:nvSpPr>
            <p:spPr bwMode="auto">
              <a:xfrm>
                <a:off x="3291" y="1704"/>
                <a:ext cx="48" cy="4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0" name="Line 208"/>
              <p:cNvSpPr>
                <a:spLocks noChangeShapeType="1"/>
              </p:cNvSpPr>
              <p:nvPr/>
            </p:nvSpPr>
            <p:spPr bwMode="auto">
              <a:xfrm>
                <a:off x="3291" y="1730"/>
                <a:ext cx="22" cy="2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1" name="Line 209"/>
              <p:cNvSpPr>
                <a:spLocks noChangeShapeType="1"/>
              </p:cNvSpPr>
              <p:nvPr/>
            </p:nvSpPr>
            <p:spPr bwMode="auto">
              <a:xfrm>
                <a:off x="3291" y="1627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2" name="Line 210"/>
              <p:cNvSpPr>
                <a:spLocks noChangeShapeType="1"/>
              </p:cNvSpPr>
              <p:nvPr/>
            </p:nvSpPr>
            <p:spPr bwMode="auto">
              <a:xfrm>
                <a:off x="3317" y="1627"/>
                <a:ext cx="56" cy="5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3" name="Line 211"/>
              <p:cNvSpPr>
                <a:spLocks noChangeShapeType="1"/>
              </p:cNvSpPr>
              <p:nvPr/>
            </p:nvSpPr>
            <p:spPr bwMode="auto">
              <a:xfrm>
                <a:off x="3342" y="1627"/>
                <a:ext cx="31" cy="3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4" name="Line 212"/>
              <p:cNvSpPr>
                <a:spLocks noChangeShapeType="1"/>
              </p:cNvSpPr>
              <p:nvPr/>
            </p:nvSpPr>
            <p:spPr bwMode="auto">
              <a:xfrm>
                <a:off x="3368" y="1627"/>
                <a:ext cx="5" cy="6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5" name="Rectangle 213"/>
              <p:cNvSpPr>
                <a:spLocks noChangeArrowheads="1"/>
              </p:cNvSpPr>
              <p:nvPr/>
            </p:nvSpPr>
            <p:spPr bwMode="auto">
              <a:xfrm>
                <a:off x="3290" y="1626"/>
                <a:ext cx="84" cy="127"/>
              </a:xfrm>
              <a:prstGeom prst="rect">
                <a:avLst/>
              </a:prstGeom>
              <a:noFill/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6" name="Rectangle 214"/>
              <p:cNvSpPr>
                <a:spLocks noChangeArrowheads="1"/>
              </p:cNvSpPr>
              <p:nvPr/>
            </p:nvSpPr>
            <p:spPr bwMode="auto">
              <a:xfrm>
                <a:off x="3458" y="1626"/>
                <a:ext cx="84" cy="127"/>
              </a:xfrm>
              <a:prstGeom prst="rect">
                <a:avLst/>
              </a:prstGeom>
              <a:solidFill>
                <a:srgbClr val="000000"/>
              </a:solidFill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7" name="Line 215"/>
              <p:cNvSpPr>
                <a:spLocks noChangeShapeType="1"/>
              </p:cNvSpPr>
              <p:nvPr/>
            </p:nvSpPr>
            <p:spPr bwMode="auto">
              <a:xfrm>
                <a:off x="3459" y="1627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8" name="Line 216"/>
              <p:cNvSpPr>
                <a:spLocks noChangeShapeType="1"/>
              </p:cNvSpPr>
              <p:nvPr/>
            </p:nvSpPr>
            <p:spPr bwMode="auto">
              <a:xfrm>
                <a:off x="3459" y="1653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9" name="Line 217"/>
              <p:cNvSpPr>
                <a:spLocks noChangeShapeType="1"/>
              </p:cNvSpPr>
              <p:nvPr/>
            </p:nvSpPr>
            <p:spPr bwMode="auto">
              <a:xfrm>
                <a:off x="3459" y="1678"/>
                <a:ext cx="74" cy="7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0" name="Line 218"/>
              <p:cNvSpPr>
                <a:spLocks noChangeShapeType="1"/>
              </p:cNvSpPr>
              <p:nvPr/>
            </p:nvSpPr>
            <p:spPr bwMode="auto">
              <a:xfrm>
                <a:off x="3459" y="1704"/>
                <a:ext cx="48" cy="4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1" name="Line 219"/>
              <p:cNvSpPr>
                <a:spLocks noChangeShapeType="1"/>
              </p:cNvSpPr>
              <p:nvPr/>
            </p:nvSpPr>
            <p:spPr bwMode="auto">
              <a:xfrm>
                <a:off x="3459" y="1730"/>
                <a:ext cx="22" cy="2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2" name="Line 220"/>
              <p:cNvSpPr>
                <a:spLocks noChangeShapeType="1"/>
              </p:cNvSpPr>
              <p:nvPr/>
            </p:nvSpPr>
            <p:spPr bwMode="auto">
              <a:xfrm>
                <a:off x="3459" y="1627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3" name="Line 221"/>
              <p:cNvSpPr>
                <a:spLocks noChangeShapeType="1"/>
              </p:cNvSpPr>
              <p:nvPr/>
            </p:nvSpPr>
            <p:spPr bwMode="auto">
              <a:xfrm>
                <a:off x="3485" y="1627"/>
                <a:ext cx="56" cy="5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4" name="Line 222"/>
              <p:cNvSpPr>
                <a:spLocks noChangeShapeType="1"/>
              </p:cNvSpPr>
              <p:nvPr/>
            </p:nvSpPr>
            <p:spPr bwMode="auto">
              <a:xfrm>
                <a:off x="3510" y="1627"/>
                <a:ext cx="31" cy="3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5" name="Line 223"/>
              <p:cNvSpPr>
                <a:spLocks noChangeShapeType="1"/>
              </p:cNvSpPr>
              <p:nvPr/>
            </p:nvSpPr>
            <p:spPr bwMode="auto">
              <a:xfrm>
                <a:off x="3536" y="1627"/>
                <a:ext cx="5" cy="6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6" name="Rectangle 224"/>
              <p:cNvSpPr>
                <a:spLocks noChangeArrowheads="1"/>
              </p:cNvSpPr>
              <p:nvPr/>
            </p:nvSpPr>
            <p:spPr bwMode="auto">
              <a:xfrm>
                <a:off x="3458" y="1626"/>
                <a:ext cx="84" cy="127"/>
              </a:xfrm>
              <a:prstGeom prst="rect">
                <a:avLst/>
              </a:prstGeom>
              <a:noFill/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7" name="Rectangle 225"/>
              <p:cNvSpPr>
                <a:spLocks noChangeArrowheads="1"/>
              </p:cNvSpPr>
              <p:nvPr/>
            </p:nvSpPr>
            <p:spPr bwMode="auto">
              <a:xfrm>
                <a:off x="2030" y="1246"/>
                <a:ext cx="84" cy="507"/>
              </a:xfrm>
              <a:prstGeom prst="rect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8" name="Line 226"/>
              <p:cNvSpPr>
                <a:spLocks noChangeShapeType="1"/>
              </p:cNvSpPr>
              <p:nvPr/>
            </p:nvSpPr>
            <p:spPr bwMode="auto">
              <a:xfrm>
                <a:off x="2031" y="1247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9" name="Line 227"/>
              <p:cNvSpPr>
                <a:spLocks noChangeShapeType="1"/>
              </p:cNvSpPr>
              <p:nvPr/>
            </p:nvSpPr>
            <p:spPr bwMode="auto">
              <a:xfrm>
                <a:off x="2031" y="1273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0" name="Line 228"/>
              <p:cNvSpPr>
                <a:spLocks noChangeShapeType="1"/>
              </p:cNvSpPr>
              <p:nvPr/>
            </p:nvSpPr>
            <p:spPr bwMode="auto">
              <a:xfrm>
                <a:off x="2031" y="1298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1" name="Line 229"/>
              <p:cNvSpPr>
                <a:spLocks noChangeShapeType="1"/>
              </p:cNvSpPr>
              <p:nvPr/>
            </p:nvSpPr>
            <p:spPr bwMode="auto">
              <a:xfrm>
                <a:off x="2031" y="1324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2" name="Line 230"/>
              <p:cNvSpPr>
                <a:spLocks noChangeShapeType="1"/>
              </p:cNvSpPr>
              <p:nvPr/>
            </p:nvSpPr>
            <p:spPr bwMode="auto">
              <a:xfrm>
                <a:off x="2031" y="1349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3" name="Line 231"/>
              <p:cNvSpPr>
                <a:spLocks noChangeShapeType="1"/>
              </p:cNvSpPr>
              <p:nvPr/>
            </p:nvSpPr>
            <p:spPr bwMode="auto">
              <a:xfrm>
                <a:off x="2031" y="1375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4" name="Line 232"/>
              <p:cNvSpPr>
                <a:spLocks noChangeShapeType="1"/>
              </p:cNvSpPr>
              <p:nvPr/>
            </p:nvSpPr>
            <p:spPr bwMode="auto">
              <a:xfrm>
                <a:off x="2031" y="1401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5" name="Line 233"/>
              <p:cNvSpPr>
                <a:spLocks noChangeShapeType="1"/>
              </p:cNvSpPr>
              <p:nvPr/>
            </p:nvSpPr>
            <p:spPr bwMode="auto">
              <a:xfrm>
                <a:off x="2031" y="1426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6" name="Line 234"/>
              <p:cNvSpPr>
                <a:spLocks noChangeShapeType="1"/>
              </p:cNvSpPr>
              <p:nvPr/>
            </p:nvSpPr>
            <p:spPr bwMode="auto">
              <a:xfrm>
                <a:off x="2031" y="1452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7" name="Line 235"/>
              <p:cNvSpPr>
                <a:spLocks noChangeShapeType="1"/>
              </p:cNvSpPr>
              <p:nvPr/>
            </p:nvSpPr>
            <p:spPr bwMode="auto">
              <a:xfrm>
                <a:off x="2031" y="1478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8" name="Line 236"/>
              <p:cNvSpPr>
                <a:spLocks noChangeShapeType="1"/>
              </p:cNvSpPr>
              <p:nvPr/>
            </p:nvSpPr>
            <p:spPr bwMode="auto">
              <a:xfrm>
                <a:off x="2031" y="1503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9" name="Line 237"/>
              <p:cNvSpPr>
                <a:spLocks noChangeShapeType="1"/>
              </p:cNvSpPr>
              <p:nvPr/>
            </p:nvSpPr>
            <p:spPr bwMode="auto">
              <a:xfrm>
                <a:off x="2031" y="1529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0" name="Line 238"/>
              <p:cNvSpPr>
                <a:spLocks noChangeShapeType="1"/>
              </p:cNvSpPr>
              <p:nvPr/>
            </p:nvSpPr>
            <p:spPr bwMode="auto">
              <a:xfrm>
                <a:off x="2031" y="1554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1" name="Line 239"/>
              <p:cNvSpPr>
                <a:spLocks noChangeShapeType="1"/>
              </p:cNvSpPr>
              <p:nvPr/>
            </p:nvSpPr>
            <p:spPr bwMode="auto">
              <a:xfrm>
                <a:off x="2031" y="1580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2" name="Line 240"/>
              <p:cNvSpPr>
                <a:spLocks noChangeShapeType="1"/>
              </p:cNvSpPr>
              <p:nvPr/>
            </p:nvSpPr>
            <p:spPr bwMode="auto">
              <a:xfrm>
                <a:off x="2031" y="1606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3" name="Line 241"/>
              <p:cNvSpPr>
                <a:spLocks noChangeShapeType="1"/>
              </p:cNvSpPr>
              <p:nvPr/>
            </p:nvSpPr>
            <p:spPr bwMode="auto">
              <a:xfrm>
                <a:off x="2031" y="1631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4" name="Line 242"/>
              <p:cNvSpPr>
                <a:spLocks noChangeShapeType="1"/>
              </p:cNvSpPr>
              <p:nvPr/>
            </p:nvSpPr>
            <p:spPr bwMode="auto">
              <a:xfrm>
                <a:off x="2031" y="1657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5" name="Line 243"/>
              <p:cNvSpPr>
                <a:spLocks noChangeShapeType="1"/>
              </p:cNvSpPr>
              <p:nvPr/>
            </p:nvSpPr>
            <p:spPr bwMode="auto">
              <a:xfrm>
                <a:off x="2031" y="1682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6" name="Line 244"/>
              <p:cNvSpPr>
                <a:spLocks noChangeShapeType="1"/>
              </p:cNvSpPr>
              <p:nvPr/>
            </p:nvSpPr>
            <p:spPr bwMode="auto">
              <a:xfrm>
                <a:off x="2031" y="1708"/>
                <a:ext cx="44" cy="44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7" name="Line 245"/>
              <p:cNvSpPr>
                <a:spLocks noChangeShapeType="1"/>
              </p:cNvSpPr>
              <p:nvPr/>
            </p:nvSpPr>
            <p:spPr bwMode="auto">
              <a:xfrm>
                <a:off x="2031" y="1734"/>
                <a:ext cx="19" cy="18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8" name="Line 246"/>
              <p:cNvSpPr>
                <a:spLocks noChangeShapeType="1"/>
              </p:cNvSpPr>
              <p:nvPr/>
            </p:nvSpPr>
            <p:spPr bwMode="auto">
              <a:xfrm>
                <a:off x="2031" y="1247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9" name="Line 247"/>
              <p:cNvSpPr>
                <a:spLocks noChangeShapeType="1"/>
              </p:cNvSpPr>
              <p:nvPr/>
            </p:nvSpPr>
            <p:spPr bwMode="auto">
              <a:xfrm>
                <a:off x="2057" y="1247"/>
                <a:ext cx="57" cy="57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0" name="Line 248"/>
              <p:cNvSpPr>
                <a:spLocks noChangeShapeType="1"/>
              </p:cNvSpPr>
              <p:nvPr/>
            </p:nvSpPr>
            <p:spPr bwMode="auto">
              <a:xfrm>
                <a:off x="2082" y="1247"/>
                <a:ext cx="32" cy="31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1" name="Line 249"/>
              <p:cNvSpPr>
                <a:spLocks noChangeShapeType="1"/>
              </p:cNvSpPr>
              <p:nvPr/>
            </p:nvSpPr>
            <p:spPr bwMode="auto">
              <a:xfrm>
                <a:off x="2108" y="1247"/>
                <a:ext cx="6" cy="6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2" name="Rectangle 250"/>
              <p:cNvSpPr>
                <a:spLocks noChangeArrowheads="1"/>
              </p:cNvSpPr>
              <p:nvPr/>
            </p:nvSpPr>
            <p:spPr bwMode="auto">
              <a:xfrm>
                <a:off x="2030" y="1246"/>
                <a:ext cx="84" cy="507"/>
              </a:xfrm>
              <a:prstGeom prst="rect">
                <a:avLst/>
              </a:prstGeom>
              <a:noFill/>
              <a:ln w="4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3" name="Rectangle 251"/>
              <p:cNvSpPr>
                <a:spLocks noChangeArrowheads="1"/>
              </p:cNvSpPr>
              <p:nvPr/>
            </p:nvSpPr>
            <p:spPr bwMode="auto">
              <a:xfrm>
                <a:off x="2198" y="740"/>
                <a:ext cx="84" cy="1013"/>
              </a:xfrm>
              <a:prstGeom prst="rect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4" name="Line 252"/>
              <p:cNvSpPr>
                <a:spLocks noChangeShapeType="1"/>
              </p:cNvSpPr>
              <p:nvPr/>
            </p:nvSpPr>
            <p:spPr bwMode="auto">
              <a:xfrm>
                <a:off x="2199" y="740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5" name="Line 253"/>
              <p:cNvSpPr>
                <a:spLocks noChangeShapeType="1"/>
              </p:cNvSpPr>
              <p:nvPr/>
            </p:nvSpPr>
            <p:spPr bwMode="auto">
              <a:xfrm>
                <a:off x="2199" y="766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6" name="Line 254"/>
              <p:cNvSpPr>
                <a:spLocks noChangeShapeType="1"/>
              </p:cNvSpPr>
              <p:nvPr/>
            </p:nvSpPr>
            <p:spPr bwMode="auto">
              <a:xfrm>
                <a:off x="2199" y="792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7" name="Line 255"/>
              <p:cNvSpPr>
                <a:spLocks noChangeShapeType="1"/>
              </p:cNvSpPr>
              <p:nvPr/>
            </p:nvSpPr>
            <p:spPr bwMode="auto">
              <a:xfrm>
                <a:off x="2199" y="817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8" name="Line 256"/>
              <p:cNvSpPr>
                <a:spLocks noChangeShapeType="1"/>
              </p:cNvSpPr>
              <p:nvPr/>
            </p:nvSpPr>
            <p:spPr bwMode="auto">
              <a:xfrm>
                <a:off x="2199" y="843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9" name="Line 257"/>
              <p:cNvSpPr>
                <a:spLocks noChangeShapeType="1"/>
              </p:cNvSpPr>
              <p:nvPr/>
            </p:nvSpPr>
            <p:spPr bwMode="auto">
              <a:xfrm>
                <a:off x="2199" y="868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0" name="Line 258"/>
              <p:cNvSpPr>
                <a:spLocks noChangeShapeType="1"/>
              </p:cNvSpPr>
              <p:nvPr/>
            </p:nvSpPr>
            <p:spPr bwMode="auto">
              <a:xfrm>
                <a:off x="2199" y="894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1" name="Line 259"/>
              <p:cNvSpPr>
                <a:spLocks noChangeShapeType="1"/>
              </p:cNvSpPr>
              <p:nvPr/>
            </p:nvSpPr>
            <p:spPr bwMode="auto">
              <a:xfrm>
                <a:off x="2199" y="920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2" name="Line 260"/>
              <p:cNvSpPr>
                <a:spLocks noChangeShapeType="1"/>
              </p:cNvSpPr>
              <p:nvPr/>
            </p:nvSpPr>
            <p:spPr bwMode="auto">
              <a:xfrm>
                <a:off x="2199" y="945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3" name="Line 261"/>
              <p:cNvSpPr>
                <a:spLocks noChangeShapeType="1"/>
              </p:cNvSpPr>
              <p:nvPr/>
            </p:nvSpPr>
            <p:spPr bwMode="auto">
              <a:xfrm>
                <a:off x="2199" y="971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4" name="Line 262"/>
              <p:cNvSpPr>
                <a:spLocks noChangeShapeType="1"/>
              </p:cNvSpPr>
              <p:nvPr/>
            </p:nvSpPr>
            <p:spPr bwMode="auto">
              <a:xfrm>
                <a:off x="2199" y="996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5" name="Line 263"/>
              <p:cNvSpPr>
                <a:spLocks noChangeShapeType="1"/>
              </p:cNvSpPr>
              <p:nvPr/>
            </p:nvSpPr>
            <p:spPr bwMode="auto">
              <a:xfrm>
                <a:off x="2199" y="1022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6" name="Line 264"/>
              <p:cNvSpPr>
                <a:spLocks noChangeShapeType="1"/>
              </p:cNvSpPr>
              <p:nvPr/>
            </p:nvSpPr>
            <p:spPr bwMode="auto">
              <a:xfrm>
                <a:off x="2199" y="1048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7" name="Line 265"/>
              <p:cNvSpPr>
                <a:spLocks noChangeShapeType="1"/>
              </p:cNvSpPr>
              <p:nvPr/>
            </p:nvSpPr>
            <p:spPr bwMode="auto">
              <a:xfrm>
                <a:off x="2199" y="1073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8" name="Line 266"/>
              <p:cNvSpPr>
                <a:spLocks noChangeShapeType="1"/>
              </p:cNvSpPr>
              <p:nvPr/>
            </p:nvSpPr>
            <p:spPr bwMode="auto">
              <a:xfrm>
                <a:off x="2199" y="1099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9" name="Line 267"/>
              <p:cNvSpPr>
                <a:spLocks noChangeShapeType="1"/>
              </p:cNvSpPr>
              <p:nvPr/>
            </p:nvSpPr>
            <p:spPr bwMode="auto">
              <a:xfrm>
                <a:off x="2199" y="1125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0" name="Line 268"/>
              <p:cNvSpPr>
                <a:spLocks noChangeShapeType="1"/>
              </p:cNvSpPr>
              <p:nvPr/>
            </p:nvSpPr>
            <p:spPr bwMode="auto">
              <a:xfrm>
                <a:off x="2199" y="1150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1" name="Line 269"/>
              <p:cNvSpPr>
                <a:spLocks noChangeShapeType="1"/>
              </p:cNvSpPr>
              <p:nvPr/>
            </p:nvSpPr>
            <p:spPr bwMode="auto">
              <a:xfrm>
                <a:off x="2199" y="1176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2" name="Line 270"/>
              <p:cNvSpPr>
                <a:spLocks noChangeShapeType="1"/>
              </p:cNvSpPr>
              <p:nvPr/>
            </p:nvSpPr>
            <p:spPr bwMode="auto">
              <a:xfrm>
                <a:off x="2199" y="1201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3" name="Line 271"/>
              <p:cNvSpPr>
                <a:spLocks noChangeShapeType="1"/>
              </p:cNvSpPr>
              <p:nvPr/>
            </p:nvSpPr>
            <p:spPr bwMode="auto">
              <a:xfrm>
                <a:off x="2199" y="1227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4" name="Line 272"/>
              <p:cNvSpPr>
                <a:spLocks noChangeShapeType="1"/>
              </p:cNvSpPr>
              <p:nvPr/>
            </p:nvSpPr>
            <p:spPr bwMode="auto">
              <a:xfrm>
                <a:off x="2199" y="1253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5" name="Line 273"/>
              <p:cNvSpPr>
                <a:spLocks noChangeShapeType="1"/>
              </p:cNvSpPr>
              <p:nvPr/>
            </p:nvSpPr>
            <p:spPr bwMode="auto">
              <a:xfrm>
                <a:off x="2199" y="1278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6" name="Line 274"/>
              <p:cNvSpPr>
                <a:spLocks noChangeShapeType="1"/>
              </p:cNvSpPr>
              <p:nvPr/>
            </p:nvSpPr>
            <p:spPr bwMode="auto">
              <a:xfrm>
                <a:off x="2199" y="1304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7" name="Line 275"/>
              <p:cNvSpPr>
                <a:spLocks noChangeShapeType="1"/>
              </p:cNvSpPr>
              <p:nvPr/>
            </p:nvSpPr>
            <p:spPr bwMode="auto">
              <a:xfrm>
                <a:off x="2199" y="1329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8" name="Line 276"/>
              <p:cNvSpPr>
                <a:spLocks noChangeShapeType="1"/>
              </p:cNvSpPr>
              <p:nvPr/>
            </p:nvSpPr>
            <p:spPr bwMode="auto">
              <a:xfrm>
                <a:off x="2199" y="1355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9" name="Line 277"/>
              <p:cNvSpPr>
                <a:spLocks noChangeShapeType="1"/>
              </p:cNvSpPr>
              <p:nvPr/>
            </p:nvSpPr>
            <p:spPr bwMode="auto">
              <a:xfrm>
                <a:off x="2199" y="1381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0" name="Line 278"/>
              <p:cNvSpPr>
                <a:spLocks noChangeShapeType="1"/>
              </p:cNvSpPr>
              <p:nvPr/>
            </p:nvSpPr>
            <p:spPr bwMode="auto">
              <a:xfrm>
                <a:off x="2199" y="1406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1" name="Line 279"/>
              <p:cNvSpPr>
                <a:spLocks noChangeShapeType="1"/>
              </p:cNvSpPr>
              <p:nvPr/>
            </p:nvSpPr>
            <p:spPr bwMode="auto">
              <a:xfrm>
                <a:off x="2199" y="1432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2" name="Line 280"/>
              <p:cNvSpPr>
                <a:spLocks noChangeShapeType="1"/>
              </p:cNvSpPr>
              <p:nvPr/>
            </p:nvSpPr>
            <p:spPr bwMode="auto">
              <a:xfrm>
                <a:off x="2199" y="1458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3" name="Line 281"/>
              <p:cNvSpPr>
                <a:spLocks noChangeShapeType="1"/>
              </p:cNvSpPr>
              <p:nvPr/>
            </p:nvSpPr>
            <p:spPr bwMode="auto">
              <a:xfrm>
                <a:off x="2199" y="1483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4" name="Line 282"/>
              <p:cNvSpPr>
                <a:spLocks noChangeShapeType="1"/>
              </p:cNvSpPr>
              <p:nvPr/>
            </p:nvSpPr>
            <p:spPr bwMode="auto">
              <a:xfrm>
                <a:off x="2199" y="1509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5" name="Line 283"/>
              <p:cNvSpPr>
                <a:spLocks noChangeShapeType="1"/>
              </p:cNvSpPr>
              <p:nvPr/>
            </p:nvSpPr>
            <p:spPr bwMode="auto">
              <a:xfrm>
                <a:off x="2199" y="1534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6" name="Line 284"/>
              <p:cNvSpPr>
                <a:spLocks noChangeShapeType="1"/>
              </p:cNvSpPr>
              <p:nvPr/>
            </p:nvSpPr>
            <p:spPr bwMode="auto">
              <a:xfrm>
                <a:off x="2199" y="1560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7" name="Line 285"/>
              <p:cNvSpPr>
                <a:spLocks noChangeShapeType="1"/>
              </p:cNvSpPr>
              <p:nvPr/>
            </p:nvSpPr>
            <p:spPr bwMode="auto">
              <a:xfrm>
                <a:off x="2199" y="1586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8" name="Line 286"/>
              <p:cNvSpPr>
                <a:spLocks noChangeShapeType="1"/>
              </p:cNvSpPr>
              <p:nvPr/>
            </p:nvSpPr>
            <p:spPr bwMode="auto">
              <a:xfrm>
                <a:off x="2199" y="1611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9" name="Line 287"/>
              <p:cNvSpPr>
                <a:spLocks noChangeShapeType="1"/>
              </p:cNvSpPr>
              <p:nvPr/>
            </p:nvSpPr>
            <p:spPr bwMode="auto">
              <a:xfrm>
                <a:off x="2199" y="1637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0" name="Line 288"/>
              <p:cNvSpPr>
                <a:spLocks noChangeShapeType="1"/>
              </p:cNvSpPr>
              <p:nvPr/>
            </p:nvSpPr>
            <p:spPr bwMode="auto">
              <a:xfrm>
                <a:off x="2199" y="1662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1" name="Line 289"/>
              <p:cNvSpPr>
                <a:spLocks noChangeShapeType="1"/>
              </p:cNvSpPr>
              <p:nvPr/>
            </p:nvSpPr>
            <p:spPr bwMode="auto">
              <a:xfrm>
                <a:off x="2199" y="1688"/>
                <a:ext cx="64" cy="64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2" name="Line 290"/>
              <p:cNvSpPr>
                <a:spLocks noChangeShapeType="1"/>
              </p:cNvSpPr>
              <p:nvPr/>
            </p:nvSpPr>
            <p:spPr bwMode="auto">
              <a:xfrm>
                <a:off x="2199" y="1714"/>
                <a:ext cx="39" cy="38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3" name="Line 291"/>
              <p:cNvSpPr>
                <a:spLocks noChangeShapeType="1"/>
              </p:cNvSpPr>
              <p:nvPr/>
            </p:nvSpPr>
            <p:spPr bwMode="auto">
              <a:xfrm>
                <a:off x="2199" y="1739"/>
                <a:ext cx="13" cy="1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4" name="Line 292"/>
              <p:cNvSpPr>
                <a:spLocks noChangeShapeType="1"/>
              </p:cNvSpPr>
              <p:nvPr/>
            </p:nvSpPr>
            <p:spPr bwMode="auto">
              <a:xfrm>
                <a:off x="2199" y="740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5" name="Line 293"/>
              <p:cNvSpPr>
                <a:spLocks noChangeShapeType="1"/>
              </p:cNvSpPr>
              <p:nvPr/>
            </p:nvSpPr>
            <p:spPr bwMode="auto">
              <a:xfrm>
                <a:off x="2225" y="740"/>
                <a:ext cx="57" cy="57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6" name="Line 294"/>
              <p:cNvSpPr>
                <a:spLocks noChangeShapeType="1"/>
              </p:cNvSpPr>
              <p:nvPr/>
            </p:nvSpPr>
            <p:spPr bwMode="auto">
              <a:xfrm>
                <a:off x="2250" y="740"/>
                <a:ext cx="32" cy="3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7" name="Line 295"/>
              <p:cNvSpPr>
                <a:spLocks noChangeShapeType="1"/>
              </p:cNvSpPr>
              <p:nvPr/>
            </p:nvSpPr>
            <p:spPr bwMode="auto">
              <a:xfrm>
                <a:off x="2276" y="740"/>
                <a:ext cx="6" cy="6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8" name="Rectangle 296"/>
              <p:cNvSpPr>
                <a:spLocks noChangeArrowheads="1"/>
              </p:cNvSpPr>
              <p:nvPr/>
            </p:nvSpPr>
            <p:spPr bwMode="auto">
              <a:xfrm>
                <a:off x="2198" y="740"/>
                <a:ext cx="84" cy="1013"/>
              </a:xfrm>
              <a:prstGeom prst="rect">
                <a:avLst/>
              </a:prstGeom>
              <a:noFill/>
              <a:ln w="4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9" name="Rectangle 297"/>
              <p:cNvSpPr>
                <a:spLocks noChangeArrowheads="1"/>
              </p:cNvSpPr>
              <p:nvPr/>
            </p:nvSpPr>
            <p:spPr bwMode="auto">
              <a:xfrm>
                <a:off x="2366" y="1120"/>
                <a:ext cx="84" cy="633"/>
              </a:xfrm>
              <a:prstGeom prst="rect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0" name="Line 298"/>
              <p:cNvSpPr>
                <a:spLocks noChangeShapeType="1"/>
              </p:cNvSpPr>
              <p:nvPr/>
            </p:nvSpPr>
            <p:spPr bwMode="auto">
              <a:xfrm>
                <a:off x="2367" y="1121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1" name="Line 299"/>
              <p:cNvSpPr>
                <a:spLocks noChangeShapeType="1"/>
              </p:cNvSpPr>
              <p:nvPr/>
            </p:nvSpPr>
            <p:spPr bwMode="auto">
              <a:xfrm>
                <a:off x="2367" y="1146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2" name="Line 300"/>
              <p:cNvSpPr>
                <a:spLocks noChangeShapeType="1"/>
              </p:cNvSpPr>
              <p:nvPr/>
            </p:nvSpPr>
            <p:spPr bwMode="auto">
              <a:xfrm>
                <a:off x="2367" y="1172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3" name="Line 301"/>
              <p:cNvSpPr>
                <a:spLocks noChangeShapeType="1"/>
              </p:cNvSpPr>
              <p:nvPr/>
            </p:nvSpPr>
            <p:spPr bwMode="auto">
              <a:xfrm>
                <a:off x="2367" y="1197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4" name="Line 302"/>
              <p:cNvSpPr>
                <a:spLocks noChangeShapeType="1"/>
              </p:cNvSpPr>
              <p:nvPr/>
            </p:nvSpPr>
            <p:spPr bwMode="auto">
              <a:xfrm>
                <a:off x="2367" y="1223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5" name="Line 303"/>
              <p:cNvSpPr>
                <a:spLocks noChangeShapeType="1"/>
              </p:cNvSpPr>
              <p:nvPr/>
            </p:nvSpPr>
            <p:spPr bwMode="auto">
              <a:xfrm>
                <a:off x="2367" y="1249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6" name="Line 304"/>
              <p:cNvSpPr>
                <a:spLocks noChangeShapeType="1"/>
              </p:cNvSpPr>
              <p:nvPr/>
            </p:nvSpPr>
            <p:spPr bwMode="auto">
              <a:xfrm>
                <a:off x="2367" y="1274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7" name="Line 305"/>
              <p:cNvSpPr>
                <a:spLocks noChangeShapeType="1"/>
              </p:cNvSpPr>
              <p:nvPr/>
            </p:nvSpPr>
            <p:spPr bwMode="auto">
              <a:xfrm>
                <a:off x="2367" y="1300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8" name="Line 306"/>
              <p:cNvSpPr>
                <a:spLocks noChangeShapeType="1"/>
              </p:cNvSpPr>
              <p:nvPr/>
            </p:nvSpPr>
            <p:spPr bwMode="auto">
              <a:xfrm>
                <a:off x="2367" y="1325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9" name="Line 307"/>
              <p:cNvSpPr>
                <a:spLocks noChangeShapeType="1"/>
              </p:cNvSpPr>
              <p:nvPr/>
            </p:nvSpPr>
            <p:spPr bwMode="auto">
              <a:xfrm>
                <a:off x="2367" y="1351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0" name="Line 308"/>
              <p:cNvSpPr>
                <a:spLocks noChangeShapeType="1"/>
              </p:cNvSpPr>
              <p:nvPr/>
            </p:nvSpPr>
            <p:spPr bwMode="auto">
              <a:xfrm>
                <a:off x="2367" y="1377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1" name="Line 309"/>
              <p:cNvSpPr>
                <a:spLocks noChangeShapeType="1"/>
              </p:cNvSpPr>
              <p:nvPr/>
            </p:nvSpPr>
            <p:spPr bwMode="auto">
              <a:xfrm>
                <a:off x="2367" y="1402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2" name="Line 310"/>
              <p:cNvSpPr>
                <a:spLocks noChangeShapeType="1"/>
              </p:cNvSpPr>
              <p:nvPr/>
            </p:nvSpPr>
            <p:spPr bwMode="auto">
              <a:xfrm>
                <a:off x="2367" y="1428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3" name="Line 311"/>
              <p:cNvSpPr>
                <a:spLocks noChangeShapeType="1"/>
              </p:cNvSpPr>
              <p:nvPr/>
            </p:nvSpPr>
            <p:spPr bwMode="auto">
              <a:xfrm>
                <a:off x="2367" y="1454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4" name="Line 312"/>
              <p:cNvSpPr>
                <a:spLocks noChangeShapeType="1"/>
              </p:cNvSpPr>
              <p:nvPr/>
            </p:nvSpPr>
            <p:spPr bwMode="auto">
              <a:xfrm>
                <a:off x="2367" y="1479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5" name="Line 313"/>
              <p:cNvSpPr>
                <a:spLocks noChangeShapeType="1"/>
              </p:cNvSpPr>
              <p:nvPr/>
            </p:nvSpPr>
            <p:spPr bwMode="auto">
              <a:xfrm>
                <a:off x="2367" y="1505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6" name="Line 314"/>
              <p:cNvSpPr>
                <a:spLocks noChangeShapeType="1"/>
              </p:cNvSpPr>
              <p:nvPr/>
            </p:nvSpPr>
            <p:spPr bwMode="auto">
              <a:xfrm>
                <a:off x="2367" y="1530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7" name="Line 315"/>
              <p:cNvSpPr>
                <a:spLocks noChangeShapeType="1"/>
              </p:cNvSpPr>
              <p:nvPr/>
            </p:nvSpPr>
            <p:spPr bwMode="auto">
              <a:xfrm>
                <a:off x="2367" y="1556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8" name="Line 316"/>
              <p:cNvSpPr>
                <a:spLocks noChangeShapeType="1"/>
              </p:cNvSpPr>
              <p:nvPr/>
            </p:nvSpPr>
            <p:spPr bwMode="auto">
              <a:xfrm>
                <a:off x="2367" y="1582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9" name="Line 317"/>
              <p:cNvSpPr>
                <a:spLocks noChangeShapeType="1"/>
              </p:cNvSpPr>
              <p:nvPr/>
            </p:nvSpPr>
            <p:spPr bwMode="auto">
              <a:xfrm>
                <a:off x="2367" y="1607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0" name="Line 318"/>
              <p:cNvSpPr>
                <a:spLocks noChangeShapeType="1"/>
              </p:cNvSpPr>
              <p:nvPr/>
            </p:nvSpPr>
            <p:spPr bwMode="auto">
              <a:xfrm>
                <a:off x="2367" y="1633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1" name="Line 319"/>
              <p:cNvSpPr>
                <a:spLocks noChangeShapeType="1"/>
              </p:cNvSpPr>
              <p:nvPr/>
            </p:nvSpPr>
            <p:spPr bwMode="auto">
              <a:xfrm>
                <a:off x="2367" y="1658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2" name="Line 320"/>
              <p:cNvSpPr>
                <a:spLocks noChangeShapeType="1"/>
              </p:cNvSpPr>
              <p:nvPr/>
            </p:nvSpPr>
            <p:spPr bwMode="auto">
              <a:xfrm>
                <a:off x="2367" y="1684"/>
                <a:ext cx="68" cy="68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3" name="Line 321"/>
              <p:cNvSpPr>
                <a:spLocks noChangeShapeType="1"/>
              </p:cNvSpPr>
              <p:nvPr/>
            </p:nvSpPr>
            <p:spPr bwMode="auto">
              <a:xfrm>
                <a:off x="2367" y="1710"/>
                <a:ext cx="43" cy="4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4" name="Line 322"/>
              <p:cNvSpPr>
                <a:spLocks noChangeShapeType="1"/>
              </p:cNvSpPr>
              <p:nvPr/>
            </p:nvSpPr>
            <p:spPr bwMode="auto">
              <a:xfrm>
                <a:off x="2367" y="1735"/>
                <a:ext cx="17" cy="17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5" name="Line 323"/>
              <p:cNvSpPr>
                <a:spLocks noChangeShapeType="1"/>
              </p:cNvSpPr>
              <p:nvPr/>
            </p:nvSpPr>
            <p:spPr bwMode="auto">
              <a:xfrm>
                <a:off x="2367" y="1121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6" name="Line 324"/>
              <p:cNvSpPr>
                <a:spLocks noChangeShapeType="1"/>
              </p:cNvSpPr>
              <p:nvPr/>
            </p:nvSpPr>
            <p:spPr bwMode="auto">
              <a:xfrm>
                <a:off x="2393" y="1121"/>
                <a:ext cx="57" cy="56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7" name="Line 325"/>
              <p:cNvSpPr>
                <a:spLocks noChangeShapeType="1"/>
              </p:cNvSpPr>
              <p:nvPr/>
            </p:nvSpPr>
            <p:spPr bwMode="auto">
              <a:xfrm>
                <a:off x="2418" y="1121"/>
                <a:ext cx="32" cy="31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8" name="Line 326"/>
              <p:cNvSpPr>
                <a:spLocks noChangeShapeType="1"/>
              </p:cNvSpPr>
              <p:nvPr/>
            </p:nvSpPr>
            <p:spPr bwMode="auto">
              <a:xfrm>
                <a:off x="2444" y="1121"/>
                <a:ext cx="6" cy="5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9" name="Rectangle 327"/>
              <p:cNvSpPr>
                <a:spLocks noChangeArrowheads="1"/>
              </p:cNvSpPr>
              <p:nvPr/>
            </p:nvSpPr>
            <p:spPr bwMode="auto">
              <a:xfrm>
                <a:off x="2366" y="1120"/>
                <a:ext cx="84" cy="633"/>
              </a:xfrm>
              <a:prstGeom prst="rect">
                <a:avLst/>
              </a:prstGeom>
              <a:noFill/>
              <a:ln w="4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0" name="Rectangle 328"/>
              <p:cNvSpPr>
                <a:spLocks noChangeArrowheads="1"/>
              </p:cNvSpPr>
              <p:nvPr/>
            </p:nvSpPr>
            <p:spPr bwMode="auto">
              <a:xfrm>
                <a:off x="2534" y="1120"/>
                <a:ext cx="84" cy="633"/>
              </a:xfrm>
              <a:prstGeom prst="rect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1" name="Line 329"/>
              <p:cNvSpPr>
                <a:spLocks noChangeShapeType="1"/>
              </p:cNvSpPr>
              <p:nvPr/>
            </p:nvSpPr>
            <p:spPr bwMode="auto">
              <a:xfrm>
                <a:off x="2535" y="1121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2" name="Line 330"/>
              <p:cNvSpPr>
                <a:spLocks noChangeShapeType="1"/>
              </p:cNvSpPr>
              <p:nvPr/>
            </p:nvSpPr>
            <p:spPr bwMode="auto">
              <a:xfrm>
                <a:off x="2535" y="1146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3" name="Line 331"/>
              <p:cNvSpPr>
                <a:spLocks noChangeShapeType="1"/>
              </p:cNvSpPr>
              <p:nvPr/>
            </p:nvSpPr>
            <p:spPr bwMode="auto">
              <a:xfrm>
                <a:off x="2535" y="1172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4" name="Line 332"/>
              <p:cNvSpPr>
                <a:spLocks noChangeShapeType="1"/>
              </p:cNvSpPr>
              <p:nvPr/>
            </p:nvSpPr>
            <p:spPr bwMode="auto">
              <a:xfrm>
                <a:off x="2535" y="1197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5" name="Line 333"/>
              <p:cNvSpPr>
                <a:spLocks noChangeShapeType="1"/>
              </p:cNvSpPr>
              <p:nvPr/>
            </p:nvSpPr>
            <p:spPr bwMode="auto">
              <a:xfrm>
                <a:off x="2535" y="1223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6" name="Line 334"/>
              <p:cNvSpPr>
                <a:spLocks noChangeShapeType="1"/>
              </p:cNvSpPr>
              <p:nvPr/>
            </p:nvSpPr>
            <p:spPr bwMode="auto">
              <a:xfrm>
                <a:off x="2535" y="1249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7" name="Line 335"/>
              <p:cNvSpPr>
                <a:spLocks noChangeShapeType="1"/>
              </p:cNvSpPr>
              <p:nvPr/>
            </p:nvSpPr>
            <p:spPr bwMode="auto">
              <a:xfrm>
                <a:off x="2535" y="1274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8" name="Line 336"/>
              <p:cNvSpPr>
                <a:spLocks noChangeShapeType="1"/>
              </p:cNvSpPr>
              <p:nvPr/>
            </p:nvSpPr>
            <p:spPr bwMode="auto">
              <a:xfrm>
                <a:off x="2535" y="1300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9" name="Line 337"/>
              <p:cNvSpPr>
                <a:spLocks noChangeShapeType="1"/>
              </p:cNvSpPr>
              <p:nvPr/>
            </p:nvSpPr>
            <p:spPr bwMode="auto">
              <a:xfrm>
                <a:off x="2535" y="1325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0" name="Line 338"/>
              <p:cNvSpPr>
                <a:spLocks noChangeShapeType="1"/>
              </p:cNvSpPr>
              <p:nvPr/>
            </p:nvSpPr>
            <p:spPr bwMode="auto">
              <a:xfrm>
                <a:off x="2535" y="1351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1" name="Line 339"/>
              <p:cNvSpPr>
                <a:spLocks noChangeShapeType="1"/>
              </p:cNvSpPr>
              <p:nvPr/>
            </p:nvSpPr>
            <p:spPr bwMode="auto">
              <a:xfrm>
                <a:off x="2535" y="1377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2" name="Line 340"/>
              <p:cNvSpPr>
                <a:spLocks noChangeShapeType="1"/>
              </p:cNvSpPr>
              <p:nvPr/>
            </p:nvSpPr>
            <p:spPr bwMode="auto">
              <a:xfrm>
                <a:off x="2535" y="1402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3" name="Line 341"/>
              <p:cNvSpPr>
                <a:spLocks noChangeShapeType="1"/>
              </p:cNvSpPr>
              <p:nvPr/>
            </p:nvSpPr>
            <p:spPr bwMode="auto">
              <a:xfrm>
                <a:off x="2535" y="1428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4" name="Line 342"/>
              <p:cNvSpPr>
                <a:spLocks noChangeShapeType="1"/>
              </p:cNvSpPr>
              <p:nvPr/>
            </p:nvSpPr>
            <p:spPr bwMode="auto">
              <a:xfrm>
                <a:off x="2535" y="1454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5" name="Line 343"/>
              <p:cNvSpPr>
                <a:spLocks noChangeShapeType="1"/>
              </p:cNvSpPr>
              <p:nvPr/>
            </p:nvSpPr>
            <p:spPr bwMode="auto">
              <a:xfrm>
                <a:off x="2535" y="1479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6" name="Line 344"/>
              <p:cNvSpPr>
                <a:spLocks noChangeShapeType="1"/>
              </p:cNvSpPr>
              <p:nvPr/>
            </p:nvSpPr>
            <p:spPr bwMode="auto">
              <a:xfrm>
                <a:off x="2535" y="1505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7" name="Line 345"/>
              <p:cNvSpPr>
                <a:spLocks noChangeShapeType="1"/>
              </p:cNvSpPr>
              <p:nvPr/>
            </p:nvSpPr>
            <p:spPr bwMode="auto">
              <a:xfrm>
                <a:off x="2535" y="1530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8" name="Line 346"/>
              <p:cNvSpPr>
                <a:spLocks noChangeShapeType="1"/>
              </p:cNvSpPr>
              <p:nvPr/>
            </p:nvSpPr>
            <p:spPr bwMode="auto">
              <a:xfrm>
                <a:off x="2535" y="1556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9" name="Line 347"/>
              <p:cNvSpPr>
                <a:spLocks noChangeShapeType="1"/>
              </p:cNvSpPr>
              <p:nvPr/>
            </p:nvSpPr>
            <p:spPr bwMode="auto">
              <a:xfrm>
                <a:off x="2535" y="1582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0" name="Line 348"/>
              <p:cNvSpPr>
                <a:spLocks noChangeShapeType="1"/>
              </p:cNvSpPr>
              <p:nvPr/>
            </p:nvSpPr>
            <p:spPr bwMode="auto">
              <a:xfrm>
                <a:off x="2535" y="1607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1" name="Line 349"/>
              <p:cNvSpPr>
                <a:spLocks noChangeShapeType="1"/>
              </p:cNvSpPr>
              <p:nvPr/>
            </p:nvSpPr>
            <p:spPr bwMode="auto">
              <a:xfrm>
                <a:off x="2535" y="1633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2" name="Line 350"/>
              <p:cNvSpPr>
                <a:spLocks noChangeShapeType="1"/>
              </p:cNvSpPr>
              <p:nvPr/>
            </p:nvSpPr>
            <p:spPr bwMode="auto">
              <a:xfrm>
                <a:off x="2535" y="1658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3" name="Line 351"/>
              <p:cNvSpPr>
                <a:spLocks noChangeShapeType="1"/>
              </p:cNvSpPr>
              <p:nvPr/>
            </p:nvSpPr>
            <p:spPr bwMode="auto">
              <a:xfrm>
                <a:off x="2535" y="1684"/>
                <a:ext cx="68" cy="68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4" name="Line 352"/>
              <p:cNvSpPr>
                <a:spLocks noChangeShapeType="1"/>
              </p:cNvSpPr>
              <p:nvPr/>
            </p:nvSpPr>
            <p:spPr bwMode="auto">
              <a:xfrm>
                <a:off x="2535" y="1710"/>
                <a:ext cx="43" cy="4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5" name="Line 353"/>
              <p:cNvSpPr>
                <a:spLocks noChangeShapeType="1"/>
              </p:cNvSpPr>
              <p:nvPr/>
            </p:nvSpPr>
            <p:spPr bwMode="auto">
              <a:xfrm>
                <a:off x="2535" y="1735"/>
                <a:ext cx="17" cy="17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6" name="Line 354"/>
              <p:cNvSpPr>
                <a:spLocks noChangeShapeType="1"/>
              </p:cNvSpPr>
              <p:nvPr/>
            </p:nvSpPr>
            <p:spPr bwMode="auto">
              <a:xfrm>
                <a:off x="2535" y="1121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7" name="Line 355"/>
              <p:cNvSpPr>
                <a:spLocks noChangeShapeType="1"/>
              </p:cNvSpPr>
              <p:nvPr/>
            </p:nvSpPr>
            <p:spPr bwMode="auto">
              <a:xfrm>
                <a:off x="2561" y="1121"/>
                <a:ext cx="57" cy="56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8" name="Line 356"/>
              <p:cNvSpPr>
                <a:spLocks noChangeShapeType="1"/>
              </p:cNvSpPr>
              <p:nvPr/>
            </p:nvSpPr>
            <p:spPr bwMode="auto">
              <a:xfrm>
                <a:off x="2586" y="1121"/>
                <a:ext cx="32" cy="31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9" name="Line 357"/>
              <p:cNvSpPr>
                <a:spLocks noChangeShapeType="1"/>
              </p:cNvSpPr>
              <p:nvPr/>
            </p:nvSpPr>
            <p:spPr bwMode="auto">
              <a:xfrm>
                <a:off x="2612" y="1121"/>
                <a:ext cx="6" cy="5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0" name="Rectangle 358"/>
              <p:cNvSpPr>
                <a:spLocks noChangeArrowheads="1"/>
              </p:cNvSpPr>
              <p:nvPr/>
            </p:nvSpPr>
            <p:spPr bwMode="auto">
              <a:xfrm>
                <a:off x="2534" y="1120"/>
                <a:ext cx="84" cy="633"/>
              </a:xfrm>
              <a:prstGeom prst="rect">
                <a:avLst/>
              </a:prstGeom>
              <a:noFill/>
              <a:ln w="4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1" name="Rectangle 359"/>
              <p:cNvSpPr>
                <a:spLocks noChangeArrowheads="1"/>
              </p:cNvSpPr>
              <p:nvPr/>
            </p:nvSpPr>
            <p:spPr bwMode="auto">
              <a:xfrm>
                <a:off x="2702" y="487"/>
                <a:ext cx="84" cy="1266"/>
              </a:xfrm>
              <a:prstGeom prst="rect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2" name="Line 360"/>
              <p:cNvSpPr>
                <a:spLocks noChangeShapeType="1"/>
              </p:cNvSpPr>
              <p:nvPr/>
            </p:nvSpPr>
            <p:spPr bwMode="auto">
              <a:xfrm>
                <a:off x="2703" y="487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3" name="Line 361"/>
              <p:cNvSpPr>
                <a:spLocks noChangeShapeType="1"/>
              </p:cNvSpPr>
              <p:nvPr/>
            </p:nvSpPr>
            <p:spPr bwMode="auto">
              <a:xfrm>
                <a:off x="2703" y="513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4" name="Line 362"/>
              <p:cNvSpPr>
                <a:spLocks noChangeShapeType="1"/>
              </p:cNvSpPr>
              <p:nvPr/>
            </p:nvSpPr>
            <p:spPr bwMode="auto">
              <a:xfrm>
                <a:off x="2703" y="539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5" name="Line 363"/>
              <p:cNvSpPr>
                <a:spLocks noChangeShapeType="1"/>
              </p:cNvSpPr>
              <p:nvPr/>
            </p:nvSpPr>
            <p:spPr bwMode="auto">
              <a:xfrm>
                <a:off x="2703" y="564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6" name="Line 364"/>
              <p:cNvSpPr>
                <a:spLocks noChangeShapeType="1"/>
              </p:cNvSpPr>
              <p:nvPr/>
            </p:nvSpPr>
            <p:spPr bwMode="auto">
              <a:xfrm>
                <a:off x="2703" y="590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7" name="Line 365"/>
              <p:cNvSpPr>
                <a:spLocks noChangeShapeType="1"/>
              </p:cNvSpPr>
              <p:nvPr/>
            </p:nvSpPr>
            <p:spPr bwMode="auto">
              <a:xfrm>
                <a:off x="2703" y="615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8" name="Line 366"/>
              <p:cNvSpPr>
                <a:spLocks noChangeShapeType="1"/>
              </p:cNvSpPr>
              <p:nvPr/>
            </p:nvSpPr>
            <p:spPr bwMode="auto">
              <a:xfrm>
                <a:off x="2703" y="641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9" name="Line 367"/>
              <p:cNvSpPr>
                <a:spLocks noChangeShapeType="1"/>
              </p:cNvSpPr>
              <p:nvPr/>
            </p:nvSpPr>
            <p:spPr bwMode="auto">
              <a:xfrm>
                <a:off x="2703" y="667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0" name="Line 368"/>
              <p:cNvSpPr>
                <a:spLocks noChangeShapeType="1"/>
              </p:cNvSpPr>
              <p:nvPr/>
            </p:nvSpPr>
            <p:spPr bwMode="auto">
              <a:xfrm>
                <a:off x="2703" y="692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1" name="Line 369"/>
              <p:cNvSpPr>
                <a:spLocks noChangeShapeType="1"/>
              </p:cNvSpPr>
              <p:nvPr/>
            </p:nvSpPr>
            <p:spPr bwMode="auto">
              <a:xfrm>
                <a:off x="2703" y="718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2" name="Line 370"/>
              <p:cNvSpPr>
                <a:spLocks noChangeShapeType="1"/>
              </p:cNvSpPr>
              <p:nvPr/>
            </p:nvSpPr>
            <p:spPr bwMode="auto">
              <a:xfrm>
                <a:off x="2703" y="744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3" name="Line 371"/>
              <p:cNvSpPr>
                <a:spLocks noChangeShapeType="1"/>
              </p:cNvSpPr>
              <p:nvPr/>
            </p:nvSpPr>
            <p:spPr bwMode="auto">
              <a:xfrm>
                <a:off x="2703" y="769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4" name="Line 372"/>
              <p:cNvSpPr>
                <a:spLocks noChangeShapeType="1"/>
              </p:cNvSpPr>
              <p:nvPr/>
            </p:nvSpPr>
            <p:spPr bwMode="auto">
              <a:xfrm>
                <a:off x="2703" y="795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5" name="Line 373"/>
              <p:cNvSpPr>
                <a:spLocks noChangeShapeType="1"/>
              </p:cNvSpPr>
              <p:nvPr/>
            </p:nvSpPr>
            <p:spPr bwMode="auto">
              <a:xfrm>
                <a:off x="2703" y="820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6" name="Line 374"/>
              <p:cNvSpPr>
                <a:spLocks noChangeShapeType="1"/>
              </p:cNvSpPr>
              <p:nvPr/>
            </p:nvSpPr>
            <p:spPr bwMode="auto">
              <a:xfrm>
                <a:off x="2703" y="846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7" name="Line 375"/>
              <p:cNvSpPr>
                <a:spLocks noChangeShapeType="1"/>
              </p:cNvSpPr>
              <p:nvPr/>
            </p:nvSpPr>
            <p:spPr bwMode="auto">
              <a:xfrm>
                <a:off x="2703" y="872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8" name="Line 376"/>
              <p:cNvSpPr>
                <a:spLocks noChangeShapeType="1"/>
              </p:cNvSpPr>
              <p:nvPr/>
            </p:nvSpPr>
            <p:spPr bwMode="auto">
              <a:xfrm>
                <a:off x="2703" y="897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9" name="Line 377"/>
              <p:cNvSpPr>
                <a:spLocks noChangeShapeType="1"/>
              </p:cNvSpPr>
              <p:nvPr/>
            </p:nvSpPr>
            <p:spPr bwMode="auto">
              <a:xfrm>
                <a:off x="2703" y="923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0" name="Line 378"/>
              <p:cNvSpPr>
                <a:spLocks noChangeShapeType="1"/>
              </p:cNvSpPr>
              <p:nvPr/>
            </p:nvSpPr>
            <p:spPr bwMode="auto">
              <a:xfrm>
                <a:off x="2703" y="948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1" name="Line 379"/>
              <p:cNvSpPr>
                <a:spLocks noChangeShapeType="1"/>
              </p:cNvSpPr>
              <p:nvPr/>
            </p:nvSpPr>
            <p:spPr bwMode="auto">
              <a:xfrm>
                <a:off x="2703" y="974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2" name="Line 380"/>
              <p:cNvSpPr>
                <a:spLocks noChangeShapeType="1"/>
              </p:cNvSpPr>
              <p:nvPr/>
            </p:nvSpPr>
            <p:spPr bwMode="auto">
              <a:xfrm>
                <a:off x="2703" y="1000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3" name="Line 381"/>
              <p:cNvSpPr>
                <a:spLocks noChangeShapeType="1"/>
              </p:cNvSpPr>
              <p:nvPr/>
            </p:nvSpPr>
            <p:spPr bwMode="auto">
              <a:xfrm>
                <a:off x="2703" y="1025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4" name="Line 382"/>
              <p:cNvSpPr>
                <a:spLocks noChangeShapeType="1"/>
              </p:cNvSpPr>
              <p:nvPr/>
            </p:nvSpPr>
            <p:spPr bwMode="auto">
              <a:xfrm>
                <a:off x="2703" y="1051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5" name="Line 383"/>
              <p:cNvSpPr>
                <a:spLocks noChangeShapeType="1"/>
              </p:cNvSpPr>
              <p:nvPr/>
            </p:nvSpPr>
            <p:spPr bwMode="auto">
              <a:xfrm>
                <a:off x="2703" y="1077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6" name="Line 384"/>
              <p:cNvSpPr>
                <a:spLocks noChangeShapeType="1"/>
              </p:cNvSpPr>
              <p:nvPr/>
            </p:nvSpPr>
            <p:spPr bwMode="auto">
              <a:xfrm>
                <a:off x="2703" y="1102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7" name="Line 385"/>
              <p:cNvSpPr>
                <a:spLocks noChangeShapeType="1"/>
              </p:cNvSpPr>
              <p:nvPr/>
            </p:nvSpPr>
            <p:spPr bwMode="auto">
              <a:xfrm>
                <a:off x="2703" y="1128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8" name="Line 386"/>
              <p:cNvSpPr>
                <a:spLocks noChangeShapeType="1"/>
              </p:cNvSpPr>
              <p:nvPr/>
            </p:nvSpPr>
            <p:spPr bwMode="auto">
              <a:xfrm>
                <a:off x="2703" y="1153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9" name="Line 387"/>
              <p:cNvSpPr>
                <a:spLocks noChangeShapeType="1"/>
              </p:cNvSpPr>
              <p:nvPr/>
            </p:nvSpPr>
            <p:spPr bwMode="auto">
              <a:xfrm>
                <a:off x="2703" y="1179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0" name="Line 388"/>
              <p:cNvSpPr>
                <a:spLocks noChangeShapeType="1"/>
              </p:cNvSpPr>
              <p:nvPr/>
            </p:nvSpPr>
            <p:spPr bwMode="auto">
              <a:xfrm>
                <a:off x="2703" y="1205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1" name="Line 389"/>
              <p:cNvSpPr>
                <a:spLocks noChangeShapeType="1"/>
              </p:cNvSpPr>
              <p:nvPr/>
            </p:nvSpPr>
            <p:spPr bwMode="auto">
              <a:xfrm>
                <a:off x="2703" y="1230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2" name="Line 390"/>
              <p:cNvSpPr>
                <a:spLocks noChangeShapeType="1"/>
              </p:cNvSpPr>
              <p:nvPr/>
            </p:nvSpPr>
            <p:spPr bwMode="auto">
              <a:xfrm>
                <a:off x="2703" y="1256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3" name="Line 391"/>
              <p:cNvSpPr>
                <a:spLocks noChangeShapeType="1"/>
              </p:cNvSpPr>
              <p:nvPr/>
            </p:nvSpPr>
            <p:spPr bwMode="auto">
              <a:xfrm>
                <a:off x="2703" y="1281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4" name="Line 392"/>
              <p:cNvSpPr>
                <a:spLocks noChangeShapeType="1"/>
              </p:cNvSpPr>
              <p:nvPr/>
            </p:nvSpPr>
            <p:spPr bwMode="auto">
              <a:xfrm>
                <a:off x="2703" y="1307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5" name="Line 393"/>
              <p:cNvSpPr>
                <a:spLocks noChangeShapeType="1"/>
              </p:cNvSpPr>
              <p:nvPr/>
            </p:nvSpPr>
            <p:spPr bwMode="auto">
              <a:xfrm>
                <a:off x="2703" y="1333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6" name="Line 394"/>
              <p:cNvSpPr>
                <a:spLocks noChangeShapeType="1"/>
              </p:cNvSpPr>
              <p:nvPr/>
            </p:nvSpPr>
            <p:spPr bwMode="auto">
              <a:xfrm>
                <a:off x="2703" y="1358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7" name="Line 395"/>
              <p:cNvSpPr>
                <a:spLocks noChangeShapeType="1"/>
              </p:cNvSpPr>
              <p:nvPr/>
            </p:nvSpPr>
            <p:spPr bwMode="auto">
              <a:xfrm>
                <a:off x="2703" y="1384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8" name="Line 396"/>
              <p:cNvSpPr>
                <a:spLocks noChangeShapeType="1"/>
              </p:cNvSpPr>
              <p:nvPr/>
            </p:nvSpPr>
            <p:spPr bwMode="auto">
              <a:xfrm>
                <a:off x="2703" y="1409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9" name="Line 397"/>
              <p:cNvSpPr>
                <a:spLocks noChangeShapeType="1"/>
              </p:cNvSpPr>
              <p:nvPr/>
            </p:nvSpPr>
            <p:spPr bwMode="auto">
              <a:xfrm>
                <a:off x="2703" y="1435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0" name="Line 398"/>
              <p:cNvSpPr>
                <a:spLocks noChangeShapeType="1"/>
              </p:cNvSpPr>
              <p:nvPr/>
            </p:nvSpPr>
            <p:spPr bwMode="auto">
              <a:xfrm>
                <a:off x="2703" y="1461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1" name="Line 399"/>
              <p:cNvSpPr>
                <a:spLocks noChangeShapeType="1"/>
              </p:cNvSpPr>
              <p:nvPr/>
            </p:nvSpPr>
            <p:spPr bwMode="auto">
              <a:xfrm>
                <a:off x="2703" y="1486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2" name="Line 400"/>
              <p:cNvSpPr>
                <a:spLocks noChangeShapeType="1"/>
              </p:cNvSpPr>
              <p:nvPr/>
            </p:nvSpPr>
            <p:spPr bwMode="auto">
              <a:xfrm>
                <a:off x="2703" y="1512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3" name="Line 401"/>
              <p:cNvSpPr>
                <a:spLocks noChangeShapeType="1"/>
              </p:cNvSpPr>
              <p:nvPr/>
            </p:nvSpPr>
            <p:spPr bwMode="auto">
              <a:xfrm>
                <a:off x="2703" y="1538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4" name="Line 402"/>
              <p:cNvSpPr>
                <a:spLocks noChangeShapeType="1"/>
              </p:cNvSpPr>
              <p:nvPr/>
            </p:nvSpPr>
            <p:spPr bwMode="auto">
              <a:xfrm>
                <a:off x="2703" y="1563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5" name="Line 403"/>
              <p:cNvSpPr>
                <a:spLocks noChangeShapeType="1"/>
              </p:cNvSpPr>
              <p:nvPr/>
            </p:nvSpPr>
            <p:spPr bwMode="auto">
              <a:xfrm>
                <a:off x="2703" y="1589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6" name="Line 404"/>
              <p:cNvSpPr>
                <a:spLocks noChangeShapeType="1"/>
              </p:cNvSpPr>
              <p:nvPr/>
            </p:nvSpPr>
            <p:spPr bwMode="auto">
              <a:xfrm>
                <a:off x="2703" y="1614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7" name="Line 405"/>
              <p:cNvSpPr>
                <a:spLocks noChangeShapeType="1"/>
              </p:cNvSpPr>
              <p:nvPr/>
            </p:nvSpPr>
            <p:spPr bwMode="auto">
              <a:xfrm>
                <a:off x="2703" y="1640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Line 407"/>
            <p:cNvSpPr>
              <a:spLocks noChangeShapeType="1"/>
            </p:cNvSpPr>
            <p:nvPr/>
          </p:nvSpPr>
          <p:spPr bwMode="auto">
            <a:xfrm>
              <a:off x="4291013" y="2644775"/>
              <a:ext cx="131763" cy="1301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408"/>
            <p:cNvSpPr>
              <a:spLocks noChangeShapeType="1"/>
            </p:cNvSpPr>
            <p:nvPr/>
          </p:nvSpPr>
          <p:spPr bwMode="auto">
            <a:xfrm>
              <a:off x="4291013" y="2684463"/>
              <a:ext cx="96838" cy="96838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09"/>
            <p:cNvSpPr>
              <a:spLocks noChangeShapeType="1"/>
            </p:cNvSpPr>
            <p:nvPr/>
          </p:nvSpPr>
          <p:spPr bwMode="auto">
            <a:xfrm>
              <a:off x="4291013" y="2725738"/>
              <a:ext cx="55563" cy="555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410"/>
            <p:cNvSpPr>
              <a:spLocks noChangeShapeType="1"/>
            </p:cNvSpPr>
            <p:nvPr/>
          </p:nvSpPr>
          <p:spPr bwMode="auto">
            <a:xfrm>
              <a:off x="4291013" y="2765425"/>
              <a:ext cx="15875" cy="158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411"/>
            <p:cNvSpPr>
              <a:spLocks noChangeShapeType="1"/>
            </p:cNvSpPr>
            <p:nvPr/>
          </p:nvSpPr>
          <p:spPr bwMode="auto">
            <a:xfrm>
              <a:off x="4291013" y="773113"/>
              <a:ext cx="131763" cy="1317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412"/>
            <p:cNvSpPr>
              <a:spLocks noChangeShapeType="1"/>
            </p:cNvSpPr>
            <p:nvPr/>
          </p:nvSpPr>
          <p:spPr bwMode="auto">
            <a:xfrm>
              <a:off x="4332288" y="773113"/>
              <a:ext cx="90488" cy="90488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413"/>
            <p:cNvSpPr>
              <a:spLocks noChangeShapeType="1"/>
            </p:cNvSpPr>
            <p:nvPr/>
          </p:nvSpPr>
          <p:spPr bwMode="auto">
            <a:xfrm>
              <a:off x="4371975" y="773113"/>
              <a:ext cx="50800" cy="50800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414"/>
            <p:cNvSpPr>
              <a:spLocks noChangeShapeType="1"/>
            </p:cNvSpPr>
            <p:nvPr/>
          </p:nvSpPr>
          <p:spPr bwMode="auto">
            <a:xfrm>
              <a:off x="4413250" y="773113"/>
              <a:ext cx="9525" cy="952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415"/>
            <p:cNvSpPr>
              <a:spLocks noChangeArrowheads="1"/>
            </p:cNvSpPr>
            <p:nvPr/>
          </p:nvSpPr>
          <p:spPr bwMode="auto">
            <a:xfrm>
              <a:off x="4289425" y="773113"/>
              <a:ext cx="133350" cy="2009775"/>
            </a:xfrm>
            <a:prstGeom prst="rect">
              <a:avLst/>
            </a:prstGeom>
            <a:noFill/>
            <a:ln w="4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416"/>
            <p:cNvSpPr>
              <a:spLocks noChangeArrowheads="1"/>
            </p:cNvSpPr>
            <p:nvPr/>
          </p:nvSpPr>
          <p:spPr bwMode="auto">
            <a:xfrm>
              <a:off x="4556125" y="1576388"/>
              <a:ext cx="133350" cy="1206500"/>
            </a:xfrm>
            <a:prstGeom prst="rect">
              <a:avLst/>
            </a:prstGeom>
            <a:solidFill>
              <a:srgbClr val="FF0000"/>
            </a:solidFill>
            <a:ln w="4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417"/>
            <p:cNvSpPr>
              <a:spLocks noChangeShapeType="1"/>
            </p:cNvSpPr>
            <p:nvPr/>
          </p:nvSpPr>
          <p:spPr bwMode="auto">
            <a:xfrm>
              <a:off x="4557713" y="1577975"/>
              <a:ext cx="131763" cy="1317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418"/>
            <p:cNvSpPr>
              <a:spLocks noChangeShapeType="1"/>
            </p:cNvSpPr>
            <p:nvPr/>
          </p:nvSpPr>
          <p:spPr bwMode="auto">
            <a:xfrm>
              <a:off x="4557713" y="1619250"/>
              <a:ext cx="131763" cy="1301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419"/>
            <p:cNvSpPr>
              <a:spLocks noChangeShapeType="1"/>
            </p:cNvSpPr>
            <p:nvPr/>
          </p:nvSpPr>
          <p:spPr bwMode="auto">
            <a:xfrm>
              <a:off x="4557713" y="1658938"/>
              <a:ext cx="131763" cy="1317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420"/>
            <p:cNvSpPr>
              <a:spLocks noChangeShapeType="1"/>
            </p:cNvSpPr>
            <p:nvPr/>
          </p:nvSpPr>
          <p:spPr bwMode="auto">
            <a:xfrm>
              <a:off x="4557713" y="1700213"/>
              <a:ext cx="131763" cy="1301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421"/>
            <p:cNvSpPr>
              <a:spLocks noChangeShapeType="1"/>
            </p:cNvSpPr>
            <p:nvPr/>
          </p:nvSpPr>
          <p:spPr bwMode="auto">
            <a:xfrm>
              <a:off x="4557713" y="1741488"/>
              <a:ext cx="131763" cy="1301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422"/>
            <p:cNvSpPr>
              <a:spLocks noChangeShapeType="1"/>
            </p:cNvSpPr>
            <p:nvPr/>
          </p:nvSpPr>
          <p:spPr bwMode="auto">
            <a:xfrm>
              <a:off x="4557713" y="1781175"/>
              <a:ext cx="131763" cy="1317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423"/>
            <p:cNvSpPr>
              <a:spLocks noChangeShapeType="1"/>
            </p:cNvSpPr>
            <p:nvPr/>
          </p:nvSpPr>
          <p:spPr bwMode="auto">
            <a:xfrm>
              <a:off x="4557713" y="1822450"/>
              <a:ext cx="131763" cy="1301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424"/>
            <p:cNvSpPr>
              <a:spLocks noChangeShapeType="1"/>
            </p:cNvSpPr>
            <p:nvPr/>
          </p:nvSpPr>
          <p:spPr bwMode="auto">
            <a:xfrm>
              <a:off x="4557713" y="1862138"/>
              <a:ext cx="131763" cy="1317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425"/>
            <p:cNvSpPr>
              <a:spLocks noChangeShapeType="1"/>
            </p:cNvSpPr>
            <p:nvPr/>
          </p:nvSpPr>
          <p:spPr bwMode="auto">
            <a:xfrm>
              <a:off x="4557713" y="1903413"/>
              <a:ext cx="131763" cy="1301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426"/>
            <p:cNvSpPr>
              <a:spLocks noChangeShapeType="1"/>
            </p:cNvSpPr>
            <p:nvPr/>
          </p:nvSpPr>
          <p:spPr bwMode="auto">
            <a:xfrm>
              <a:off x="4557713" y="1944688"/>
              <a:ext cx="131763" cy="1301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427"/>
            <p:cNvSpPr>
              <a:spLocks noChangeShapeType="1"/>
            </p:cNvSpPr>
            <p:nvPr/>
          </p:nvSpPr>
          <p:spPr bwMode="auto">
            <a:xfrm>
              <a:off x="4557713" y="1984375"/>
              <a:ext cx="131763" cy="1317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428"/>
            <p:cNvSpPr>
              <a:spLocks noChangeShapeType="1"/>
            </p:cNvSpPr>
            <p:nvPr/>
          </p:nvSpPr>
          <p:spPr bwMode="auto">
            <a:xfrm>
              <a:off x="4557713" y="2025650"/>
              <a:ext cx="131763" cy="1301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429"/>
            <p:cNvSpPr>
              <a:spLocks noChangeShapeType="1"/>
            </p:cNvSpPr>
            <p:nvPr/>
          </p:nvSpPr>
          <p:spPr bwMode="auto">
            <a:xfrm>
              <a:off x="4557713" y="2065338"/>
              <a:ext cx="131763" cy="1317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430"/>
            <p:cNvSpPr>
              <a:spLocks noChangeShapeType="1"/>
            </p:cNvSpPr>
            <p:nvPr/>
          </p:nvSpPr>
          <p:spPr bwMode="auto">
            <a:xfrm>
              <a:off x="4557713" y="2106613"/>
              <a:ext cx="131763" cy="1301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431"/>
            <p:cNvSpPr>
              <a:spLocks noChangeShapeType="1"/>
            </p:cNvSpPr>
            <p:nvPr/>
          </p:nvSpPr>
          <p:spPr bwMode="auto">
            <a:xfrm>
              <a:off x="4557713" y="2147888"/>
              <a:ext cx="131763" cy="1301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432"/>
            <p:cNvSpPr>
              <a:spLocks noChangeShapeType="1"/>
            </p:cNvSpPr>
            <p:nvPr/>
          </p:nvSpPr>
          <p:spPr bwMode="auto">
            <a:xfrm>
              <a:off x="4557713" y="2187575"/>
              <a:ext cx="131763" cy="1317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433"/>
            <p:cNvSpPr>
              <a:spLocks noChangeShapeType="1"/>
            </p:cNvSpPr>
            <p:nvPr/>
          </p:nvSpPr>
          <p:spPr bwMode="auto">
            <a:xfrm>
              <a:off x="4557713" y="2228850"/>
              <a:ext cx="131763" cy="1301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434"/>
            <p:cNvSpPr>
              <a:spLocks noChangeShapeType="1"/>
            </p:cNvSpPr>
            <p:nvPr/>
          </p:nvSpPr>
          <p:spPr bwMode="auto">
            <a:xfrm>
              <a:off x="4557713" y="2268538"/>
              <a:ext cx="131763" cy="1317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435"/>
            <p:cNvSpPr>
              <a:spLocks noChangeShapeType="1"/>
            </p:cNvSpPr>
            <p:nvPr/>
          </p:nvSpPr>
          <p:spPr bwMode="auto">
            <a:xfrm>
              <a:off x="4557713" y="2309813"/>
              <a:ext cx="131763" cy="1317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436"/>
            <p:cNvSpPr>
              <a:spLocks noChangeShapeType="1"/>
            </p:cNvSpPr>
            <p:nvPr/>
          </p:nvSpPr>
          <p:spPr bwMode="auto">
            <a:xfrm>
              <a:off x="4557713" y="2351088"/>
              <a:ext cx="131763" cy="1301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437"/>
            <p:cNvSpPr>
              <a:spLocks noChangeShapeType="1"/>
            </p:cNvSpPr>
            <p:nvPr/>
          </p:nvSpPr>
          <p:spPr bwMode="auto">
            <a:xfrm>
              <a:off x="4557713" y="2390775"/>
              <a:ext cx="131763" cy="1317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438"/>
            <p:cNvSpPr>
              <a:spLocks noChangeShapeType="1"/>
            </p:cNvSpPr>
            <p:nvPr/>
          </p:nvSpPr>
          <p:spPr bwMode="auto">
            <a:xfrm>
              <a:off x="4557713" y="2432050"/>
              <a:ext cx="131763" cy="1301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439"/>
            <p:cNvSpPr>
              <a:spLocks noChangeShapeType="1"/>
            </p:cNvSpPr>
            <p:nvPr/>
          </p:nvSpPr>
          <p:spPr bwMode="auto">
            <a:xfrm>
              <a:off x="4557713" y="2473325"/>
              <a:ext cx="131763" cy="1301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440"/>
            <p:cNvSpPr>
              <a:spLocks noChangeShapeType="1"/>
            </p:cNvSpPr>
            <p:nvPr/>
          </p:nvSpPr>
          <p:spPr bwMode="auto">
            <a:xfrm>
              <a:off x="4557713" y="2513013"/>
              <a:ext cx="131763" cy="1317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441"/>
            <p:cNvSpPr>
              <a:spLocks noChangeShapeType="1"/>
            </p:cNvSpPr>
            <p:nvPr/>
          </p:nvSpPr>
          <p:spPr bwMode="auto">
            <a:xfrm>
              <a:off x="4557713" y="2554288"/>
              <a:ext cx="131763" cy="1301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442"/>
            <p:cNvSpPr>
              <a:spLocks noChangeShapeType="1"/>
            </p:cNvSpPr>
            <p:nvPr/>
          </p:nvSpPr>
          <p:spPr bwMode="auto">
            <a:xfrm>
              <a:off x="4557713" y="2593975"/>
              <a:ext cx="131763" cy="1317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443"/>
            <p:cNvSpPr>
              <a:spLocks noChangeShapeType="1"/>
            </p:cNvSpPr>
            <p:nvPr/>
          </p:nvSpPr>
          <p:spPr bwMode="auto">
            <a:xfrm>
              <a:off x="4557713" y="2635250"/>
              <a:ext cx="131763" cy="1301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444"/>
            <p:cNvSpPr>
              <a:spLocks noChangeShapeType="1"/>
            </p:cNvSpPr>
            <p:nvPr/>
          </p:nvSpPr>
          <p:spPr bwMode="auto">
            <a:xfrm>
              <a:off x="4557713" y="2676525"/>
              <a:ext cx="106363" cy="1047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445"/>
            <p:cNvSpPr>
              <a:spLocks noChangeShapeType="1"/>
            </p:cNvSpPr>
            <p:nvPr/>
          </p:nvSpPr>
          <p:spPr bwMode="auto">
            <a:xfrm>
              <a:off x="4557713" y="2716213"/>
              <a:ext cx="65088" cy="65088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46"/>
            <p:cNvSpPr>
              <a:spLocks noChangeShapeType="1"/>
            </p:cNvSpPr>
            <p:nvPr/>
          </p:nvSpPr>
          <p:spPr bwMode="auto">
            <a:xfrm>
              <a:off x="4557713" y="2757488"/>
              <a:ext cx="23813" cy="2381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47"/>
            <p:cNvSpPr>
              <a:spLocks noChangeShapeType="1"/>
            </p:cNvSpPr>
            <p:nvPr/>
          </p:nvSpPr>
          <p:spPr bwMode="auto">
            <a:xfrm>
              <a:off x="4557713" y="1577975"/>
              <a:ext cx="131763" cy="1317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448"/>
            <p:cNvSpPr>
              <a:spLocks noChangeShapeType="1"/>
            </p:cNvSpPr>
            <p:nvPr/>
          </p:nvSpPr>
          <p:spPr bwMode="auto">
            <a:xfrm>
              <a:off x="4598988" y="1577975"/>
              <a:ext cx="90488" cy="90488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449"/>
            <p:cNvSpPr>
              <a:spLocks noChangeShapeType="1"/>
            </p:cNvSpPr>
            <p:nvPr/>
          </p:nvSpPr>
          <p:spPr bwMode="auto">
            <a:xfrm>
              <a:off x="4638675" y="1577975"/>
              <a:ext cx="50800" cy="4921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450"/>
            <p:cNvSpPr>
              <a:spLocks noChangeShapeType="1"/>
            </p:cNvSpPr>
            <p:nvPr/>
          </p:nvSpPr>
          <p:spPr bwMode="auto">
            <a:xfrm>
              <a:off x="4679950" y="1577975"/>
              <a:ext cx="9525" cy="952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451"/>
            <p:cNvSpPr>
              <a:spLocks noChangeArrowheads="1"/>
            </p:cNvSpPr>
            <p:nvPr/>
          </p:nvSpPr>
          <p:spPr bwMode="auto">
            <a:xfrm>
              <a:off x="4556125" y="1576388"/>
              <a:ext cx="133350" cy="1206500"/>
            </a:xfrm>
            <a:prstGeom prst="rect">
              <a:avLst/>
            </a:prstGeom>
            <a:noFill/>
            <a:ln w="4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452"/>
            <p:cNvSpPr>
              <a:spLocks noChangeArrowheads="1"/>
            </p:cNvSpPr>
            <p:nvPr/>
          </p:nvSpPr>
          <p:spPr bwMode="auto">
            <a:xfrm>
              <a:off x="4822825" y="2581275"/>
              <a:ext cx="133350" cy="201613"/>
            </a:xfrm>
            <a:prstGeom prst="rect">
              <a:avLst/>
            </a:prstGeom>
            <a:solidFill>
              <a:srgbClr val="FF0000"/>
            </a:solidFill>
            <a:ln w="4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453"/>
            <p:cNvSpPr>
              <a:spLocks noChangeShapeType="1"/>
            </p:cNvSpPr>
            <p:nvPr/>
          </p:nvSpPr>
          <p:spPr bwMode="auto">
            <a:xfrm>
              <a:off x="4824413" y="2582863"/>
              <a:ext cx="131763" cy="1317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454"/>
            <p:cNvSpPr>
              <a:spLocks noChangeShapeType="1"/>
            </p:cNvSpPr>
            <p:nvPr/>
          </p:nvSpPr>
          <p:spPr bwMode="auto">
            <a:xfrm>
              <a:off x="4824413" y="2624138"/>
              <a:ext cx="131763" cy="1301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455"/>
            <p:cNvSpPr>
              <a:spLocks noChangeShapeType="1"/>
            </p:cNvSpPr>
            <p:nvPr/>
          </p:nvSpPr>
          <p:spPr bwMode="auto">
            <a:xfrm>
              <a:off x="4824413" y="2663825"/>
              <a:ext cx="117475" cy="1174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456"/>
            <p:cNvSpPr>
              <a:spLocks noChangeShapeType="1"/>
            </p:cNvSpPr>
            <p:nvPr/>
          </p:nvSpPr>
          <p:spPr bwMode="auto">
            <a:xfrm>
              <a:off x="4824413" y="2705100"/>
              <a:ext cx="76200" cy="76200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457"/>
            <p:cNvSpPr>
              <a:spLocks noChangeShapeType="1"/>
            </p:cNvSpPr>
            <p:nvPr/>
          </p:nvSpPr>
          <p:spPr bwMode="auto">
            <a:xfrm>
              <a:off x="4824413" y="2746375"/>
              <a:ext cx="36513" cy="3492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458"/>
            <p:cNvSpPr>
              <a:spLocks noChangeShapeType="1"/>
            </p:cNvSpPr>
            <p:nvPr/>
          </p:nvSpPr>
          <p:spPr bwMode="auto">
            <a:xfrm>
              <a:off x="4824413" y="2582863"/>
              <a:ext cx="131763" cy="1317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459"/>
            <p:cNvSpPr>
              <a:spLocks noChangeShapeType="1"/>
            </p:cNvSpPr>
            <p:nvPr/>
          </p:nvSpPr>
          <p:spPr bwMode="auto">
            <a:xfrm>
              <a:off x="4865688" y="2582863"/>
              <a:ext cx="90488" cy="90488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460"/>
            <p:cNvSpPr>
              <a:spLocks noChangeShapeType="1"/>
            </p:cNvSpPr>
            <p:nvPr/>
          </p:nvSpPr>
          <p:spPr bwMode="auto">
            <a:xfrm>
              <a:off x="4905375" y="2582863"/>
              <a:ext cx="50800" cy="4921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461"/>
            <p:cNvSpPr>
              <a:spLocks noChangeShapeType="1"/>
            </p:cNvSpPr>
            <p:nvPr/>
          </p:nvSpPr>
          <p:spPr bwMode="auto">
            <a:xfrm>
              <a:off x="4946650" y="2582863"/>
              <a:ext cx="9525" cy="952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462"/>
            <p:cNvSpPr>
              <a:spLocks noChangeArrowheads="1"/>
            </p:cNvSpPr>
            <p:nvPr/>
          </p:nvSpPr>
          <p:spPr bwMode="auto">
            <a:xfrm>
              <a:off x="4822825" y="2581275"/>
              <a:ext cx="133350" cy="201613"/>
            </a:xfrm>
            <a:prstGeom prst="rect">
              <a:avLst/>
            </a:prstGeom>
            <a:noFill/>
            <a:ln w="4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88" name="Rectangle 463"/>
            <p:cNvSpPr>
              <a:spLocks noChangeArrowheads="1"/>
            </p:cNvSpPr>
            <p:nvPr/>
          </p:nvSpPr>
          <p:spPr bwMode="auto">
            <a:xfrm>
              <a:off x="3017838" y="2846388"/>
              <a:ext cx="21590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700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89" name="Rectangle 464"/>
            <p:cNvSpPr>
              <a:spLocks noChangeArrowheads="1"/>
            </p:cNvSpPr>
            <p:nvPr/>
          </p:nvSpPr>
          <p:spPr bwMode="auto">
            <a:xfrm>
              <a:off x="3684588" y="2846388"/>
              <a:ext cx="21590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750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90" name="Rectangle 465"/>
            <p:cNvSpPr>
              <a:spLocks noChangeArrowheads="1"/>
            </p:cNvSpPr>
            <p:nvPr/>
          </p:nvSpPr>
          <p:spPr bwMode="auto">
            <a:xfrm>
              <a:off x="4351338" y="2846388"/>
              <a:ext cx="21590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800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91" name="Rectangle 466"/>
            <p:cNvSpPr>
              <a:spLocks noChangeArrowheads="1"/>
            </p:cNvSpPr>
            <p:nvPr/>
          </p:nvSpPr>
          <p:spPr bwMode="auto">
            <a:xfrm>
              <a:off x="5018088" y="2846388"/>
              <a:ext cx="21590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850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92" name="Rectangle 467"/>
            <p:cNvSpPr>
              <a:spLocks noChangeArrowheads="1"/>
            </p:cNvSpPr>
            <p:nvPr/>
          </p:nvSpPr>
          <p:spPr bwMode="auto">
            <a:xfrm>
              <a:off x="5684838" y="2846388"/>
              <a:ext cx="21590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900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93" name="Rectangle 468"/>
            <p:cNvSpPr>
              <a:spLocks noChangeArrowheads="1"/>
            </p:cNvSpPr>
            <p:nvPr/>
          </p:nvSpPr>
          <p:spPr bwMode="auto">
            <a:xfrm>
              <a:off x="2701925" y="2728913"/>
              <a:ext cx="10160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94" name="Rectangle 469"/>
            <p:cNvSpPr>
              <a:spLocks noChangeArrowheads="1"/>
            </p:cNvSpPr>
            <p:nvPr/>
          </p:nvSpPr>
          <p:spPr bwMode="auto">
            <a:xfrm>
              <a:off x="2701925" y="2327275"/>
              <a:ext cx="10160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95" name="Rectangle 470"/>
            <p:cNvSpPr>
              <a:spLocks noChangeArrowheads="1"/>
            </p:cNvSpPr>
            <p:nvPr/>
          </p:nvSpPr>
          <p:spPr bwMode="auto">
            <a:xfrm>
              <a:off x="2701925" y="1924050"/>
              <a:ext cx="10160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04" name="Rectangle 471"/>
            <p:cNvSpPr>
              <a:spLocks noChangeArrowheads="1"/>
            </p:cNvSpPr>
            <p:nvPr/>
          </p:nvSpPr>
          <p:spPr bwMode="auto">
            <a:xfrm>
              <a:off x="2701925" y="1522413"/>
              <a:ext cx="10160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05" name="Rectangle 472"/>
            <p:cNvSpPr>
              <a:spLocks noChangeArrowheads="1"/>
            </p:cNvSpPr>
            <p:nvPr/>
          </p:nvSpPr>
          <p:spPr bwMode="auto">
            <a:xfrm>
              <a:off x="2701925" y="1120775"/>
              <a:ext cx="10160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06" name="Rectangle 473"/>
            <p:cNvSpPr>
              <a:spLocks noChangeArrowheads="1"/>
            </p:cNvSpPr>
            <p:nvPr/>
          </p:nvSpPr>
          <p:spPr bwMode="auto">
            <a:xfrm>
              <a:off x="2654300" y="719138"/>
              <a:ext cx="15875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07" name="Line 474"/>
            <p:cNvSpPr>
              <a:spLocks noChangeShapeType="1"/>
            </p:cNvSpPr>
            <p:nvPr/>
          </p:nvSpPr>
          <p:spPr bwMode="auto">
            <a:xfrm flipV="1">
              <a:off x="3089275" y="2782888"/>
              <a:ext cx="0" cy="4286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8" name="Line 475"/>
            <p:cNvSpPr>
              <a:spLocks noChangeShapeType="1"/>
            </p:cNvSpPr>
            <p:nvPr/>
          </p:nvSpPr>
          <p:spPr bwMode="auto">
            <a:xfrm flipV="1">
              <a:off x="3424238" y="2782888"/>
              <a:ext cx="0" cy="2063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9" name="Line 476"/>
            <p:cNvSpPr>
              <a:spLocks noChangeShapeType="1"/>
            </p:cNvSpPr>
            <p:nvPr/>
          </p:nvSpPr>
          <p:spPr bwMode="auto">
            <a:xfrm flipV="1">
              <a:off x="3756025" y="2782888"/>
              <a:ext cx="0" cy="4286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0" name="Line 477"/>
            <p:cNvSpPr>
              <a:spLocks noChangeShapeType="1"/>
            </p:cNvSpPr>
            <p:nvPr/>
          </p:nvSpPr>
          <p:spPr bwMode="auto">
            <a:xfrm flipV="1">
              <a:off x="4090988" y="2782888"/>
              <a:ext cx="0" cy="2063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1" name="Line 478"/>
            <p:cNvSpPr>
              <a:spLocks noChangeShapeType="1"/>
            </p:cNvSpPr>
            <p:nvPr/>
          </p:nvSpPr>
          <p:spPr bwMode="auto">
            <a:xfrm flipV="1">
              <a:off x="4422775" y="2782888"/>
              <a:ext cx="0" cy="4286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2" name="Line 479"/>
            <p:cNvSpPr>
              <a:spLocks noChangeShapeType="1"/>
            </p:cNvSpPr>
            <p:nvPr/>
          </p:nvSpPr>
          <p:spPr bwMode="auto">
            <a:xfrm flipV="1">
              <a:off x="4757738" y="2782888"/>
              <a:ext cx="0" cy="2063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3" name="Line 480"/>
            <p:cNvSpPr>
              <a:spLocks noChangeShapeType="1"/>
            </p:cNvSpPr>
            <p:nvPr/>
          </p:nvSpPr>
          <p:spPr bwMode="auto">
            <a:xfrm flipV="1">
              <a:off x="5089525" y="2782888"/>
              <a:ext cx="0" cy="4286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4" name="Line 481"/>
            <p:cNvSpPr>
              <a:spLocks noChangeShapeType="1"/>
            </p:cNvSpPr>
            <p:nvPr/>
          </p:nvSpPr>
          <p:spPr bwMode="auto">
            <a:xfrm flipV="1">
              <a:off x="5424488" y="2782888"/>
              <a:ext cx="0" cy="2063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5" name="Line 482"/>
            <p:cNvSpPr>
              <a:spLocks noChangeShapeType="1"/>
            </p:cNvSpPr>
            <p:nvPr/>
          </p:nvSpPr>
          <p:spPr bwMode="auto">
            <a:xfrm flipV="1">
              <a:off x="5756275" y="2782888"/>
              <a:ext cx="0" cy="4286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6" name="Line 483"/>
            <p:cNvSpPr>
              <a:spLocks noChangeShapeType="1"/>
            </p:cNvSpPr>
            <p:nvPr/>
          </p:nvSpPr>
          <p:spPr bwMode="auto">
            <a:xfrm>
              <a:off x="2822575" y="2782888"/>
              <a:ext cx="2933700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7" name="Line 484"/>
            <p:cNvSpPr>
              <a:spLocks noChangeShapeType="1"/>
            </p:cNvSpPr>
            <p:nvPr/>
          </p:nvSpPr>
          <p:spPr bwMode="auto">
            <a:xfrm>
              <a:off x="2779713" y="2782888"/>
              <a:ext cx="42863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8" name="Line 485"/>
            <p:cNvSpPr>
              <a:spLocks noChangeShapeType="1"/>
            </p:cNvSpPr>
            <p:nvPr/>
          </p:nvSpPr>
          <p:spPr bwMode="auto">
            <a:xfrm>
              <a:off x="2801938" y="2581275"/>
              <a:ext cx="20638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9" name="Line 486"/>
            <p:cNvSpPr>
              <a:spLocks noChangeShapeType="1"/>
            </p:cNvSpPr>
            <p:nvPr/>
          </p:nvSpPr>
          <p:spPr bwMode="auto">
            <a:xfrm>
              <a:off x="2779713" y="2381250"/>
              <a:ext cx="42863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0" name="Line 487"/>
            <p:cNvSpPr>
              <a:spLocks noChangeShapeType="1"/>
            </p:cNvSpPr>
            <p:nvPr/>
          </p:nvSpPr>
          <p:spPr bwMode="auto">
            <a:xfrm>
              <a:off x="2801938" y="2179638"/>
              <a:ext cx="20638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1" name="Line 488"/>
            <p:cNvSpPr>
              <a:spLocks noChangeShapeType="1"/>
            </p:cNvSpPr>
            <p:nvPr/>
          </p:nvSpPr>
          <p:spPr bwMode="auto">
            <a:xfrm>
              <a:off x="2779713" y="1978025"/>
              <a:ext cx="42863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2" name="Line 489"/>
            <p:cNvSpPr>
              <a:spLocks noChangeShapeType="1"/>
            </p:cNvSpPr>
            <p:nvPr/>
          </p:nvSpPr>
          <p:spPr bwMode="auto">
            <a:xfrm>
              <a:off x="2801938" y="1778000"/>
              <a:ext cx="20638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3" name="Line 490"/>
            <p:cNvSpPr>
              <a:spLocks noChangeShapeType="1"/>
            </p:cNvSpPr>
            <p:nvPr/>
          </p:nvSpPr>
          <p:spPr bwMode="auto">
            <a:xfrm>
              <a:off x="2779713" y="1576388"/>
              <a:ext cx="42863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4" name="Line 491"/>
            <p:cNvSpPr>
              <a:spLocks noChangeShapeType="1"/>
            </p:cNvSpPr>
            <p:nvPr/>
          </p:nvSpPr>
          <p:spPr bwMode="auto">
            <a:xfrm>
              <a:off x="2801938" y="1374775"/>
              <a:ext cx="20638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5" name="Line 492"/>
            <p:cNvSpPr>
              <a:spLocks noChangeShapeType="1"/>
            </p:cNvSpPr>
            <p:nvPr/>
          </p:nvSpPr>
          <p:spPr bwMode="auto">
            <a:xfrm>
              <a:off x="2779713" y="1174750"/>
              <a:ext cx="42863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6" name="Line 493"/>
            <p:cNvSpPr>
              <a:spLocks noChangeShapeType="1"/>
            </p:cNvSpPr>
            <p:nvPr/>
          </p:nvSpPr>
          <p:spPr bwMode="auto">
            <a:xfrm>
              <a:off x="2801938" y="973138"/>
              <a:ext cx="20638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7" name="Line 494"/>
            <p:cNvSpPr>
              <a:spLocks noChangeShapeType="1"/>
            </p:cNvSpPr>
            <p:nvPr/>
          </p:nvSpPr>
          <p:spPr bwMode="auto">
            <a:xfrm>
              <a:off x="2779713" y="773113"/>
              <a:ext cx="42863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8" name="Line 495"/>
            <p:cNvSpPr>
              <a:spLocks noChangeShapeType="1"/>
            </p:cNvSpPr>
            <p:nvPr/>
          </p:nvSpPr>
          <p:spPr bwMode="auto">
            <a:xfrm flipV="1">
              <a:off x="2822575" y="611188"/>
              <a:ext cx="0" cy="217170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2" name="Rectangle 499"/>
            <p:cNvSpPr>
              <a:spLocks noChangeArrowheads="1"/>
            </p:cNvSpPr>
            <p:nvPr/>
          </p:nvSpPr>
          <p:spPr bwMode="auto">
            <a:xfrm>
              <a:off x="5148064" y="848965"/>
              <a:ext cx="230188" cy="88900"/>
            </a:xfrm>
            <a:prstGeom prst="rect">
              <a:avLst/>
            </a:pr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3" name="Line 500"/>
            <p:cNvSpPr>
              <a:spLocks noChangeShapeType="1"/>
            </p:cNvSpPr>
            <p:nvPr/>
          </p:nvSpPr>
          <p:spPr bwMode="auto">
            <a:xfrm>
              <a:off x="5148064" y="850553"/>
              <a:ext cx="87313" cy="857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4" name="Line 501"/>
            <p:cNvSpPr>
              <a:spLocks noChangeShapeType="1"/>
            </p:cNvSpPr>
            <p:nvPr/>
          </p:nvSpPr>
          <p:spPr bwMode="auto">
            <a:xfrm>
              <a:off x="5148064" y="890240"/>
              <a:ext cx="46038" cy="460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5" name="Line 502"/>
            <p:cNvSpPr>
              <a:spLocks noChangeShapeType="1"/>
            </p:cNvSpPr>
            <p:nvPr/>
          </p:nvSpPr>
          <p:spPr bwMode="auto">
            <a:xfrm>
              <a:off x="5148064" y="931515"/>
              <a:ext cx="6350" cy="476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6" name="Line 503"/>
            <p:cNvSpPr>
              <a:spLocks noChangeShapeType="1"/>
            </p:cNvSpPr>
            <p:nvPr/>
          </p:nvSpPr>
          <p:spPr bwMode="auto">
            <a:xfrm>
              <a:off x="5148064" y="850553"/>
              <a:ext cx="87313" cy="857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7" name="Line 504"/>
            <p:cNvSpPr>
              <a:spLocks noChangeShapeType="1"/>
            </p:cNvSpPr>
            <p:nvPr/>
          </p:nvSpPr>
          <p:spPr bwMode="auto">
            <a:xfrm>
              <a:off x="5189339" y="850553"/>
              <a:ext cx="85725" cy="857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8" name="Line 505"/>
            <p:cNvSpPr>
              <a:spLocks noChangeShapeType="1"/>
            </p:cNvSpPr>
            <p:nvPr/>
          </p:nvSpPr>
          <p:spPr bwMode="auto">
            <a:xfrm>
              <a:off x="5230614" y="850553"/>
              <a:ext cx="85725" cy="857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9" name="Line 506"/>
            <p:cNvSpPr>
              <a:spLocks noChangeShapeType="1"/>
            </p:cNvSpPr>
            <p:nvPr/>
          </p:nvSpPr>
          <p:spPr bwMode="auto">
            <a:xfrm>
              <a:off x="5270301" y="850553"/>
              <a:ext cx="87313" cy="857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0" name="Line 507"/>
            <p:cNvSpPr>
              <a:spLocks noChangeShapeType="1"/>
            </p:cNvSpPr>
            <p:nvPr/>
          </p:nvSpPr>
          <p:spPr bwMode="auto">
            <a:xfrm>
              <a:off x="5311576" y="850553"/>
              <a:ext cx="65088" cy="666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1" name="Line 508"/>
            <p:cNvSpPr>
              <a:spLocks noChangeShapeType="1"/>
            </p:cNvSpPr>
            <p:nvPr/>
          </p:nvSpPr>
          <p:spPr bwMode="auto">
            <a:xfrm>
              <a:off x="5351264" y="850553"/>
              <a:ext cx="25400" cy="254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2" name="Rectangle 509"/>
            <p:cNvSpPr>
              <a:spLocks noChangeArrowheads="1"/>
            </p:cNvSpPr>
            <p:nvPr/>
          </p:nvSpPr>
          <p:spPr bwMode="auto">
            <a:xfrm>
              <a:off x="5148064" y="848965"/>
              <a:ext cx="230188" cy="88900"/>
            </a:xfrm>
            <a:prstGeom prst="rect">
              <a:avLst/>
            </a:prstGeom>
            <a:noFill/>
            <a:ln w="4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3" name="Rectangle 510"/>
            <p:cNvSpPr>
              <a:spLocks noChangeArrowheads="1"/>
            </p:cNvSpPr>
            <p:nvPr/>
          </p:nvSpPr>
          <p:spPr bwMode="auto">
            <a:xfrm>
              <a:off x="5383014" y="834678"/>
              <a:ext cx="920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44" name="Rectangle 511"/>
            <p:cNvSpPr>
              <a:spLocks noChangeArrowheads="1"/>
            </p:cNvSpPr>
            <p:nvPr/>
          </p:nvSpPr>
          <p:spPr bwMode="auto">
            <a:xfrm>
              <a:off x="5411589" y="834678"/>
              <a:ext cx="288541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sz="900" dirty="0" smtClean="0">
                  <a:solidFill>
                    <a:srgbClr val="000000"/>
                  </a:solidFill>
                  <a:latin typeface="Arabic Transparent" charset="0"/>
                  <a:cs typeface="Arial" pitchFamily="34" charset="0"/>
                </a:rPr>
                <a:t>TCT1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45" name="Rectangle 512"/>
            <p:cNvSpPr>
              <a:spLocks noChangeArrowheads="1"/>
            </p:cNvSpPr>
            <p:nvPr/>
          </p:nvSpPr>
          <p:spPr bwMode="auto">
            <a:xfrm>
              <a:off x="5148064" y="980728"/>
              <a:ext cx="230188" cy="88900"/>
            </a:xfrm>
            <a:prstGeom prst="rect">
              <a:avLst/>
            </a:prstGeom>
            <a:solidFill>
              <a:srgbClr val="FF0000"/>
            </a:solidFill>
            <a:ln w="4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6" name="Line 513"/>
            <p:cNvSpPr>
              <a:spLocks noChangeShapeType="1"/>
            </p:cNvSpPr>
            <p:nvPr/>
          </p:nvSpPr>
          <p:spPr bwMode="auto">
            <a:xfrm>
              <a:off x="5148064" y="980728"/>
              <a:ext cx="87313" cy="8731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7" name="Line 514"/>
            <p:cNvSpPr>
              <a:spLocks noChangeShapeType="1"/>
            </p:cNvSpPr>
            <p:nvPr/>
          </p:nvSpPr>
          <p:spPr bwMode="auto">
            <a:xfrm>
              <a:off x="5148064" y="1022003"/>
              <a:ext cx="46038" cy="46038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8" name="Line 515"/>
            <p:cNvSpPr>
              <a:spLocks noChangeShapeType="1"/>
            </p:cNvSpPr>
            <p:nvPr/>
          </p:nvSpPr>
          <p:spPr bwMode="auto">
            <a:xfrm>
              <a:off x="5148064" y="1063278"/>
              <a:ext cx="6350" cy="47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9" name="Line 516"/>
            <p:cNvSpPr>
              <a:spLocks noChangeShapeType="1"/>
            </p:cNvSpPr>
            <p:nvPr/>
          </p:nvSpPr>
          <p:spPr bwMode="auto">
            <a:xfrm>
              <a:off x="5148064" y="980728"/>
              <a:ext cx="87313" cy="8731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50" name="Line 517"/>
            <p:cNvSpPr>
              <a:spLocks noChangeShapeType="1"/>
            </p:cNvSpPr>
            <p:nvPr/>
          </p:nvSpPr>
          <p:spPr bwMode="auto">
            <a:xfrm>
              <a:off x="5189339" y="980728"/>
              <a:ext cx="85725" cy="8731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51" name="Line 518"/>
            <p:cNvSpPr>
              <a:spLocks noChangeShapeType="1"/>
            </p:cNvSpPr>
            <p:nvPr/>
          </p:nvSpPr>
          <p:spPr bwMode="auto">
            <a:xfrm>
              <a:off x="5230614" y="980728"/>
              <a:ext cx="85725" cy="8731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52" name="Line 519"/>
            <p:cNvSpPr>
              <a:spLocks noChangeShapeType="1"/>
            </p:cNvSpPr>
            <p:nvPr/>
          </p:nvSpPr>
          <p:spPr bwMode="auto">
            <a:xfrm>
              <a:off x="5270301" y="980728"/>
              <a:ext cx="87313" cy="8731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53" name="Line 520"/>
            <p:cNvSpPr>
              <a:spLocks noChangeShapeType="1"/>
            </p:cNvSpPr>
            <p:nvPr/>
          </p:nvSpPr>
          <p:spPr bwMode="auto">
            <a:xfrm>
              <a:off x="5311576" y="980728"/>
              <a:ext cx="65088" cy="666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54" name="Line 521"/>
            <p:cNvSpPr>
              <a:spLocks noChangeShapeType="1"/>
            </p:cNvSpPr>
            <p:nvPr/>
          </p:nvSpPr>
          <p:spPr bwMode="auto">
            <a:xfrm>
              <a:off x="5351264" y="980728"/>
              <a:ext cx="25400" cy="25400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55" name="Rectangle 522"/>
            <p:cNvSpPr>
              <a:spLocks noChangeArrowheads="1"/>
            </p:cNvSpPr>
            <p:nvPr/>
          </p:nvSpPr>
          <p:spPr bwMode="auto">
            <a:xfrm>
              <a:off x="5148064" y="980728"/>
              <a:ext cx="230188" cy="88900"/>
            </a:xfrm>
            <a:prstGeom prst="rect">
              <a:avLst/>
            </a:prstGeom>
            <a:noFill/>
            <a:ln w="4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56" name="Rectangle 523"/>
            <p:cNvSpPr>
              <a:spLocks noChangeArrowheads="1"/>
            </p:cNvSpPr>
            <p:nvPr/>
          </p:nvSpPr>
          <p:spPr bwMode="auto">
            <a:xfrm>
              <a:off x="5383014" y="964853"/>
              <a:ext cx="920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57" name="Rectangle 524"/>
            <p:cNvSpPr>
              <a:spLocks noChangeArrowheads="1"/>
            </p:cNvSpPr>
            <p:nvPr/>
          </p:nvSpPr>
          <p:spPr bwMode="auto">
            <a:xfrm>
              <a:off x="5411589" y="964853"/>
              <a:ext cx="288541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sz="900" dirty="0" smtClean="0">
                  <a:solidFill>
                    <a:srgbClr val="000000"/>
                  </a:solidFill>
                  <a:latin typeface="Arabic Transparent" charset="0"/>
                  <a:cs typeface="Arial" pitchFamily="34" charset="0"/>
                </a:rPr>
                <a:t>TCT2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5" name="Gruppo 534"/>
          <p:cNvGrpSpPr/>
          <p:nvPr/>
        </p:nvGrpSpPr>
        <p:grpSpPr>
          <a:xfrm>
            <a:off x="5622231" y="144537"/>
            <a:ext cx="3270249" cy="2708399"/>
            <a:chOff x="5910263" y="548680"/>
            <a:chExt cx="3270249" cy="2708399"/>
          </a:xfrm>
        </p:grpSpPr>
        <p:pic>
          <p:nvPicPr>
            <p:cNvPr id="536" name="Picture 51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0263" y="764704"/>
              <a:ext cx="3233737" cy="2492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37" name="Rettangolo 536"/>
            <p:cNvSpPr/>
            <p:nvPr/>
          </p:nvSpPr>
          <p:spPr bwMode="auto">
            <a:xfrm>
              <a:off x="5940152" y="548680"/>
              <a:ext cx="3240360" cy="2664296"/>
            </a:xfrm>
            <a:prstGeom prst="rect">
              <a:avLst/>
            </a:prstGeom>
            <a:solidFill>
              <a:srgbClr val="FFFFFF">
                <a:alpha val="65098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44" name="Gruppo 543"/>
          <p:cNvGrpSpPr/>
          <p:nvPr/>
        </p:nvGrpSpPr>
        <p:grpSpPr>
          <a:xfrm>
            <a:off x="107504" y="2924944"/>
            <a:ext cx="5067300" cy="1209675"/>
            <a:chOff x="107504" y="2924944"/>
            <a:chExt cx="5067300" cy="1209675"/>
          </a:xfrm>
        </p:grpSpPr>
        <p:pic>
          <p:nvPicPr>
            <p:cNvPr id="12299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2924944"/>
              <a:ext cx="5067300" cy="1209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759" name="CasellaDiTesto 12758"/>
            <p:cNvSpPr txBox="1"/>
            <p:nvPr/>
          </p:nvSpPr>
          <p:spPr>
            <a:xfrm>
              <a:off x="2254372" y="3284984"/>
              <a:ext cx="686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 algn="just">
                <a:buFont typeface="Wingdings" pitchFamily="2" charset="2"/>
                <a:buChar char="è"/>
              </a:pPr>
              <a:r>
                <a:rPr lang="it-IT" sz="1200" dirty="0" smtClean="0">
                  <a:solidFill>
                    <a:srgbClr val="FF0000"/>
                  </a:solidFill>
                  <a:sym typeface="Wingdings" pitchFamily="2" charset="2"/>
                </a:rPr>
                <a:t>no!</a:t>
              </a:r>
            </a:p>
            <a:p>
              <a:pPr marL="285750" indent="-285750" algn="just">
                <a:buFont typeface="Wingdings" pitchFamily="2" charset="2"/>
                <a:buChar char="è"/>
              </a:pPr>
              <a:r>
                <a:rPr lang="it-IT" sz="1200" dirty="0" smtClean="0">
                  <a:solidFill>
                    <a:srgbClr val="FFC000"/>
                  </a:solidFill>
                  <a:sym typeface="Wingdings" pitchFamily="2" charset="2"/>
                </a:rPr>
                <a:t>ni..</a:t>
              </a:r>
              <a:endParaRPr lang="en-US" sz="12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545" name="Gruppo 544"/>
          <p:cNvGrpSpPr/>
          <p:nvPr/>
        </p:nvGrpSpPr>
        <p:grpSpPr>
          <a:xfrm>
            <a:off x="107504" y="4149080"/>
            <a:ext cx="3528392" cy="2134072"/>
            <a:chOff x="107504" y="4149080"/>
            <a:chExt cx="3528392" cy="2134072"/>
          </a:xfrm>
        </p:grpSpPr>
        <p:pic>
          <p:nvPicPr>
            <p:cNvPr id="12302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4437112"/>
              <a:ext cx="3528392" cy="1846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39" name="CasellaDiTesto 538"/>
            <p:cNvSpPr txBox="1"/>
            <p:nvPr/>
          </p:nvSpPr>
          <p:spPr>
            <a:xfrm>
              <a:off x="107504" y="4149080"/>
              <a:ext cx="18966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smtClean="0"/>
                <a:t>Mann-</a:t>
              </a:r>
              <a:r>
                <a:rPr lang="it-IT" sz="1600" dirty="0" err="1" smtClean="0"/>
                <a:t>Whitney</a:t>
              </a:r>
              <a:r>
                <a:rPr lang="it-IT" sz="1600" dirty="0" smtClean="0"/>
                <a:t> test</a:t>
              </a:r>
              <a:endParaRPr lang="en-US" sz="1600" dirty="0"/>
            </a:p>
          </p:txBody>
        </p:sp>
      </p:grpSp>
      <p:sp>
        <p:nvSpPr>
          <p:cNvPr id="540" name="CasellaDiTesto 539"/>
          <p:cNvSpPr txBox="1"/>
          <p:nvPr/>
        </p:nvSpPr>
        <p:spPr>
          <a:xfrm>
            <a:off x="694325" y="6519446"/>
            <a:ext cx="7334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/>
              <a:t>…e se controlliamo le «dipendenze residue» (regressione..) dalla velocità… </a:t>
            </a:r>
            <a:r>
              <a:rPr lang="it-IT" sz="1600" i="1" dirty="0" smtClean="0">
                <a:sym typeface="Wingdings" pitchFamily="2" charset="2"/>
              </a:rPr>
              <a:t></a:t>
            </a:r>
            <a:endParaRPr lang="en-US" sz="1600" i="1" dirty="0"/>
          </a:p>
        </p:txBody>
      </p:sp>
      <p:grpSp>
        <p:nvGrpSpPr>
          <p:cNvPr id="543" name="Gruppo 542"/>
          <p:cNvGrpSpPr/>
          <p:nvPr/>
        </p:nvGrpSpPr>
        <p:grpSpPr>
          <a:xfrm>
            <a:off x="4355976" y="4437112"/>
            <a:ext cx="1822349" cy="1502370"/>
            <a:chOff x="5341938" y="3636963"/>
            <a:chExt cx="3152775" cy="2329037"/>
          </a:xfrm>
        </p:grpSpPr>
        <p:sp>
          <p:nvSpPr>
            <p:cNvPr id="12762" name="Freeform 528"/>
            <p:cNvSpPr>
              <a:spLocks/>
            </p:cNvSpPr>
            <p:nvPr/>
          </p:nvSpPr>
          <p:spPr bwMode="auto">
            <a:xfrm>
              <a:off x="5705475" y="4440238"/>
              <a:ext cx="1174750" cy="831850"/>
            </a:xfrm>
            <a:custGeom>
              <a:avLst/>
              <a:gdLst>
                <a:gd name="T0" fmla="*/ 0 w 740"/>
                <a:gd name="T1" fmla="*/ 524 h 524"/>
                <a:gd name="T2" fmla="*/ 740 w 740"/>
                <a:gd name="T3" fmla="*/ 524 h 524"/>
                <a:gd name="T4" fmla="*/ 740 w 740"/>
                <a:gd name="T5" fmla="*/ 524 h 524"/>
                <a:gd name="T6" fmla="*/ 740 w 740"/>
                <a:gd name="T7" fmla="*/ 112 h 524"/>
                <a:gd name="T8" fmla="*/ 740 w 740"/>
                <a:gd name="T9" fmla="*/ 0 h 524"/>
                <a:gd name="T10" fmla="*/ 740 w 740"/>
                <a:gd name="T11" fmla="*/ 0 h 524"/>
                <a:gd name="T12" fmla="*/ 0 w 740"/>
                <a:gd name="T13" fmla="*/ 0 h 524"/>
                <a:gd name="T14" fmla="*/ 0 w 740"/>
                <a:gd name="T15" fmla="*/ 0 h 524"/>
                <a:gd name="T16" fmla="*/ 0 w 740"/>
                <a:gd name="T17" fmla="*/ 112 h 524"/>
                <a:gd name="T18" fmla="*/ 0 w 740"/>
                <a:gd name="T19" fmla="*/ 5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0" h="524">
                  <a:moveTo>
                    <a:pt x="0" y="524"/>
                  </a:moveTo>
                  <a:lnTo>
                    <a:pt x="740" y="524"/>
                  </a:lnTo>
                  <a:lnTo>
                    <a:pt x="740" y="524"/>
                  </a:lnTo>
                  <a:lnTo>
                    <a:pt x="740" y="112"/>
                  </a:lnTo>
                  <a:lnTo>
                    <a:pt x="740" y="0"/>
                  </a:lnTo>
                  <a:lnTo>
                    <a:pt x="74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0" y="524"/>
                  </a:lnTo>
                </a:path>
              </a:pathLst>
            </a:custGeom>
            <a:noFill/>
            <a:ln w="4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2763" name="Line 529"/>
            <p:cNvSpPr>
              <a:spLocks noChangeShapeType="1"/>
            </p:cNvSpPr>
            <p:nvPr/>
          </p:nvSpPr>
          <p:spPr bwMode="auto">
            <a:xfrm>
              <a:off x="5705475" y="5272088"/>
              <a:ext cx="0" cy="0"/>
            </a:xfrm>
            <a:prstGeom prst="line">
              <a:avLst/>
            </a:prstGeom>
            <a:noFill/>
            <a:ln w="4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2764" name="Line 530"/>
            <p:cNvSpPr>
              <a:spLocks noChangeShapeType="1"/>
            </p:cNvSpPr>
            <p:nvPr/>
          </p:nvSpPr>
          <p:spPr bwMode="auto">
            <a:xfrm flipH="1">
              <a:off x="5705475" y="4618038"/>
              <a:ext cx="1174750" cy="0"/>
            </a:xfrm>
            <a:prstGeom prst="line">
              <a:avLst/>
            </a:prstGeom>
            <a:noFill/>
            <a:ln w="4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2765" name="Line 531"/>
            <p:cNvSpPr>
              <a:spLocks noChangeShapeType="1"/>
            </p:cNvSpPr>
            <p:nvPr/>
          </p:nvSpPr>
          <p:spPr bwMode="auto">
            <a:xfrm>
              <a:off x="6292850" y="4440238"/>
              <a:ext cx="0" cy="0"/>
            </a:xfrm>
            <a:prstGeom prst="line">
              <a:avLst/>
            </a:prstGeom>
            <a:noFill/>
            <a:ln w="4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2766" name="Line 532"/>
            <p:cNvSpPr>
              <a:spLocks noChangeShapeType="1"/>
            </p:cNvSpPr>
            <p:nvPr/>
          </p:nvSpPr>
          <p:spPr bwMode="auto">
            <a:xfrm>
              <a:off x="6292850" y="5272088"/>
              <a:ext cx="0" cy="0"/>
            </a:xfrm>
            <a:prstGeom prst="line">
              <a:avLst/>
            </a:prstGeom>
            <a:noFill/>
            <a:ln w="4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2767" name="Line 533"/>
            <p:cNvSpPr>
              <a:spLocks noChangeShapeType="1"/>
            </p:cNvSpPr>
            <p:nvPr/>
          </p:nvSpPr>
          <p:spPr bwMode="auto">
            <a:xfrm flipV="1">
              <a:off x="6292850" y="3979863"/>
              <a:ext cx="0" cy="460375"/>
            </a:xfrm>
            <a:prstGeom prst="line">
              <a:avLst/>
            </a:prstGeom>
            <a:noFill/>
            <a:ln w="4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2768" name="Line 534"/>
            <p:cNvSpPr>
              <a:spLocks noChangeShapeType="1"/>
            </p:cNvSpPr>
            <p:nvPr/>
          </p:nvSpPr>
          <p:spPr bwMode="auto">
            <a:xfrm>
              <a:off x="6292850" y="5272088"/>
              <a:ext cx="0" cy="246062"/>
            </a:xfrm>
            <a:prstGeom prst="line">
              <a:avLst/>
            </a:prstGeom>
            <a:noFill/>
            <a:ln w="4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2769" name="Line 535"/>
            <p:cNvSpPr>
              <a:spLocks noChangeShapeType="1"/>
            </p:cNvSpPr>
            <p:nvPr/>
          </p:nvSpPr>
          <p:spPr bwMode="auto">
            <a:xfrm flipH="1">
              <a:off x="6219825" y="3979863"/>
              <a:ext cx="146050" cy="0"/>
            </a:xfrm>
            <a:prstGeom prst="line">
              <a:avLst/>
            </a:prstGeom>
            <a:noFill/>
            <a:ln w="4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2770" name="Line 536"/>
            <p:cNvSpPr>
              <a:spLocks noChangeShapeType="1"/>
            </p:cNvSpPr>
            <p:nvPr/>
          </p:nvSpPr>
          <p:spPr bwMode="auto">
            <a:xfrm flipH="1">
              <a:off x="6219825" y="5518150"/>
              <a:ext cx="146050" cy="0"/>
            </a:xfrm>
            <a:prstGeom prst="line">
              <a:avLst/>
            </a:prstGeom>
            <a:noFill/>
            <a:ln w="4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2771" name="Line 537"/>
            <p:cNvSpPr>
              <a:spLocks noChangeShapeType="1"/>
            </p:cNvSpPr>
            <p:nvPr/>
          </p:nvSpPr>
          <p:spPr bwMode="auto">
            <a:xfrm>
              <a:off x="6278563" y="3979863"/>
              <a:ext cx="28575" cy="0"/>
            </a:xfrm>
            <a:prstGeom prst="line">
              <a:avLst/>
            </a:prstGeom>
            <a:noFill/>
            <a:ln w="2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2772" name="Line 538"/>
            <p:cNvSpPr>
              <a:spLocks noChangeShapeType="1"/>
            </p:cNvSpPr>
            <p:nvPr/>
          </p:nvSpPr>
          <p:spPr bwMode="auto">
            <a:xfrm>
              <a:off x="6276975" y="3963988"/>
              <a:ext cx="31750" cy="30162"/>
            </a:xfrm>
            <a:prstGeom prst="line">
              <a:avLst/>
            </a:prstGeom>
            <a:noFill/>
            <a:ln w="2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2773" name="Line 539"/>
            <p:cNvSpPr>
              <a:spLocks noChangeShapeType="1"/>
            </p:cNvSpPr>
            <p:nvPr/>
          </p:nvSpPr>
          <p:spPr bwMode="auto">
            <a:xfrm flipH="1">
              <a:off x="6276975" y="3963988"/>
              <a:ext cx="31750" cy="30162"/>
            </a:xfrm>
            <a:prstGeom prst="line">
              <a:avLst/>
            </a:prstGeom>
            <a:noFill/>
            <a:ln w="2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2774" name="Rectangle 540"/>
            <p:cNvSpPr>
              <a:spLocks noChangeArrowheads="1"/>
            </p:cNvSpPr>
            <p:nvPr/>
          </p:nvSpPr>
          <p:spPr bwMode="auto">
            <a:xfrm>
              <a:off x="6280150" y="4745038"/>
              <a:ext cx="23813" cy="23812"/>
            </a:xfrm>
            <a:prstGeom prst="rect">
              <a:avLst/>
            </a:prstGeom>
            <a:noFill/>
            <a:ln w="2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2775" name="Line 541"/>
            <p:cNvSpPr>
              <a:spLocks noChangeShapeType="1"/>
            </p:cNvSpPr>
            <p:nvPr/>
          </p:nvSpPr>
          <p:spPr bwMode="auto">
            <a:xfrm>
              <a:off x="6276975" y="5503863"/>
              <a:ext cx="31750" cy="30162"/>
            </a:xfrm>
            <a:prstGeom prst="line">
              <a:avLst/>
            </a:prstGeom>
            <a:noFill/>
            <a:ln w="2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2776" name="Line 542"/>
            <p:cNvSpPr>
              <a:spLocks noChangeShapeType="1"/>
            </p:cNvSpPr>
            <p:nvPr/>
          </p:nvSpPr>
          <p:spPr bwMode="auto">
            <a:xfrm flipH="1">
              <a:off x="6276975" y="5503863"/>
              <a:ext cx="31750" cy="30162"/>
            </a:xfrm>
            <a:prstGeom prst="line">
              <a:avLst/>
            </a:prstGeom>
            <a:noFill/>
            <a:ln w="2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2777" name="Line 543"/>
            <p:cNvSpPr>
              <a:spLocks noChangeShapeType="1"/>
            </p:cNvSpPr>
            <p:nvPr/>
          </p:nvSpPr>
          <p:spPr bwMode="auto">
            <a:xfrm>
              <a:off x="6278563" y="5518150"/>
              <a:ext cx="28575" cy="0"/>
            </a:xfrm>
            <a:prstGeom prst="line">
              <a:avLst/>
            </a:prstGeom>
            <a:noFill/>
            <a:ln w="2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2778" name="Freeform 544"/>
            <p:cNvSpPr>
              <a:spLocks/>
            </p:cNvSpPr>
            <p:nvPr/>
          </p:nvSpPr>
          <p:spPr bwMode="auto">
            <a:xfrm>
              <a:off x="7173913" y="4686300"/>
              <a:ext cx="1173163" cy="439737"/>
            </a:xfrm>
            <a:custGeom>
              <a:avLst/>
              <a:gdLst>
                <a:gd name="T0" fmla="*/ 0 w 739"/>
                <a:gd name="T1" fmla="*/ 277 h 277"/>
                <a:gd name="T2" fmla="*/ 739 w 739"/>
                <a:gd name="T3" fmla="*/ 277 h 277"/>
                <a:gd name="T4" fmla="*/ 739 w 739"/>
                <a:gd name="T5" fmla="*/ 277 h 277"/>
                <a:gd name="T6" fmla="*/ 739 w 739"/>
                <a:gd name="T7" fmla="*/ 80 h 277"/>
                <a:gd name="T8" fmla="*/ 739 w 739"/>
                <a:gd name="T9" fmla="*/ 0 h 277"/>
                <a:gd name="T10" fmla="*/ 739 w 739"/>
                <a:gd name="T11" fmla="*/ 0 h 277"/>
                <a:gd name="T12" fmla="*/ 0 w 739"/>
                <a:gd name="T13" fmla="*/ 0 h 277"/>
                <a:gd name="T14" fmla="*/ 0 w 739"/>
                <a:gd name="T15" fmla="*/ 0 h 277"/>
                <a:gd name="T16" fmla="*/ 0 w 739"/>
                <a:gd name="T17" fmla="*/ 80 h 277"/>
                <a:gd name="T18" fmla="*/ 0 w 739"/>
                <a:gd name="T1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9" h="277">
                  <a:moveTo>
                    <a:pt x="0" y="277"/>
                  </a:moveTo>
                  <a:lnTo>
                    <a:pt x="739" y="277"/>
                  </a:lnTo>
                  <a:lnTo>
                    <a:pt x="739" y="277"/>
                  </a:lnTo>
                  <a:lnTo>
                    <a:pt x="739" y="80"/>
                  </a:lnTo>
                  <a:lnTo>
                    <a:pt x="739" y="0"/>
                  </a:lnTo>
                  <a:lnTo>
                    <a:pt x="73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0" y="277"/>
                  </a:lnTo>
                </a:path>
              </a:pathLst>
            </a:cu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2779" name="Line 545"/>
            <p:cNvSpPr>
              <a:spLocks noChangeShapeType="1"/>
            </p:cNvSpPr>
            <p:nvPr/>
          </p:nvSpPr>
          <p:spPr bwMode="auto">
            <a:xfrm>
              <a:off x="7173913" y="5126038"/>
              <a:ext cx="0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2780" name="Line 546"/>
            <p:cNvSpPr>
              <a:spLocks noChangeShapeType="1"/>
            </p:cNvSpPr>
            <p:nvPr/>
          </p:nvSpPr>
          <p:spPr bwMode="auto">
            <a:xfrm flipH="1">
              <a:off x="7173913" y="4813300"/>
              <a:ext cx="1173163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2781" name="Line 547"/>
            <p:cNvSpPr>
              <a:spLocks noChangeShapeType="1"/>
            </p:cNvSpPr>
            <p:nvPr/>
          </p:nvSpPr>
          <p:spPr bwMode="auto">
            <a:xfrm>
              <a:off x="7761288" y="4686300"/>
              <a:ext cx="0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2782" name="Line 548"/>
            <p:cNvSpPr>
              <a:spLocks noChangeShapeType="1"/>
            </p:cNvSpPr>
            <p:nvPr/>
          </p:nvSpPr>
          <p:spPr bwMode="auto">
            <a:xfrm>
              <a:off x="7761288" y="5126038"/>
              <a:ext cx="0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2783" name="Line 549"/>
            <p:cNvSpPr>
              <a:spLocks noChangeShapeType="1"/>
            </p:cNvSpPr>
            <p:nvPr/>
          </p:nvSpPr>
          <p:spPr bwMode="auto">
            <a:xfrm flipV="1">
              <a:off x="7761288" y="4408488"/>
              <a:ext cx="0" cy="27781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2784" name="Line 550"/>
            <p:cNvSpPr>
              <a:spLocks noChangeShapeType="1"/>
            </p:cNvSpPr>
            <p:nvPr/>
          </p:nvSpPr>
          <p:spPr bwMode="auto">
            <a:xfrm>
              <a:off x="7761288" y="5126038"/>
              <a:ext cx="0" cy="26352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2785" name="Line 551"/>
            <p:cNvSpPr>
              <a:spLocks noChangeShapeType="1"/>
            </p:cNvSpPr>
            <p:nvPr/>
          </p:nvSpPr>
          <p:spPr bwMode="auto">
            <a:xfrm flipH="1">
              <a:off x="7686675" y="4408488"/>
              <a:ext cx="147638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2786" name="Line 552"/>
            <p:cNvSpPr>
              <a:spLocks noChangeShapeType="1"/>
            </p:cNvSpPr>
            <p:nvPr/>
          </p:nvSpPr>
          <p:spPr bwMode="auto">
            <a:xfrm flipH="1">
              <a:off x="7686675" y="5389563"/>
              <a:ext cx="147638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2787" name="Line 553"/>
            <p:cNvSpPr>
              <a:spLocks noChangeShapeType="1"/>
            </p:cNvSpPr>
            <p:nvPr/>
          </p:nvSpPr>
          <p:spPr bwMode="auto">
            <a:xfrm>
              <a:off x="7747000" y="4408488"/>
              <a:ext cx="28575" cy="0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2788" name="Line 554"/>
            <p:cNvSpPr>
              <a:spLocks noChangeShapeType="1"/>
            </p:cNvSpPr>
            <p:nvPr/>
          </p:nvSpPr>
          <p:spPr bwMode="auto">
            <a:xfrm>
              <a:off x="7745413" y="4394200"/>
              <a:ext cx="30163" cy="30162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2789" name="Line 555"/>
            <p:cNvSpPr>
              <a:spLocks noChangeShapeType="1"/>
            </p:cNvSpPr>
            <p:nvPr/>
          </p:nvSpPr>
          <p:spPr bwMode="auto">
            <a:xfrm flipH="1">
              <a:off x="7745413" y="4394200"/>
              <a:ext cx="30163" cy="30162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2790" name="Rectangle 556"/>
            <p:cNvSpPr>
              <a:spLocks noChangeArrowheads="1"/>
            </p:cNvSpPr>
            <p:nvPr/>
          </p:nvSpPr>
          <p:spPr bwMode="auto">
            <a:xfrm>
              <a:off x="7748588" y="4886325"/>
              <a:ext cx="23813" cy="23812"/>
            </a:xfrm>
            <a:prstGeom prst="rect">
              <a:avLst/>
            </a:prstGeom>
            <a:noFill/>
            <a:ln w="2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2791" name="Line 557"/>
            <p:cNvSpPr>
              <a:spLocks noChangeShapeType="1"/>
            </p:cNvSpPr>
            <p:nvPr/>
          </p:nvSpPr>
          <p:spPr bwMode="auto">
            <a:xfrm>
              <a:off x="7745413" y="5375275"/>
              <a:ext cx="30163" cy="30162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2792" name="Line 558"/>
            <p:cNvSpPr>
              <a:spLocks noChangeShapeType="1"/>
            </p:cNvSpPr>
            <p:nvPr/>
          </p:nvSpPr>
          <p:spPr bwMode="auto">
            <a:xfrm flipH="1">
              <a:off x="7745413" y="5375275"/>
              <a:ext cx="30163" cy="30162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2793" name="Line 559"/>
            <p:cNvSpPr>
              <a:spLocks noChangeShapeType="1"/>
            </p:cNvSpPr>
            <p:nvPr/>
          </p:nvSpPr>
          <p:spPr bwMode="auto">
            <a:xfrm>
              <a:off x="7747000" y="5389563"/>
              <a:ext cx="28575" cy="0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2794" name="Rectangle 560"/>
            <p:cNvSpPr>
              <a:spLocks noChangeArrowheads="1"/>
            </p:cNvSpPr>
            <p:nvPr/>
          </p:nvSpPr>
          <p:spPr bwMode="auto">
            <a:xfrm>
              <a:off x="6264275" y="5870575"/>
              <a:ext cx="224638" cy="9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sz="400" dirty="0" smtClean="0">
                  <a:solidFill>
                    <a:srgbClr val="000000"/>
                  </a:solidFill>
                  <a:latin typeface="Arabic Transparent" charset="0"/>
                  <a:cs typeface="Arial" pitchFamily="34" charset="0"/>
                </a:rPr>
                <a:t>TCT1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95" name="Rectangle 561"/>
            <p:cNvSpPr>
              <a:spLocks noChangeArrowheads="1"/>
            </p:cNvSpPr>
            <p:nvPr/>
          </p:nvSpPr>
          <p:spPr bwMode="auto">
            <a:xfrm>
              <a:off x="7729538" y="5870575"/>
              <a:ext cx="224638" cy="9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sz="400" dirty="0" smtClean="0">
                  <a:solidFill>
                    <a:srgbClr val="000000"/>
                  </a:solidFill>
                  <a:latin typeface="Arabic Transparent" charset="0"/>
                  <a:cs typeface="Arial" pitchFamily="34" charset="0"/>
                </a:rPr>
                <a:t>TCT2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96" name="Rectangle 562"/>
            <p:cNvSpPr>
              <a:spLocks noChangeArrowheads="1"/>
            </p:cNvSpPr>
            <p:nvPr/>
          </p:nvSpPr>
          <p:spPr bwMode="auto">
            <a:xfrm>
              <a:off x="5341938" y="5753099"/>
              <a:ext cx="149758" cy="9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650</a:t>
              </a: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97" name="Rectangle 563"/>
            <p:cNvSpPr>
              <a:spLocks noChangeArrowheads="1"/>
            </p:cNvSpPr>
            <p:nvPr/>
          </p:nvSpPr>
          <p:spPr bwMode="auto">
            <a:xfrm>
              <a:off x="5341938" y="5357812"/>
              <a:ext cx="149758" cy="9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700</a:t>
              </a: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98" name="Rectangle 564"/>
            <p:cNvSpPr>
              <a:spLocks noChangeArrowheads="1"/>
            </p:cNvSpPr>
            <p:nvPr/>
          </p:nvSpPr>
          <p:spPr bwMode="auto">
            <a:xfrm>
              <a:off x="5341938" y="4964113"/>
              <a:ext cx="149758" cy="9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750</a:t>
              </a: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99" name="Rectangle 565"/>
            <p:cNvSpPr>
              <a:spLocks noChangeArrowheads="1"/>
            </p:cNvSpPr>
            <p:nvPr/>
          </p:nvSpPr>
          <p:spPr bwMode="auto">
            <a:xfrm>
              <a:off x="5341938" y="4568824"/>
              <a:ext cx="149758" cy="9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800</a:t>
              </a: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" name="Rectangle 566"/>
            <p:cNvSpPr>
              <a:spLocks noChangeArrowheads="1"/>
            </p:cNvSpPr>
            <p:nvPr/>
          </p:nvSpPr>
          <p:spPr bwMode="auto">
            <a:xfrm>
              <a:off x="5341938" y="4175125"/>
              <a:ext cx="149758" cy="9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850</a:t>
              </a: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" name="Rectangle 567"/>
            <p:cNvSpPr>
              <a:spLocks noChangeArrowheads="1"/>
            </p:cNvSpPr>
            <p:nvPr/>
          </p:nvSpPr>
          <p:spPr bwMode="auto">
            <a:xfrm>
              <a:off x="5341938" y="3779838"/>
              <a:ext cx="149758" cy="9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900</a:t>
              </a: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" name="Line 568"/>
            <p:cNvSpPr>
              <a:spLocks noChangeShapeType="1"/>
            </p:cNvSpPr>
            <p:nvPr/>
          </p:nvSpPr>
          <p:spPr bwMode="auto">
            <a:xfrm flipV="1">
              <a:off x="6292850" y="5807075"/>
              <a:ext cx="0" cy="4286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515" name="Line 569"/>
            <p:cNvSpPr>
              <a:spLocks noChangeShapeType="1"/>
            </p:cNvSpPr>
            <p:nvPr/>
          </p:nvSpPr>
          <p:spPr bwMode="auto">
            <a:xfrm flipV="1">
              <a:off x="7761288" y="5807075"/>
              <a:ext cx="0" cy="4286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516" name="Line 570"/>
            <p:cNvSpPr>
              <a:spLocks noChangeShapeType="1"/>
            </p:cNvSpPr>
            <p:nvPr/>
          </p:nvSpPr>
          <p:spPr bwMode="auto">
            <a:xfrm>
              <a:off x="5559425" y="5807075"/>
              <a:ext cx="2935288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517" name="Line 571"/>
            <p:cNvSpPr>
              <a:spLocks noChangeShapeType="1"/>
            </p:cNvSpPr>
            <p:nvPr/>
          </p:nvSpPr>
          <p:spPr bwMode="auto">
            <a:xfrm>
              <a:off x="5514975" y="5807075"/>
              <a:ext cx="44450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518" name="Line 572"/>
            <p:cNvSpPr>
              <a:spLocks noChangeShapeType="1"/>
            </p:cNvSpPr>
            <p:nvPr/>
          </p:nvSpPr>
          <p:spPr bwMode="auto">
            <a:xfrm>
              <a:off x="5537200" y="5610225"/>
              <a:ext cx="22225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519" name="Line 573"/>
            <p:cNvSpPr>
              <a:spLocks noChangeShapeType="1"/>
            </p:cNvSpPr>
            <p:nvPr/>
          </p:nvSpPr>
          <p:spPr bwMode="auto">
            <a:xfrm>
              <a:off x="5514975" y="5411788"/>
              <a:ext cx="44450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520" name="Line 574"/>
            <p:cNvSpPr>
              <a:spLocks noChangeShapeType="1"/>
            </p:cNvSpPr>
            <p:nvPr/>
          </p:nvSpPr>
          <p:spPr bwMode="auto">
            <a:xfrm>
              <a:off x="5537200" y="5214938"/>
              <a:ext cx="22225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521" name="Line 575"/>
            <p:cNvSpPr>
              <a:spLocks noChangeShapeType="1"/>
            </p:cNvSpPr>
            <p:nvPr/>
          </p:nvSpPr>
          <p:spPr bwMode="auto">
            <a:xfrm>
              <a:off x="5514975" y="5018088"/>
              <a:ext cx="44450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522" name="Line 576"/>
            <p:cNvSpPr>
              <a:spLocks noChangeShapeType="1"/>
            </p:cNvSpPr>
            <p:nvPr/>
          </p:nvSpPr>
          <p:spPr bwMode="auto">
            <a:xfrm>
              <a:off x="5537200" y="4821238"/>
              <a:ext cx="22225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523" name="Line 577"/>
            <p:cNvSpPr>
              <a:spLocks noChangeShapeType="1"/>
            </p:cNvSpPr>
            <p:nvPr/>
          </p:nvSpPr>
          <p:spPr bwMode="auto">
            <a:xfrm>
              <a:off x="5514975" y="4622800"/>
              <a:ext cx="44450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524" name="Line 578"/>
            <p:cNvSpPr>
              <a:spLocks noChangeShapeType="1"/>
            </p:cNvSpPr>
            <p:nvPr/>
          </p:nvSpPr>
          <p:spPr bwMode="auto">
            <a:xfrm>
              <a:off x="5537200" y="4425950"/>
              <a:ext cx="22225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525" name="Line 579"/>
            <p:cNvSpPr>
              <a:spLocks noChangeShapeType="1"/>
            </p:cNvSpPr>
            <p:nvPr/>
          </p:nvSpPr>
          <p:spPr bwMode="auto">
            <a:xfrm>
              <a:off x="5514975" y="4229100"/>
              <a:ext cx="44450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526" name="Line 580"/>
            <p:cNvSpPr>
              <a:spLocks noChangeShapeType="1"/>
            </p:cNvSpPr>
            <p:nvPr/>
          </p:nvSpPr>
          <p:spPr bwMode="auto">
            <a:xfrm>
              <a:off x="5537200" y="4032250"/>
              <a:ext cx="22225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527" name="Line 581"/>
            <p:cNvSpPr>
              <a:spLocks noChangeShapeType="1"/>
            </p:cNvSpPr>
            <p:nvPr/>
          </p:nvSpPr>
          <p:spPr bwMode="auto">
            <a:xfrm>
              <a:off x="5514975" y="3833813"/>
              <a:ext cx="44450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528" name="Line 582"/>
            <p:cNvSpPr>
              <a:spLocks noChangeShapeType="1"/>
            </p:cNvSpPr>
            <p:nvPr/>
          </p:nvSpPr>
          <p:spPr bwMode="auto">
            <a:xfrm>
              <a:off x="5537200" y="3636963"/>
              <a:ext cx="22225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529" name="Line 583"/>
            <p:cNvSpPr>
              <a:spLocks noChangeShapeType="1"/>
            </p:cNvSpPr>
            <p:nvPr/>
          </p:nvSpPr>
          <p:spPr bwMode="auto">
            <a:xfrm flipV="1">
              <a:off x="5559425" y="3636963"/>
              <a:ext cx="0" cy="21701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</p:grpSp>
      <p:grpSp>
        <p:nvGrpSpPr>
          <p:cNvPr id="608" name="Gruppo 607"/>
          <p:cNvGrpSpPr/>
          <p:nvPr/>
        </p:nvGrpSpPr>
        <p:grpSpPr>
          <a:xfrm>
            <a:off x="6516216" y="4149080"/>
            <a:ext cx="2160240" cy="1872208"/>
            <a:chOff x="6516216" y="4293096"/>
            <a:chExt cx="2160240" cy="1872208"/>
          </a:xfrm>
        </p:grpSpPr>
        <p:grpSp>
          <p:nvGrpSpPr>
            <p:cNvPr id="609" name="Gruppo 608"/>
            <p:cNvGrpSpPr/>
            <p:nvPr/>
          </p:nvGrpSpPr>
          <p:grpSpPr>
            <a:xfrm>
              <a:off x="6660232" y="4444746"/>
              <a:ext cx="1872208" cy="1648550"/>
              <a:chOff x="3397250" y="4160838"/>
              <a:chExt cx="3152775" cy="2399585"/>
            </a:xfrm>
          </p:grpSpPr>
          <p:sp>
            <p:nvSpPr>
              <p:cNvPr id="611" name="Freeform 512"/>
              <p:cNvSpPr>
                <a:spLocks/>
              </p:cNvSpPr>
              <p:nvPr/>
            </p:nvSpPr>
            <p:spPr bwMode="auto">
              <a:xfrm>
                <a:off x="3760788" y="5299075"/>
                <a:ext cx="1174750" cy="296862"/>
              </a:xfrm>
              <a:custGeom>
                <a:avLst/>
                <a:gdLst>
                  <a:gd name="T0" fmla="*/ 0 w 740"/>
                  <a:gd name="T1" fmla="*/ 187 h 187"/>
                  <a:gd name="T2" fmla="*/ 740 w 740"/>
                  <a:gd name="T3" fmla="*/ 187 h 187"/>
                  <a:gd name="T4" fmla="*/ 740 w 740"/>
                  <a:gd name="T5" fmla="*/ 187 h 187"/>
                  <a:gd name="T6" fmla="*/ 740 w 740"/>
                  <a:gd name="T7" fmla="*/ 124 h 187"/>
                  <a:gd name="T8" fmla="*/ 740 w 740"/>
                  <a:gd name="T9" fmla="*/ 0 h 187"/>
                  <a:gd name="T10" fmla="*/ 740 w 740"/>
                  <a:gd name="T11" fmla="*/ 0 h 187"/>
                  <a:gd name="T12" fmla="*/ 0 w 740"/>
                  <a:gd name="T13" fmla="*/ 0 h 187"/>
                  <a:gd name="T14" fmla="*/ 0 w 740"/>
                  <a:gd name="T15" fmla="*/ 0 h 187"/>
                  <a:gd name="T16" fmla="*/ 0 w 740"/>
                  <a:gd name="T17" fmla="*/ 124 h 187"/>
                  <a:gd name="T18" fmla="*/ 0 w 740"/>
                  <a:gd name="T19" fmla="*/ 18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0" h="187">
                    <a:moveTo>
                      <a:pt x="0" y="187"/>
                    </a:moveTo>
                    <a:lnTo>
                      <a:pt x="740" y="187"/>
                    </a:lnTo>
                    <a:lnTo>
                      <a:pt x="740" y="187"/>
                    </a:lnTo>
                    <a:lnTo>
                      <a:pt x="740" y="12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4"/>
                    </a:lnTo>
                    <a:lnTo>
                      <a:pt x="0" y="187"/>
                    </a:lnTo>
                  </a:path>
                </a:pathLst>
              </a:custGeom>
              <a:noFill/>
              <a:ln w="4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2" name="Line 513"/>
              <p:cNvSpPr>
                <a:spLocks noChangeShapeType="1"/>
              </p:cNvSpPr>
              <p:nvPr/>
            </p:nvSpPr>
            <p:spPr bwMode="auto">
              <a:xfrm>
                <a:off x="3760788" y="5595938"/>
                <a:ext cx="0" cy="0"/>
              </a:xfrm>
              <a:prstGeom prst="line">
                <a:avLst/>
              </a:prstGeom>
              <a:noFill/>
              <a:ln w="4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3" name="Line 514"/>
              <p:cNvSpPr>
                <a:spLocks noChangeShapeType="1"/>
              </p:cNvSpPr>
              <p:nvPr/>
            </p:nvSpPr>
            <p:spPr bwMode="auto">
              <a:xfrm flipH="1">
                <a:off x="3760788" y="5495925"/>
                <a:ext cx="1174750" cy="0"/>
              </a:xfrm>
              <a:prstGeom prst="line">
                <a:avLst/>
              </a:prstGeom>
              <a:noFill/>
              <a:ln w="4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4" name="Line 515"/>
              <p:cNvSpPr>
                <a:spLocks noChangeShapeType="1"/>
              </p:cNvSpPr>
              <p:nvPr/>
            </p:nvSpPr>
            <p:spPr bwMode="auto">
              <a:xfrm>
                <a:off x="4348163" y="5299075"/>
                <a:ext cx="0" cy="0"/>
              </a:xfrm>
              <a:prstGeom prst="line">
                <a:avLst/>
              </a:prstGeom>
              <a:noFill/>
              <a:ln w="4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5" name="Line 516"/>
              <p:cNvSpPr>
                <a:spLocks noChangeShapeType="1"/>
              </p:cNvSpPr>
              <p:nvPr/>
            </p:nvSpPr>
            <p:spPr bwMode="auto">
              <a:xfrm>
                <a:off x="4348163" y="5595938"/>
                <a:ext cx="0" cy="0"/>
              </a:xfrm>
              <a:prstGeom prst="line">
                <a:avLst/>
              </a:prstGeom>
              <a:noFill/>
              <a:ln w="4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6" name="Line 517"/>
              <p:cNvSpPr>
                <a:spLocks noChangeShapeType="1"/>
              </p:cNvSpPr>
              <p:nvPr/>
            </p:nvSpPr>
            <p:spPr bwMode="auto">
              <a:xfrm flipV="1">
                <a:off x="4348163" y="4903788"/>
                <a:ext cx="0" cy="395287"/>
              </a:xfrm>
              <a:prstGeom prst="line">
                <a:avLst/>
              </a:prstGeom>
              <a:noFill/>
              <a:ln w="4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7" name="Line 518"/>
              <p:cNvSpPr>
                <a:spLocks noChangeShapeType="1"/>
              </p:cNvSpPr>
              <p:nvPr/>
            </p:nvSpPr>
            <p:spPr bwMode="auto">
              <a:xfrm>
                <a:off x="4348163" y="5595938"/>
                <a:ext cx="0" cy="295275"/>
              </a:xfrm>
              <a:prstGeom prst="line">
                <a:avLst/>
              </a:prstGeom>
              <a:noFill/>
              <a:ln w="4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8" name="Line 519"/>
              <p:cNvSpPr>
                <a:spLocks noChangeShapeType="1"/>
              </p:cNvSpPr>
              <p:nvPr/>
            </p:nvSpPr>
            <p:spPr bwMode="auto">
              <a:xfrm flipH="1">
                <a:off x="4275138" y="4903788"/>
                <a:ext cx="146050" cy="0"/>
              </a:xfrm>
              <a:prstGeom prst="line">
                <a:avLst/>
              </a:prstGeom>
              <a:noFill/>
              <a:ln w="4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9" name="Line 520"/>
              <p:cNvSpPr>
                <a:spLocks noChangeShapeType="1"/>
              </p:cNvSpPr>
              <p:nvPr/>
            </p:nvSpPr>
            <p:spPr bwMode="auto">
              <a:xfrm flipH="1">
                <a:off x="4275138" y="5891213"/>
                <a:ext cx="146050" cy="0"/>
              </a:xfrm>
              <a:prstGeom prst="line">
                <a:avLst/>
              </a:prstGeom>
              <a:noFill/>
              <a:ln w="4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0" name="Line 521"/>
              <p:cNvSpPr>
                <a:spLocks noChangeShapeType="1"/>
              </p:cNvSpPr>
              <p:nvPr/>
            </p:nvSpPr>
            <p:spPr bwMode="auto">
              <a:xfrm>
                <a:off x="4333875" y="4903788"/>
                <a:ext cx="28575" cy="0"/>
              </a:xfrm>
              <a:prstGeom prst="line">
                <a:avLst/>
              </a:prstGeom>
              <a:noFill/>
              <a:ln w="2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1" name="Line 522"/>
              <p:cNvSpPr>
                <a:spLocks noChangeShapeType="1"/>
              </p:cNvSpPr>
              <p:nvPr/>
            </p:nvSpPr>
            <p:spPr bwMode="auto">
              <a:xfrm>
                <a:off x="4332288" y="4889500"/>
                <a:ext cx="31750" cy="30162"/>
              </a:xfrm>
              <a:prstGeom prst="line">
                <a:avLst/>
              </a:prstGeom>
              <a:noFill/>
              <a:ln w="2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2" name="Line 523"/>
              <p:cNvSpPr>
                <a:spLocks noChangeShapeType="1"/>
              </p:cNvSpPr>
              <p:nvPr/>
            </p:nvSpPr>
            <p:spPr bwMode="auto">
              <a:xfrm flipH="1">
                <a:off x="4332288" y="4889500"/>
                <a:ext cx="31750" cy="30162"/>
              </a:xfrm>
              <a:prstGeom prst="line">
                <a:avLst/>
              </a:prstGeom>
              <a:noFill/>
              <a:ln w="2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3" name="Rectangle 524"/>
              <p:cNvSpPr>
                <a:spLocks noChangeArrowheads="1"/>
              </p:cNvSpPr>
              <p:nvPr/>
            </p:nvSpPr>
            <p:spPr bwMode="auto">
              <a:xfrm>
                <a:off x="4335463" y="5403850"/>
                <a:ext cx="23812" cy="23812"/>
              </a:xfrm>
              <a:prstGeom prst="rect">
                <a:avLst/>
              </a:prstGeom>
              <a:noFill/>
              <a:ln w="2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4" name="Line 525"/>
              <p:cNvSpPr>
                <a:spLocks noChangeShapeType="1"/>
              </p:cNvSpPr>
              <p:nvPr/>
            </p:nvSpPr>
            <p:spPr bwMode="auto">
              <a:xfrm>
                <a:off x="4332288" y="5876925"/>
                <a:ext cx="31750" cy="30162"/>
              </a:xfrm>
              <a:prstGeom prst="line">
                <a:avLst/>
              </a:prstGeom>
              <a:noFill/>
              <a:ln w="2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5" name="Line 526"/>
              <p:cNvSpPr>
                <a:spLocks noChangeShapeType="1"/>
              </p:cNvSpPr>
              <p:nvPr/>
            </p:nvSpPr>
            <p:spPr bwMode="auto">
              <a:xfrm flipH="1">
                <a:off x="4332288" y="5876925"/>
                <a:ext cx="31750" cy="30162"/>
              </a:xfrm>
              <a:prstGeom prst="line">
                <a:avLst/>
              </a:prstGeom>
              <a:noFill/>
              <a:ln w="2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6" name="Line 527"/>
              <p:cNvSpPr>
                <a:spLocks noChangeShapeType="1"/>
              </p:cNvSpPr>
              <p:nvPr/>
            </p:nvSpPr>
            <p:spPr bwMode="auto">
              <a:xfrm>
                <a:off x="4333875" y="5891213"/>
                <a:ext cx="28575" cy="0"/>
              </a:xfrm>
              <a:prstGeom prst="line">
                <a:avLst/>
              </a:prstGeom>
              <a:noFill/>
              <a:ln w="2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7" name="Freeform 528"/>
              <p:cNvSpPr>
                <a:spLocks/>
              </p:cNvSpPr>
              <p:nvPr/>
            </p:nvSpPr>
            <p:spPr bwMode="auto">
              <a:xfrm>
                <a:off x="5229225" y="5003800"/>
                <a:ext cx="1173162" cy="492125"/>
              </a:xfrm>
              <a:custGeom>
                <a:avLst/>
                <a:gdLst>
                  <a:gd name="T0" fmla="*/ 0 w 739"/>
                  <a:gd name="T1" fmla="*/ 310 h 310"/>
                  <a:gd name="T2" fmla="*/ 739 w 739"/>
                  <a:gd name="T3" fmla="*/ 310 h 310"/>
                  <a:gd name="T4" fmla="*/ 739 w 739"/>
                  <a:gd name="T5" fmla="*/ 310 h 310"/>
                  <a:gd name="T6" fmla="*/ 739 w 739"/>
                  <a:gd name="T7" fmla="*/ 124 h 310"/>
                  <a:gd name="T8" fmla="*/ 739 w 739"/>
                  <a:gd name="T9" fmla="*/ 0 h 310"/>
                  <a:gd name="T10" fmla="*/ 739 w 739"/>
                  <a:gd name="T11" fmla="*/ 0 h 310"/>
                  <a:gd name="T12" fmla="*/ 0 w 739"/>
                  <a:gd name="T13" fmla="*/ 0 h 310"/>
                  <a:gd name="T14" fmla="*/ 0 w 739"/>
                  <a:gd name="T15" fmla="*/ 0 h 310"/>
                  <a:gd name="T16" fmla="*/ 0 w 739"/>
                  <a:gd name="T17" fmla="*/ 124 h 310"/>
                  <a:gd name="T18" fmla="*/ 0 w 739"/>
                  <a:gd name="T19" fmla="*/ 31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9" h="310">
                    <a:moveTo>
                      <a:pt x="0" y="310"/>
                    </a:moveTo>
                    <a:lnTo>
                      <a:pt x="739" y="310"/>
                    </a:lnTo>
                    <a:lnTo>
                      <a:pt x="739" y="310"/>
                    </a:lnTo>
                    <a:lnTo>
                      <a:pt x="739" y="124"/>
                    </a:lnTo>
                    <a:lnTo>
                      <a:pt x="739" y="0"/>
                    </a:lnTo>
                    <a:lnTo>
                      <a:pt x="739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4"/>
                    </a:lnTo>
                    <a:lnTo>
                      <a:pt x="0" y="310"/>
                    </a:lnTo>
                  </a:path>
                </a:pathLst>
              </a:cu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8" name="Line 529"/>
              <p:cNvSpPr>
                <a:spLocks noChangeShapeType="1"/>
              </p:cNvSpPr>
              <p:nvPr/>
            </p:nvSpPr>
            <p:spPr bwMode="auto">
              <a:xfrm>
                <a:off x="5229225" y="5495925"/>
                <a:ext cx="0" cy="0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9" name="Line 530"/>
              <p:cNvSpPr>
                <a:spLocks noChangeShapeType="1"/>
              </p:cNvSpPr>
              <p:nvPr/>
            </p:nvSpPr>
            <p:spPr bwMode="auto">
              <a:xfrm flipH="1">
                <a:off x="5229225" y="5200650"/>
                <a:ext cx="1173162" cy="0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0" name="Line 531"/>
              <p:cNvSpPr>
                <a:spLocks noChangeShapeType="1"/>
              </p:cNvSpPr>
              <p:nvPr/>
            </p:nvSpPr>
            <p:spPr bwMode="auto">
              <a:xfrm>
                <a:off x="5816600" y="5003800"/>
                <a:ext cx="0" cy="0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1" name="Line 532"/>
              <p:cNvSpPr>
                <a:spLocks noChangeShapeType="1"/>
              </p:cNvSpPr>
              <p:nvPr/>
            </p:nvSpPr>
            <p:spPr bwMode="auto">
              <a:xfrm>
                <a:off x="5816600" y="5495925"/>
                <a:ext cx="0" cy="0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2" name="Line 533"/>
              <p:cNvSpPr>
                <a:spLocks noChangeShapeType="1"/>
              </p:cNvSpPr>
              <p:nvPr/>
            </p:nvSpPr>
            <p:spPr bwMode="auto">
              <a:xfrm flipV="1">
                <a:off x="5816600" y="4610100"/>
                <a:ext cx="0" cy="393700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3" name="Line 534"/>
              <p:cNvSpPr>
                <a:spLocks noChangeShapeType="1"/>
              </p:cNvSpPr>
              <p:nvPr/>
            </p:nvSpPr>
            <p:spPr bwMode="auto">
              <a:xfrm>
                <a:off x="5816600" y="5495925"/>
                <a:ext cx="0" cy="493712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4" name="Line 535"/>
              <p:cNvSpPr>
                <a:spLocks noChangeShapeType="1"/>
              </p:cNvSpPr>
              <p:nvPr/>
            </p:nvSpPr>
            <p:spPr bwMode="auto">
              <a:xfrm flipH="1">
                <a:off x="5741988" y="4610100"/>
                <a:ext cx="147637" cy="0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5" name="Line 536"/>
              <p:cNvSpPr>
                <a:spLocks noChangeShapeType="1"/>
              </p:cNvSpPr>
              <p:nvPr/>
            </p:nvSpPr>
            <p:spPr bwMode="auto">
              <a:xfrm flipH="1">
                <a:off x="5741988" y="5989638"/>
                <a:ext cx="147637" cy="0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6" name="Line 537"/>
              <p:cNvSpPr>
                <a:spLocks noChangeShapeType="1"/>
              </p:cNvSpPr>
              <p:nvPr/>
            </p:nvSpPr>
            <p:spPr bwMode="auto">
              <a:xfrm>
                <a:off x="5802313" y="4610100"/>
                <a:ext cx="28575" cy="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7" name="Line 538"/>
              <p:cNvSpPr>
                <a:spLocks noChangeShapeType="1"/>
              </p:cNvSpPr>
              <p:nvPr/>
            </p:nvSpPr>
            <p:spPr bwMode="auto">
              <a:xfrm>
                <a:off x="5800725" y="4594225"/>
                <a:ext cx="30162" cy="3016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8" name="Line 539"/>
              <p:cNvSpPr>
                <a:spLocks noChangeShapeType="1"/>
              </p:cNvSpPr>
              <p:nvPr/>
            </p:nvSpPr>
            <p:spPr bwMode="auto">
              <a:xfrm flipH="1">
                <a:off x="5800725" y="4594225"/>
                <a:ext cx="30162" cy="3016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9" name="Rectangle 540"/>
              <p:cNvSpPr>
                <a:spLocks noChangeArrowheads="1"/>
              </p:cNvSpPr>
              <p:nvPr/>
            </p:nvSpPr>
            <p:spPr bwMode="auto">
              <a:xfrm>
                <a:off x="5803900" y="5214938"/>
                <a:ext cx="23812" cy="25400"/>
              </a:xfrm>
              <a:prstGeom prst="rect">
                <a:avLst/>
              </a:prstGeom>
              <a:noFill/>
              <a:ln w="2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0" name="Line 541"/>
              <p:cNvSpPr>
                <a:spLocks noChangeShapeType="1"/>
              </p:cNvSpPr>
              <p:nvPr/>
            </p:nvSpPr>
            <p:spPr bwMode="auto">
              <a:xfrm>
                <a:off x="5800725" y="5973763"/>
                <a:ext cx="30162" cy="3175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1" name="Line 542"/>
              <p:cNvSpPr>
                <a:spLocks noChangeShapeType="1"/>
              </p:cNvSpPr>
              <p:nvPr/>
            </p:nvSpPr>
            <p:spPr bwMode="auto">
              <a:xfrm flipH="1">
                <a:off x="5800725" y="5973763"/>
                <a:ext cx="30162" cy="3175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2" name="Line 543"/>
              <p:cNvSpPr>
                <a:spLocks noChangeShapeType="1"/>
              </p:cNvSpPr>
              <p:nvPr/>
            </p:nvSpPr>
            <p:spPr bwMode="auto">
              <a:xfrm>
                <a:off x="5802313" y="5989638"/>
                <a:ext cx="28575" cy="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3" name="Rectangle 544"/>
              <p:cNvSpPr>
                <a:spLocks noChangeArrowheads="1"/>
              </p:cNvSpPr>
              <p:nvPr/>
            </p:nvSpPr>
            <p:spPr bwMode="auto">
              <a:xfrm>
                <a:off x="4319589" y="6448425"/>
                <a:ext cx="267245" cy="111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it-IT" sz="500" dirty="0" smtClean="0">
                    <a:solidFill>
                      <a:srgbClr val="000000"/>
                    </a:solidFill>
                    <a:latin typeface="Arabic Transparent" charset="0"/>
                    <a:cs typeface="Arial" pitchFamily="34" charset="0"/>
                  </a:rPr>
                  <a:t>TCT1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4" name="Rectangle 545"/>
              <p:cNvSpPr>
                <a:spLocks noChangeArrowheads="1"/>
              </p:cNvSpPr>
              <p:nvPr/>
            </p:nvSpPr>
            <p:spPr bwMode="auto">
              <a:xfrm>
                <a:off x="5784850" y="6448425"/>
                <a:ext cx="267245" cy="111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it-IT" sz="500" dirty="0" smtClean="0">
                    <a:solidFill>
                      <a:srgbClr val="000000"/>
                    </a:solidFill>
                    <a:latin typeface="Arabic Transparent" charset="0"/>
                    <a:cs typeface="Arial" pitchFamily="34" charset="0"/>
                  </a:rPr>
                  <a:t>TCT2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5" name="Rectangle 546"/>
              <p:cNvSpPr>
                <a:spLocks noChangeArrowheads="1"/>
              </p:cNvSpPr>
              <p:nvPr/>
            </p:nvSpPr>
            <p:spPr bwMode="auto">
              <a:xfrm>
                <a:off x="3397250" y="6330950"/>
                <a:ext cx="178163" cy="111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580</a:t>
                </a: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6" name="Rectangle 547"/>
              <p:cNvSpPr>
                <a:spLocks noChangeArrowheads="1"/>
              </p:cNvSpPr>
              <p:nvPr/>
            </p:nvSpPr>
            <p:spPr bwMode="auto">
              <a:xfrm>
                <a:off x="3397250" y="6134099"/>
                <a:ext cx="178163" cy="111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600</a:t>
                </a: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7" name="Rectangle 548"/>
              <p:cNvSpPr>
                <a:spLocks noChangeArrowheads="1"/>
              </p:cNvSpPr>
              <p:nvPr/>
            </p:nvSpPr>
            <p:spPr bwMode="auto">
              <a:xfrm>
                <a:off x="3397250" y="5935662"/>
                <a:ext cx="178163" cy="111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620</a:t>
                </a: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8" name="Rectangle 549"/>
              <p:cNvSpPr>
                <a:spLocks noChangeArrowheads="1"/>
              </p:cNvSpPr>
              <p:nvPr/>
            </p:nvSpPr>
            <p:spPr bwMode="auto">
              <a:xfrm>
                <a:off x="3397250" y="5738815"/>
                <a:ext cx="178163" cy="111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640</a:t>
                </a: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9" name="Rectangle 550"/>
              <p:cNvSpPr>
                <a:spLocks noChangeArrowheads="1"/>
              </p:cNvSpPr>
              <p:nvPr/>
            </p:nvSpPr>
            <p:spPr bwMode="auto">
              <a:xfrm>
                <a:off x="3397250" y="5541963"/>
                <a:ext cx="178163" cy="111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660</a:t>
                </a: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0" name="Rectangle 551"/>
              <p:cNvSpPr>
                <a:spLocks noChangeArrowheads="1"/>
              </p:cNvSpPr>
              <p:nvPr/>
            </p:nvSpPr>
            <p:spPr bwMode="auto">
              <a:xfrm>
                <a:off x="3397250" y="5345113"/>
                <a:ext cx="178163" cy="111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680</a:t>
                </a: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1" name="Rectangle 552"/>
              <p:cNvSpPr>
                <a:spLocks noChangeArrowheads="1"/>
              </p:cNvSpPr>
              <p:nvPr/>
            </p:nvSpPr>
            <p:spPr bwMode="auto">
              <a:xfrm>
                <a:off x="3397250" y="5146674"/>
                <a:ext cx="178163" cy="111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700</a:t>
                </a: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2" name="Rectangle 553"/>
              <p:cNvSpPr>
                <a:spLocks noChangeArrowheads="1"/>
              </p:cNvSpPr>
              <p:nvPr/>
            </p:nvSpPr>
            <p:spPr bwMode="auto">
              <a:xfrm>
                <a:off x="3397250" y="4949824"/>
                <a:ext cx="178163" cy="111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720</a:t>
                </a: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3" name="Rectangle 554"/>
              <p:cNvSpPr>
                <a:spLocks noChangeArrowheads="1"/>
              </p:cNvSpPr>
              <p:nvPr/>
            </p:nvSpPr>
            <p:spPr bwMode="auto">
              <a:xfrm>
                <a:off x="3397250" y="4752975"/>
                <a:ext cx="178163" cy="111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740</a:t>
                </a: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4" name="Rectangle 555"/>
              <p:cNvSpPr>
                <a:spLocks noChangeArrowheads="1"/>
              </p:cNvSpPr>
              <p:nvPr/>
            </p:nvSpPr>
            <p:spPr bwMode="auto">
              <a:xfrm>
                <a:off x="3397250" y="4556125"/>
                <a:ext cx="178163" cy="111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760</a:t>
                </a: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5" name="Rectangle 556"/>
              <p:cNvSpPr>
                <a:spLocks noChangeArrowheads="1"/>
              </p:cNvSpPr>
              <p:nvPr/>
            </p:nvSpPr>
            <p:spPr bwMode="auto">
              <a:xfrm>
                <a:off x="3397250" y="4357688"/>
                <a:ext cx="178163" cy="111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780</a:t>
                </a: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6" name="Rectangle 557"/>
              <p:cNvSpPr>
                <a:spLocks noChangeArrowheads="1"/>
              </p:cNvSpPr>
              <p:nvPr/>
            </p:nvSpPr>
            <p:spPr bwMode="auto">
              <a:xfrm>
                <a:off x="3397250" y="4160838"/>
                <a:ext cx="178163" cy="111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800</a:t>
                </a: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7" name="Line 558"/>
              <p:cNvSpPr>
                <a:spLocks noChangeShapeType="1"/>
              </p:cNvSpPr>
              <p:nvPr/>
            </p:nvSpPr>
            <p:spPr bwMode="auto">
              <a:xfrm flipV="1">
                <a:off x="4348163" y="6384925"/>
                <a:ext cx="0" cy="42862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8" name="Line 559"/>
              <p:cNvSpPr>
                <a:spLocks noChangeShapeType="1"/>
              </p:cNvSpPr>
              <p:nvPr/>
            </p:nvSpPr>
            <p:spPr bwMode="auto">
              <a:xfrm flipV="1">
                <a:off x="5816600" y="6384925"/>
                <a:ext cx="0" cy="42862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9" name="Line 560"/>
              <p:cNvSpPr>
                <a:spLocks noChangeShapeType="1"/>
              </p:cNvSpPr>
              <p:nvPr/>
            </p:nvSpPr>
            <p:spPr bwMode="auto">
              <a:xfrm>
                <a:off x="3614738" y="6384925"/>
                <a:ext cx="2935287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0" name="Line 561"/>
              <p:cNvSpPr>
                <a:spLocks noChangeShapeType="1"/>
              </p:cNvSpPr>
              <p:nvPr/>
            </p:nvSpPr>
            <p:spPr bwMode="auto">
              <a:xfrm>
                <a:off x="3570288" y="6384925"/>
                <a:ext cx="44450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1" name="Line 562"/>
              <p:cNvSpPr>
                <a:spLocks noChangeShapeType="1"/>
              </p:cNvSpPr>
              <p:nvPr/>
            </p:nvSpPr>
            <p:spPr bwMode="auto">
              <a:xfrm>
                <a:off x="3592513" y="6284913"/>
                <a:ext cx="22225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2" name="Line 563"/>
              <p:cNvSpPr>
                <a:spLocks noChangeShapeType="1"/>
              </p:cNvSpPr>
              <p:nvPr/>
            </p:nvSpPr>
            <p:spPr bwMode="auto">
              <a:xfrm>
                <a:off x="3570288" y="6188075"/>
                <a:ext cx="44450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3" name="Line 564"/>
              <p:cNvSpPr>
                <a:spLocks noChangeShapeType="1"/>
              </p:cNvSpPr>
              <p:nvPr/>
            </p:nvSpPr>
            <p:spPr bwMode="auto">
              <a:xfrm>
                <a:off x="3592513" y="6088063"/>
                <a:ext cx="22225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4" name="Line 565"/>
              <p:cNvSpPr>
                <a:spLocks noChangeShapeType="1"/>
              </p:cNvSpPr>
              <p:nvPr/>
            </p:nvSpPr>
            <p:spPr bwMode="auto">
              <a:xfrm>
                <a:off x="3570288" y="5989638"/>
                <a:ext cx="44450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5" name="Line 566"/>
              <p:cNvSpPr>
                <a:spLocks noChangeShapeType="1"/>
              </p:cNvSpPr>
              <p:nvPr/>
            </p:nvSpPr>
            <p:spPr bwMode="auto">
              <a:xfrm>
                <a:off x="3592513" y="5891213"/>
                <a:ext cx="22225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6" name="Line 567"/>
              <p:cNvSpPr>
                <a:spLocks noChangeShapeType="1"/>
              </p:cNvSpPr>
              <p:nvPr/>
            </p:nvSpPr>
            <p:spPr bwMode="auto">
              <a:xfrm>
                <a:off x="3570288" y="5792788"/>
                <a:ext cx="44450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7" name="Line 568"/>
              <p:cNvSpPr>
                <a:spLocks noChangeShapeType="1"/>
              </p:cNvSpPr>
              <p:nvPr/>
            </p:nvSpPr>
            <p:spPr bwMode="auto">
              <a:xfrm>
                <a:off x="3592513" y="5694363"/>
                <a:ext cx="22225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8" name="Line 569"/>
              <p:cNvSpPr>
                <a:spLocks noChangeShapeType="1"/>
              </p:cNvSpPr>
              <p:nvPr/>
            </p:nvSpPr>
            <p:spPr bwMode="auto">
              <a:xfrm>
                <a:off x="3570288" y="5595938"/>
                <a:ext cx="44450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9" name="Line 570"/>
              <p:cNvSpPr>
                <a:spLocks noChangeShapeType="1"/>
              </p:cNvSpPr>
              <p:nvPr/>
            </p:nvSpPr>
            <p:spPr bwMode="auto">
              <a:xfrm>
                <a:off x="3592513" y="5495925"/>
                <a:ext cx="22225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0" name="Line 571"/>
              <p:cNvSpPr>
                <a:spLocks noChangeShapeType="1"/>
              </p:cNvSpPr>
              <p:nvPr/>
            </p:nvSpPr>
            <p:spPr bwMode="auto">
              <a:xfrm>
                <a:off x="3570288" y="5399088"/>
                <a:ext cx="44450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1" name="Line 572"/>
              <p:cNvSpPr>
                <a:spLocks noChangeShapeType="1"/>
              </p:cNvSpPr>
              <p:nvPr/>
            </p:nvSpPr>
            <p:spPr bwMode="auto">
              <a:xfrm>
                <a:off x="3592513" y="5299075"/>
                <a:ext cx="22225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2" name="Line 573"/>
              <p:cNvSpPr>
                <a:spLocks noChangeShapeType="1"/>
              </p:cNvSpPr>
              <p:nvPr/>
            </p:nvSpPr>
            <p:spPr bwMode="auto">
              <a:xfrm>
                <a:off x="3570288" y="5200650"/>
                <a:ext cx="44450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3" name="Line 574"/>
              <p:cNvSpPr>
                <a:spLocks noChangeShapeType="1"/>
              </p:cNvSpPr>
              <p:nvPr/>
            </p:nvSpPr>
            <p:spPr bwMode="auto">
              <a:xfrm>
                <a:off x="3592513" y="5102225"/>
                <a:ext cx="22225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4" name="Line 575"/>
              <p:cNvSpPr>
                <a:spLocks noChangeShapeType="1"/>
              </p:cNvSpPr>
              <p:nvPr/>
            </p:nvSpPr>
            <p:spPr bwMode="auto">
              <a:xfrm>
                <a:off x="3570288" y="5003800"/>
                <a:ext cx="44450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5" name="Line 576"/>
              <p:cNvSpPr>
                <a:spLocks noChangeShapeType="1"/>
              </p:cNvSpPr>
              <p:nvPr/>
            </p:nvSpPr>
            <p:spPr bwMode="auto">
              <a:xfrm>
                <a:off x="3592513" y="4903788"/>
                <a:ext cx="22225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6" name="Line 577"/>
              <p:cNvSpPr>
                <a:spLocks noChangeShapeType="1"/>
              </p:cNvSpPr>
              <p:nvPr/>
            </p:nvSpPr>
            <p:spPr bwMode="auto">
              <a:xfrm>
                <a:off x="3570288" y="4806950"/>
                <a:ext cx="44450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7" name="Line 578"/>
              <p:cNvSpPr>
                <a:spLocks noChangeShapeType="1"/>
              </p:cNvSpPr>
              <p:nvPr/>
            </p:nvSpPr>
            <p:spPr bwMode="auto">
              <a:xfrm>
                <a:off x="3592513" y="4706938"/>
                <a:ext cx="22225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8" name="Line 579"/>
              <p:cNvSpPr>
                <a:spLocks noChangeShapeType="1"/>
              </p:cNvSpPr>
              <p:nvPr/>
            </p:nvSpPr>
            <p:spPr bwMode="auto">
              <a:xfrm>
                <a:off x="3570288" y="4610100"/>
                <a:ext cx="44450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9" name="Line 580"/>
              <p:cNvSpPr>
                <a:spLocks noChangeShapeType="1"/>
              </p:cNvSpPr>
              <p:nvPr/>
            </p:nvSpPr>
            <p:spPr bwMode="auto">
              <a:xfrm>
                <a:off x="3592513" y="4510088"/>
                <a:ext cx="22225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0" name="Line 581"/>
              <p:cNvSpPr>
                <a:spLocks noChangeShapeType="1"/>
              </p:cNvSpPr>
              <p:nvPr/>
            </p:nvSpPr>
            <p:spPr bwMode="auto">
              <a:xfrm>
                <a:off x="3570288" y="4411663"/>
                <a:ext cx="44450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1" name="Line 582"/>
              <p:cNvSpPr>
                <a:spLocks noChangeShapeType="1"/>
              </p:cNvSpPr>
              <p:nvPr/>
            </p:nvSpPr>
            <p:spPr bwMode="auto">
              <a:xfrm>
                <a:off x="3592513" y="4313238"/>
                <a:ext cx="22225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2" name="Line 583"/>
              <p:cNvSpPr>
                <a:spLocks noChangeShapeType="1"/>
              </p:cNvSpPr>
              <p:nvPr/>
            </p:nvSpPr>
            <p:spPr bwMode="auto">
              <a:xfrm>
                <a:off x="3570288" y="4214813"/>
                <a:ext cx="44450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3" name="Line 584"/>
              <p:cNvSpPr>
                <a:spLocks noChangeShapeType="1"/>
              </p:cNvSpPr>
              <p:nvPr/>
            </p:nvSpPr>
            <p:spPr bwMode="auto">
              <a:xfrm flipV="1">
                <a:off x="3614738" y="4214813"/>
                <a:ext cx="0" cy="2170112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sp>
          <p:nvSpPr>
            <p:cNvPr id="610" name="Rettangolo 609"/>
            <p:cNvSpPr/>
            <p:nvPr/>
          </p:nvSpPr>
          <p:spPr bwMode="auto">
            <a:xfrm>
              <a:off x="6516216" y="4293096"/>
              <a:ext cx="2160240" cy="1872208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218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asellaDiTesto 178"/>
          <p:cNvSpPr txBox="1"/>
          <p:nvPr/>
        </p:nvSpPr>
        <p:spPr>
          <a:xfrm>
            <a:off x="433333" y="188640"/>
            <a:ext cx="7114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/>
              <a:t>…e se controlliamo le «dipendenze residue» (regressione..) dalla velocità… </a:t>
            </a:r>
            <a:endParaRPr lang="it-IT" sz="1600" i="1" dirty="0">
              <a:sym typeface="Wingdings" pitchFamily="2" charset="2"/>
            </a:endParaRPr>
          </a:p>
        </p:txBody>
      </p:sp>
      <p:sp>
        <p:nvSpPr>
          <p:cNvPr id="182" name="Rectangle 5"/>
          <p:cNvSpPr>
            <a:spLocks noChangeArrowheads="1"/>
          </p:cNvSpPr>
          <p:nvPr/>
        </p:nvSpPr>
        <p:spPr bwMode="auto">
          <a:xfrm>
            <a:off x="690563" y="987425"/>
            <a:ext cx="7756525" cy="4654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" name="Rectangle 6"/>
          <p:cNvSpPr>
            <a:spLocks noChangeArrowheads="1"/>
          </p:cNvSpPr>
          <p:nvPr/>
        </p:nvSpPr>
        <p:spPr bwMode="auto">
          <a:xfrm>
            <a:off x="1466851" y="1228725"/>
            <a:ext cx="5299075" cy="3873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" name="Freeform 7"/>
          <p:cNvSpPr>
            <a:spLocks noEditPoints="1"/>
          </p:cNvSpPr>
          <p:nvPr/>
        </p:nvSpPr>
        <p:spPr bwMode="auto">
          <a:xfrm>
            <a:off x="1466851" y="1220788"/>
            <a:ext cx="5299075" cy="3500438"/>
          </a:xfrm>
          <a:custGeom>
            <a:avLst/>
            <a:gdLst>
              <a:gd name="T0" fmla="*/ 0 w 3338"/>
              <a:gd name="T1" fmla="*/ 2195 h 2205"/>
              <a:gd name="T2" fmla="*/ 3338 w 3338"/>
              <a:gd name="T3" fmla="*/ 2195 h 2205"/>
              <a:gd name="T4" fmla="*/ 3338 w 3338"/>
              <a:gd name="T5" fmla="*/ 2205 h 2205"/>
              <a:gd name="T6" fmla="*/ 0 w 3338"/>
              <a:gd name="T7" fmla="*/ 2205 h 2205"/>
              <a:gd name="T8" fmla="*/ 0 w 3338"/>
              <a:gd name="T9" fmla="*/ 2195 h 2205"/>
              <a:gd name="T10" fmla="*/ 0 w 3338"/>
              <a:gd name="T11" fmla="*/ 1951 h 2205"/>
              <a:gd name="T12" fmla="*/ 3338 w 3338"/>
              <a:gd name="T13" fmla="*/ 1951 h 2205"/>
              <a:gd name="T14" fmla="*/ 3338 w 3338"/>
              <a:gd name="T15" fmla="*/ 1961 h 2205"/>
              <a:gd name="T16" fmla="*/ 0 w 3338"/>
              <a:gd name="T17" fmla="*/ 1961 h 2205"/>
              <a:gd name="T18" fmla="*/ 0 w 3338"/>
              <a:gd name="T19" fmla="*/ 1951 h 2205"/>
              <a:gd name="T20" fmla="*/ 0 w 3338"/>
              <a:gd name="T21" fmla="*/ 1708 h 2205"/>
              <a:gd name="T22" fmla="*/ 3338 w 3338"/>
              <a:gd name="T23" fmla="*/ 1708 h 2205"/>
              <a:gd name="T24" fmla="*/ 3338 w 3338"/>
              <a:gd name="T25" fmla="*/ 1718 h 2205"/>
              <a:gd name="T26" fmla="*/ 0 w 3338"/>
              <a:gd name="T27" fmla="*/ 1718 h 2205"/>
              <a:gd name="T28" fmla="*/ 0 w 3338"/>
              <a:gd name="T29" fmla="*/ 1708 h 2205"/>
              <a:gd name="T30" fmla="*/ 0 w 3338"/>
              <a:gd name="T31" fmla="*/ 1464 h 2205"/>
              <a:gd name="T32" fmla="*/ 3338 w 3338"/>
              <a:gd name="T33" fmla="*/ 1464 h 2205"/>
              <a:gd name="T34" fmla="*/ 3338 w 3338"/>
              <a:gd name="T35" fmla="*/ 1474 h 2205"/>
              <a:gd name="T36" fmla="*/ 0 w 3338"/>
              <a:gd name="T37" fmla="*/ 1474 h 2205"/>
              <a:gd name="T38" fmla="*/ 0 w 3338"/>
              <a:gd name="T39" fmla="*/ 1464 h 2205"/>
              <a:gd name="T40" fmla="*/ 0 w 3338"/>
              <a:gd name="T41" fmla="*/ 1220 h 2205"/>
              <a:gd name="T42" fmla="*/ 3338 w 3338"/>
              <a:gd name="T43" fmla="*/ 1220 h 2205"/>
              <a:gd name="T44" fmla="*/ 3338 w 3338"/>
              <a:gd name="T45" fmla="*/ 1229 h 2205"/>
              <a:gd name="T46" fmla="*/ 0 w 3338"/>
              <a:gd name="T47" fmla="*/ 1229 h 2205"/>
              <a:gd name="T48" fmla="*/ 0 w 3338"/>
              <a:gd name="T49" fmla="*/ 1220 h 2205"/>
              <a:gd name="T50" fmla="*/ 0 w 3338"/>
              <a:gd name="T51" fmla="*/ 975 h 2205"/>
              <a:gd name="T52" fmla="*/ 3338 w 3338"/>
              <a:gd name="T53" fmla="*/ 975 h 2205"/>
              <a:gd name="T54" fmla="*/ 3338 w 3338"/>
              <a:gd name="T55" fmla="*/ 985 h 2205"/>
              <a:gd name="T56" fmla="*/ 0 w 3338"/>
              <a:gd name="T57" fmla="*/ 985 h 2205"/>
              <a:gd name="T58" fmla="*/ 0 w 3338"/>
              <a:gd name="T59" fmla="*/ 975 h 2205"/>
              <a:gd name="T60" fmla="*/ 0 w 3338"/>
              <a:gd name="T61" fmla="*/ 731 h 2205"/>
              <a:gd name="T62" fmla="*/ 3338 w 3338"/>
              <a:gd name="T63" fmla="*/ 731 h 2205"/>
              <a:gd name="T64" fmla="*/ 3338 w 3338"/>
              <a:gd name="T65" fmla="*/ 741 h 2205"/>
              <a:gd name="T66" fmla="*/ 0 w 3338"/>
              <a:gd name="T67" fmla="*/ 741 h 2205"/>
              <a:gd name="T68" fmla="*/ 0 w 3338"/>
              <a:gd name="T69" fmla="*/ 731 h 2205"/>
              <a:gd name="T70" fmla="*/ 0 w 3338"/>
              <a:gd name="T71" fmla="*/ 487 h 2205"/>
              <a:gd name="T72" fmla="*/ 3338 w 3338"/>
              <a:gd name="T73" fmla="*/ 487 h 2205"/>
              <a:gd name="T74" fmla="*/ 3338 w 3338"/>
              <a:gd name="T75" fmla="*/ 496 h 2205"/>
              <a:gd name="T76" fmla="*/ 0 w 3338"/>
              <a:gd name="T77" fmla="*/ 496 h 2205"/>
              <a:gd name="T78" fmla="*/ 0 w 3338"/>
              <a:gd name="T79" fmla="*/ 487 h 2205"/>
              <a:gd name="T80" fmla="*/ 0 w 3338"/>
              <a:gd name="T81" fmla="*/ 242 h 2205"/>
              <a:gd name="T82" fmla="*/ 3338 w 3338"/>
              <a:gd name="T83" fmla="*/ 242 h 2205"/>
              <a:gd name="T84" fmla="*/ 3338 w 3338"/>
              <a:gd name="T85" fmla="*/ 252 h 2205"/>
              <a:gd name="T86" fmla="*/ 0 w 3338"/>
              <a:gd name="T87" fmla="*/ 252 h 2205"/>
              <a:gd name="T88" fmla="*/ 0 w 3338"/>
              <a:gd name="T89" fmla="*/ 242 h 2205"/>
              <a:gd name="T90" fmla="*/ 0 w 3338"/>
              <a:gd name="T91" fmla="*/ 0 h 2205"/>
              <a:gd name="T92" fmla="*/ 3338 w 3338"/>
              <a:gd name="T93" fmla="*/ 0 h 2205"/>
              <a:gd name="T94" fmla="*/ 3338 w 3338"/>
              <a:gd name="T95" fmla="*/ 9 h 2205"/>
              <a:gd name="T96" fmla="*/ 0 w 3338"/>
              <a:gd name="T97" fmla="*/ 9 h 2205"/>
              <a:gd name="T98" fmla="*/ 0 w 3338"/>
              <a:gd name="T99" fmla="*/ 0 h 2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338" h="2205">
                <a:moveTo>
                  <a:pt x="0" y="2195"/>
                </a:moveTo>
                <a:lnTo>
                  <a:pt x="3338" y="2195"/>
                </a:lnTo>
                <a:lnTo>
                  <a:pt x="3338" y="2205"/>
                </a:lnTo>
                <a:lnTo>
                  <a:pt x="0" y="2205"/>
                </a:lnTo>
                <a:lnTo>
                  <a:pt x="0" y="2195"/>
                </a:lnTo>
                <a:close/>
                <a:moveTo>
                  <a:pt x="0" y="1951"/>
                </a:moveTo>
                <a:lnTo>
                  <a:pt x="3338" y="1951"/>
                </a:lnTo>
                <a:lnTo>
                  <a:pt x="3338" y="1961"/>
                </a:lnTo>
                <a:lnTo>
                  <a:pt x="0" y="1961"/>
                </a:lnTo>
                <a:lnTo>
                  <a:pt x="0" y="1951"/>
                </a:lnTo>
                <a:close/>
                <a:moveTo>
                  <a:pt x="0" y="1708"/>
                </a:moveTo>
                <a:lnTo>
                  <a:pt x="3338" y="1708"/>
                </a:lnTo>
                <a:lnTo>
                  <a:pt x="3338" y="1718"/>
                </a:lnTo>
                <a:lnTo>
                  <a:pt x="0" y="1718"/>
                </a:lnTo>
                <a:lnTo>
                  <a:pt x="0" y="1708"/>
                </a:lnTo>
                <a:close/>
                <a:moveTo>
                  <a:pt x="0" y="1464"/>
                </a:moveTo>
                <a:lnTo>
                  <a:pt x="3338" y="1464"/>
                </a:lnTo>
                <a:lnTo>
                  <a:pt x="3338" y="1474"/>
                </a:lnTo>
                <a:lnTo>
                  <a:pt x="0" y="1474"/>
                </a:lnTo>
                <a:lnTo>
                  <a:pt x="0" y="1464"/>
                </a:lnTo>
                <a:close/>
                <a:moveTo>
                  <a:pt x="0" y="1220"/>
                </a:moveTo>
                <a:lnTo>
                  <a:pt x="3338" y="1220"/>
                </a:lnTo>
                <a:lnTo>
                  <a:pt x="3338" y="1229"/>
                </a:lnTo>
                <a:lnTo>
                  <a:pt x="0" y="1229"/>
                </a:lnTo>
                <a:lnTo>
                  <a:pt x="0" y="1220"/>
                </a:lnTo>
                <a:close/>
                <a:moveTo>
                  <a:pt x="0" y="975"/>
                </a:moveTo>
                <a:lnTo>
                  <a:pt x="3338" y="975"/>
                </a:lnTo>
                <a:lnTo>
                  <a:pt x="3338" y="985"/>
                </a:lnTo>
                <a:lnTo>
                  <a:pt x="0" y="985"/>
                </a:lnTo>
                <a:lnTo>
                  <a:pt x="0" y="975"/>
                </a:lnTo>
                <a:close/>
                <a:moveTo>
                  <a:pt x="0" y="731"/>
                </a:moveTo>
                <a:lnTo>
                  <a:pt x="3338" y="731"/>
                </a:lnTo>
                <a:lnTo>
                  <a:pt x="3338" y="741"/>
                </a:lnTo>
                <a:lnTo>
                  <a:pt x="0" y="741"/>
                </a:lnTo>
                <a:lnTo>
                  <a:pt x="0" y="731"/>
                </a:lnTo>
                <a:close/>
                <a:moveTo>
                  <a:pt x="0" y="487"/>
                </a:moveTo>
                <a:lnTo>
                  <a:pt x="3338" y="487"/>
                </a:lnTo>
                <a:lnTo>
                  <a:pt x="3338" y="496"/>
                </a:lnTo>
                <a:lnTo>
                  <a:pt x="0" y="496"/>
                </a:lnTo>
                <a:lnTo>
                  <a:pt x="0" y="487"/>
                </a:lnTo>
                <a:close/>
                <a:moveTo>
                  <a:pt x="0" y="242"/>
                </a:moveTo>
                <a:lnTo>
                  <a:pt x="3338" y="242"/>
                </a:lnTo>
                <a:lnTo>
                  <a:pt x="3338" y="252"/>
                </a:lnTo>
                <a:lnTo>
                  <a:pt x="0" y="252"/>
                </a:lnTo>
                <a:lnTo>
                  <a:pt x="0" y="242"/>
                </a:lnTo>
                <a:close/>
                <a:moveTo>
                  <a:pt x="0" y="0"/>
                </a:moveTo>
                <a:lnTo>
                  <a:pt x="3338" y="0"/>
                </a:lnTo>
                <a:lnTo>
                  <a:pt x="3338" y="9"/>
                </a:lnTo>
                <a:lnTo>
                  <a:pt x="0" y="9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2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" name="Rectangle 8"/>
          <p:cNvSpPr>
            <a:spLocks noChangeArrowheads="1"/>
          </p:cNvSpPr>
          <p:nvPr/>
        </p:nvSpPr>
        <p:spPr bwMode="auto">
          <a:xfrm>
            <a:off x="1458913" y="1228725"/>
            <a:ext cx="15875" cy="3873500"/>
          </a:xfrm>
          <a:prstGeom prst="rect">
            <a:avLst/>
          </a:prstGeom>
          <a:solidFill>
            <a:srgbClr val="868686"/>
          </a:solidFill>
          <a:ln w="2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" name="Freeform 9"/>
          <p:cNvSpPr>
            <a:spLocks noEditPoints="1"/>
          </p:cNvSpPr>
          <p:nvPr/>
        </p:nvSpPr>
        <p:spPr bwMode="auto">
          <a:xfrm>
            <a:off x="1398588" y="1220788"/>
            <a:ext cx="68263" cy="3887788"/>
          </a:xfrm>
          <a:custGeom>
            <a:avLst/>
            <a:gdLst>
              <a:gd name="T0" fmla="*/ 0 w 43"/>
              <a:gd name="T1" fmla="*/ 2440 h 2449"/>
              <a:gd name="T2" fmla="*/ 43 w 43"/>
              <a:gd name="T3" fmla="*/ 2440 h 2449"/>
              <a:gd name="T4" fmla="*/ 43 w 43"/>
              <a:gd name="T5" fmla="*/ 2449 h 2449"/>
              <a:gd name="T6" fmla="*/ 0 w 43"/>
              <a:gd name="T7" fmla="*/ 2449 h 2449"/>
              <a:gd name="T8" fmla="*/ 0 w 43"/>
              <a:gd name="T9" fmla="*/ 2440 h 2449"/>
              <a:gd name="T10" fmla="*/ 0 w 43"/>
              <a:gd name="T11" fmla="*/ 2195 h 2449"/>
              <a:gd name="T12" fmla="*/ 43 w 43"/>
              <a:gd name="T13" fmla="*/ 2195 h 2449"/>
              <a:gd name="T14" fmla="*/ 43 w 43"/>
              <a:gd name="T15" fmla="*/ 2205 h 2449"/>
              <a:gd name="T16" fmla="*/ 0 w 43"/>
              <a:gd name="T17" fmla="*/ 2205 h 2449"/>
              <a:gd name="T18" fmla="*/ 0 w 43"/>
              <a:gd name="T19" fmla="*/ 2195 h 2449"/>
              <a:gd name="T20" fmla="*/ 0 w 43"/>
              <a:gd name="T21" fmla="*/ 1951 h 2449"/>
              <a:gd name="T22" fmla="*/ 43 w 43"/>
              <a:gd name="T23" fmla="*/ 1951 h 2449"/>
              <a:gd name="T24" fmla="*/ 43 w 43"/>
              <a:gd name="T25" fmla="*/ 1961 h 2449"/>
              <a:gd name="T26" fmla="*/ 0 w 43"/>
              <a:gd name="T27" fmla="*/ 1961 h 2449"/>
              <a:gd name="T28" fmla="*/ 0 w 43"/>
              <a:gd name="T29" fmla="*/ 1951 h 2449"/>
              <a:gd name="T30" fmla="*/ 0 w 43"/>
              <a:gd name="T31" fmla="*/ 1708 h 2449"/>
              <a:gd name="T32" fmla="*/ 43 w 43"/>
              <a:gd name="T33" fmla="*/ 1708 h 2449"/>
              <a:gd name="T34" fmla="*/ 43 w 43"/>
              <a:gd name="T35" fmla="*/ 1718 h 2449"/>
              <a:gd name="T36" fmla="*/ 0 w 43"/>
              <a:gd name="T37" fmla="*/ 1718 h 2449"/>
              <a:gd name="T38" fmla="*/ 0 w 43"/>
              <a:gd name="T39" fmla="*/ 1708 h 2449"/>
              <a:gd name="T40" fmla="*/ 0 w 43"/>
              <a:gd name="T41" fmla="*/ 1464 h 2449"/>
              <a:gd name="T42" fmla="*/ 43 w 43"/>
              <a:gd name="T43" fmla="*/ 1464 h 2449"/>
              <a:gd name="T44" fmla="*/ 43 w 43"/>
              <a:gd name="T45" fmla="*/ 1474 h 2449"/>
              <a:gd name="T46" fmla="*/ 0 w 43"/>
              <a:gd name="T47" fmla="*/ 1474 h 2449"/>
              <a:gd name="T48" fmla="*/ 0 w 43"/>
              <a:gd name="T49" fmla="*/ 1464 h 2449"/>
              <a:gd name="T50" fmla="*/ 0 w 43"/>
              <a:gd name="T51" fmla="*/ 1220 h 2449"/>
              <a:gd name="T52" fmla="*/ 43 w 43"/>
              <a:gd name="T53" fmla="*/ 1220 h 2449"/>
              <a:gd name="T54" fmla="*/ 43 w 43"/>
              <a:gd name="T55" fmla="*/ 1229 h 2449"/>
              <a:gd name="T56" fmla="*/ 0 w 43"/>
              <a:gd name="T57" fmla="*/ 1229 h 2449"/>
              <a:gd name="T58" fmla="*/ 0 w 43"/>
              <a:gd name="T59" fmla="*/ 1220 h 2449"/>
              <a:gd name="T60" fmla="*/ 0 w 43"/>
              <a:gd name="T61" fmla="*/ 975 h 2449"/>
              <a:gd name="T62" fmla="*/ 43 w 43"/>
              <a:gd name="T63" fmla="*/ 975 h 2449"/>
              <a:gd name="T64" fmla="*/ 43 w 43"/>
              <a:gd name="T65" fmla="*/ 985 h 2449"/>
              <a:gd name="T66" fmla="*/ 0 w 43"/>
              <a:gd name="T67" fmla="*/ 985 h 2449"/>
              <a:gd name="T68" fmla="*/ 0 w 43"/>
              <a:gd name="T69" fmla="*/ 975 h 2449"/>
              <a:gd name="T70" fmla="*/ 0 w 43"/>
              <a:gd name="T71" fmla="*/ 731 h 2449"/>
              <a:gd name="T72" fmla="*/ 43 w 43"/>
              <a:gd name="T73" fmla="*/ 731 h 2449"/>
              <a:gd name="T74" fmla="*/ 43 w 43"/>
              <a:gd name="T75" fmla="*/ 741 h 2449"/>
              <a:gd name="T76" fmla="*/ 0 w 43"/>
              <a:gd name="T77" fmla="*/ 741 h 2449"/>
              <a:gd name="T78" fmla="*/ 0 w 43"/>
              <a:gd name="T79" fmla="*/ 731 h 2449"/>
              <a:gd name="T80" fmla="*/ 0 w 43"/>
              <a:gd name="T81" fmla="*/ 487 h 2449"/>
              <a:gd name="T82" fmla="*/ 43 w 43"/>
              <a:gd name="T83" fmla="*/ 487 h 2449"/>
              <a:gd name="T84" fmla="*/ 43 w 43"/>
              <a:gd name="T85" fmla="*/ 496 h 2449"/>
              <a:gd name="T86" fmla="*/ 0 w 43"/>
              <a:gd name="T87" fmla="*/ 496 h 2449"/>
              <a:gd name="T88" fmla="*/ 0 w 43"/>
              <a:gd name="T89" fmla="*/ 487 h 2449"/>
              <a:gd name="T90" fmla="*/ 0 w 43"/>
              <a:gd name="T91" fmla="*/ 242 h 2449"/>
              <a:gd name="T92" fmla="*/ 43 w 43"/>
              <a:gd name="T93" fmla="*/ 242 h 2449"/>
              <a:gd name="T94" fmla="*/ 43 w 43"/>
              <a:gd name="T95" fmla="*/ 252 h 2449"/>
              <a:gd name="T96" fmla="*/ 0 w 43"/>
              <a:gd name="T97" fmla="*/ 252 h 2449"/>
              <a:gd name="T98" fmla="*/ 0 w 43"/>
              <a:gd name="T99" fmla="*/ 242 h 2449"/>
              <a:gd name="T100" fmla="*/ 0 w 43"/>
              <a:gd name="T101" fmla="*/ 0 h 2449"/>
              <a:gd name="T102" fmla="*/ 43 w 43"/>
              <a:gd name="T103" fmla="*/ 0 h 2449"/>
              <a:gd name="T104" fmla="*/ 43 w 43"/>
              <a:gd name="T105" fmla="*/ 9 h 2449"/>
              <a:gd name="T106" fmla="*/ 0 w 43"/>
              <a:gd name="T107" fmla="*/ 9 h 2449"/>
              <a:gd name="T108" fmla="*/ 0 w 43"/>
              <a:gd name="T109" fmla="*/ 0 h 2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" h="2449">
                <a:moveTo>
                  <a:pt x="0" y="2440"/>
                </a:moveTo>
                <a:lnTo>
                  <a:pt x="43" y="2440"/>
                </a:lnTo>
                <a:lnTo>
                  <a:pt x="43" y="2449"/>
                </a:lnTo>
                <a:lnTo>
                  <a:pt x="0" y="2449"/>
                </a:lnTo>
                <a:lnTo>
                  <a:pt x="0" y="2440"/>
                </a:lnTo>
                <a:close/>
                <a:moveTo>
                  <a:pt x="0" y="2195"/>
                </a:moveTo>
                <a:lnTo>
                  <a:pt x="43" y="2195"/>
                </a:lnTo>
                <a:lnTo>
                  <a:pt x="43" y="2205"/>
                </a:lnTo>
                <a:lnTo>
                  <a:pt x="0" y="2205"/>
                </a:lnTo>
                <a:lnTo>
                  <a:pt x="0" y="2195"/>
                </a:lnTo>
                <a:close/>
                <a:moveTo>
                  <a:pt x="0" y="1951"/>
                </a:moveTo>
                <a:lnTo>
                  <a:pt x="43" y="1951"/>
                </a:lnTo>
                <a:lnTo>
                  <a:pt x="43" y="1961"/>
                </a:lnTo>
                <a:lnTo>
                  <a:pt x="0" y="1961"/>
                </a:lnTo>
                <a:lnTo>
                  <a:pt x="0" y="1951"/>
                </a:lnTo>
                <a:close/>
                <a:moveTo>
                  <a:pt x="0" y="1708"/>
                </a:moveTo>
                <a:lnTo>
                  <a:pt x="43" y="1708"/>
                </a:lnTo>
                <a:lnTo>
                  <a:pt x="43" y="1718"/>
                </a:lnTo>
                <a:lnTo>
                  <a:pt x="0" y="1718"/>
                </a:lnTo>
                <a:lnTo>
                  <a:pt x="0" y="1708"/>
                </a:lnTo>
                <a:close/>
                <a:moveTo>
                  <a:pt x="0" y="1464"/>
                </a:moveTo>
                <a:lnTo>
                  <a:pt x="43" y="1464"/>
                </a:lnTo>
                <a:lnTo>
                  <a:pt x="43" y="1474"/>
                </a:lnTo>
                <a:lnTo>
                  <a:pt x="0" y="1474"/>
                </a:lnTo>
                <a:lnTo>
                  <a:pt x="0" y="1464"/>
                </a:lnTo>
                <a:close/>
                <a:moveTo>
                  <a:pt x="0" y="1220"/>
                </a:moveTo>
                <a:lnTo>
                  <a:pt x="43" y="1220"/>
                </a:lnTo>
                <a:lnTo>
                  <a:pt x="43" y="1229"/>
                </a:lnTo>
                <a:lnTo>
                  <a:pt x="0" y="1229"/>
                </a:lnTo>
                <a:lnTo>
                  <a:pt x="0" y="1220"/>
                </a:lnTo>
                <a:close/>
                <a:moveTo>
                  <a:pt x="0" y="975"/>
                </a:moveTo>
                <a:lnTo>
                  <a:pt x="43" y="975"/>
                </a:lnTo>
                <a:lnTo>
                  <a:pt x="43" y="985"/>
                </a:lnTo>
                <a:lnTo>
                  <a:pt x="0" y="985"/>
                </a:lnTo>
                <a:lnTo>
                  <a:pt x="0" y="975"/>
                </a:lnTo>
                <a:close/>
                <a:moveTo>
                  <a:pt x="0" y="731"/>
                </a:moveTo>
                <a:lnTo>
                  <a:pt x="43" y="731"/>
                </a:lnTo>
                <a:lnTo>
                  <a:pt x="43" y="741"/>
                </a:lnTo>
                <a:lnTo>
                  <a:pt x="0" y="741"/>
                </a:lnTo>
                <a:lnTo>
                  <a:pt x="0" y="731"/>
                </a:lnTo>
                <a:close/>
                <a:moveTo>
                  <a:pt x="0" y="487"/>
                </a:moveTo>
                <a:lnTo>
                  <a:pt x="43" y="487"/>
                </a:lnTo>
                <a:lnTo>
                  <a:pt x="43" y="496"/>
                </a:lnTo>
                <a:lnTo>
                  <a:pt x="0" y="496"/>
                </a:lnTo>
                <a:lnTo>
                  <a:pt x="0" y="487"/>
                </a:lnTo>
                <a:close/>
                <a:moveTo>
                  <a:pt x="0" y="242"/>
                </a:moveTo>
                <a:lnTo>
                  <a:pt x="43" y="242"/>
                </a:lnTo>
                <a:lnTo>
                  <a:pt x="43" y="252"/>
                </a:lnTo>
                <a:lnTo>
                  <a:pt x="0" y="252"/>
                </a:lnTo>
                <a:lnTo>
                  <a:pt x="0" y="242"/>
                </a:lnTo>
                <a:close/>
                <a:moveTo>
                  <a:pt x="0" y="0"/>
                </a:moveTo>
                <a:lnTo>
                  <a:pt x="43" y="0"/>
                </a:lnTo>
                <a:lnTo>
                  <a:pt x="43" y="9"/>
                </a:lnTo>
                <a:lnTo>
                  <a:pt x="0" y="9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2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" name="Rectangle 10"/>
          <p:cNvSpPr>
            <a:spLocks noChangeArrowheads="1"/>
          </p:cNvSpPr>
          <p:nvPr/>
        </p:nvSpPr>
        <p:spPr bwMode="auto">
          <a:xfrm>
            <a:off x="1466851" y="5094288"/>
            <a:ext cx="5299075" cy="14288"/>
          </a:xfrm>
          <a:prstGeom prst="rect">
            <a:avLst/>
          </a:prstGeom>
          <a:solidFill>
            <a:srgbClr val="868686"/>
          </a:solidFill>
          <a:ln w="2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8" name="Freeform 11"/>
          <p:cNvSpPr>
            <a:spLocks noEditPoints="1"/>
          </p:cNvSpPr>
          <p:nvPr/>
        </p:nvSpPr>
        <p:spPr bwMode="auto">
          <a:xfrm>
            <a:off x="1458913" y="5102225"/>
            <a:ext cx="5314950" cy="68263"/>
          </a:xfrm>
          <a:custGeom>
            <a:avLst/>
            <a:gdLst>
              <a:gd name="T0" fmla="*/ 10 w 3348"/>
              <a:gd name="T1" fmla="*/ 0 h 43"/>
              <a:gd name="T2" fmla="*/ 10 w 3348"/>
              <a:gd name="T3" fmla="*/ 43 h 43"/>
              <a:gd name="T4" fmla="*/ 0 w 3348"/>
              <a:gd name="T5" fmla="*/ 43 h 43"/>
              <a:gd name="T6" fmla="*/ 0 w 3348"/>
              <a:gd name="T7" fmla="*/ 0 h 43"/>
              <a:gd name="T8" fmla="*/ 10 w 3348"/>
              <a:gd name="T9" fmla="*/ 0 h 43"/>
              <a:gd name="T10" fmla="*/ 487 w 3348"/>
              <a:gd name="T11" fmla="*/ 0 h 43"/>
              <a:gd name="T12" fmla="*/ 487 w 3348"/>
              <a:gd name="T13" fmla="*/ 43 h 43"/>
              <a:gd name="T14" fmla="*/ 477 w 3348"/>
              <a:gd name="T15" fmla="*/ 43 h 43"/>
              <a:gd name="T16" fmla="*/ 477 w 3348"/>
              <a:gd name="T17" fmla="*/ 0 h 43"/>
              <a:gd name="T18" fmla="*/ 487 w 3348"/>
              <a:gd name="T19" fmla="*/ 0 h 43"/>
              <a:gd name="T20" fmla="*/ 964 w 3348"/>
              <a:gd name="T21" fmla="*/ 0 h 43"/>
              <a:gd name="T22" fmla="*/ 964 w 3348"/>
              <a:gd name="T23" fmla="*/ 43 h 43"/>
              <a:gd name="T24" fmla="*/ 954 w 3348"/>
              <a:gd name="T25" fmla="*/ 43 h 43"/>
              <a:gd name="T26" fmla="*/ 954 w 3348"/>
              <a:gd name="T27" fmla="*/ 0 h 43"/>
              <a:gd name="T28" fmla="*/ 964 w 3348"/>
              <a:gd name="T29" fmla="*/ 0 h 43"/>
              <a:gd name="T30" fmla="*/ 1441 w 3348"/>
              <a:gd name="T31" fmla="*/ 0 h 43"/>
              <a:gd name="T32" fmla="*/ 1441 w 3348"/>
              <a:gd name="T33" fmla="*/ 43 h 43"/>
              <a:gd name="T34" fmla="*/ 1431 w 3348"/>
              <a:gd name="T35" fmla="*/ 43 h 43"/>
              <a:gd name="T36" fmla="*/ 1431 w 3348"/>
              <a:gd name="T37" fmla="*/ 0 h 43"/>
              <a:gd name="T38" fmla="*/ 1441 w 3348"/>
              <a:gd name="T39" fmla="*/ 0 h 43"/>
              <a:gd name="T40" fmla="*/ 1918 w 3348"/>
              <a:gd name="T41" fmla="*/ 0 h 43"/>
              <a:gd name="T42" fmla="*/ 1918 w 3348"/>
              <a:gd name="T43" fmla="*/ 43 h 43"/>
              <a:gd name="T44" fmla="*/ 1909 w 3348"/>
              <a:gd name="T45" fmla="*/ 43 h 43"/>
              <a:gd name="T46" fmla="*/ 1909 w 3348"/>
              <a:gd name="T47" fmla="*/ 0 h 43"/>
              <a:gd name="T48" fmla="*/ 1918 w 3348"/>
              <a:gd name="T49" fmla="*/ 0 h 43"/>
              <a:gd name="T50" fmla="*/ 2394 w 3348"/>
              <a:gd name="T51" fmla="*/ 0 h 43"/>
              <a:gd name="T52" fmla="*/ 2394 w 3348"/>
              <a:gd name="T53" fmla="*/ 43 h 43"/>
              <a:gd name="T54" fmla="*/ 2384 w 3348"/>
              <a:gd name="T55" fmla="*/ 43 h 43"/>
              <a:gd name="T56" fmla="*/ 2384 w 3348"/>
              <a:gd name="T57" fmla="*/ 0 h 43"/>
              <a:gd name="T58" fmla="*/ 2394 w 3348"/>
              <a:gd name="T59" fmla="*/ 0 h 43"/>
              <a:gd name="T60" fmla="*/ 2871 w 3348"/>
              <a:gd name="T61" fmla="*/ 0 h 43"/>
              <a:gd name="T62" fmla="*/ 2871 w 3348"/>
              <a:gd name="T63" fmla="*/ 43 h 43"/>
              <a:gd name="T64" fmla="*/ 2861 w 3348"/>
              <a:gd name="T65" fmla="*/ 43 h 43"/>
              <a:gd name="T66" fmla="*/ 2861 w 3348"/>
              <a:gd name="T67" fmla="*/ 0 h 43"/>
              <a:gd name="T68" fmla="*/ 2871 w 3348"/>
              <a:gd name="T69" fmla="*/ 0 h 43"/>
              <a:gd name="T70" fmla="*/ 3348 w 3348"/>
              <a:gd name="T71" fmla="*/ 0 h 43"/>
              <a:gd name="T72" fmla="*/ 3348 w 3348"/>
              <a:gd name="T73" fmla="*/ 43 h 43"/>
              <a:gd name="T74" fmla="*/ 3339 w 3348"/>
              <a:gd name="T75" fmla="*/ 43 h 43"/>
              <a:gd name="T76" fmla="*/ 3339 w 3348"/>
              <a:gd name="T77" fmla="*/ 0 h 43"/>
              <a:gd name="T78" fmla="*/ 3348 w 3348"/>
              <a:gd name="T7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348" h="43">
                <a:moveTo>
                  <a:pt x="10" y="0"/>
                </a:moveTo>
                <a:lnTo>
                  <a:pt x="10" y="43"/>
                </a:lnTo>
                <a:lnTo>
                  <a:pt x="0" y="43"/>
                </a:lnTo>
                <a:lnTo>
                  <a:pt x="0" y="0"/>
                </a:lnTo>
                <a:lnTo>
                  <a:pt x="10" y="0"/>
                </a:lnTo>
                <a:close/>
                <a:moveTo>
                  <a:pt x="487" y="0"/>
                </a:moveTo>
                <a:lnTo>
                  <a:pt x="487" y="43"/>
                </a:lnTo>
                <a:lnTo>
                  <a:pt x="477" y="43"/>
                </a:lnTo>
                <a:lnTo>
                  <a:pt x="477" y="0"/>
                </a:lnTo>
                <a:lnTo>
                  <a:pt x="487" y="0"/>
                </a:lnTo>
                <a:close/>
                <a:moveTo>
                  <a:pt x="964" y="0"/>
                </a:moveTo>
                <a:lnTo>
                  <a:pt x="964" y="43"/>
                </a:lnTo>
                <a:lnTo>
                  <a:pt x="954" y="43"/>
                </a:lnTo>
                <a:lnTo>
                  <a:pt x="954" y="0"/>
                </a:lnTo>
                <a:lnTo>
                  <a:pt x="964" y="0"/>
                </a:lnTo>
                <a:close/>
                <a:moveTo>
                  <a:pt x="1441" y="0"/>
                </a:moveTo>
                <a:lnTo>
                  <a:pt x="1441" y="43"/>
                </a:lnTo>
                <a:lnTo>
                  <a:pt x="1431" y="43"/>
                </a:lnTo>
                <a:lnTo>
                  <a:pt x="1431" y="0"/>
                </a:lnTo>
                <a:lnTo>
                  <a:pt x="1441" y="0"/>
                </a:lnTo>
                <a:close/>
                <a:moveTo>
                  <a:pt x="1918" y="0"/>
                </a:moveTo>
                <a:lnTo>
                  <a:pt x="1918" y="43"/>
                </a:lnTo>
                <a:lnTo>
                  <a:pt x="1909" y="43"/>
                </a:lnTo>
                <a:lnTo>
                  <a:pt x="1909" y="0"/>
                </a:lnTo>
                <a:lnTo>
                  <a:pt x="1918" y="0"/>
                </a:lnTo>
                <a:close/>
                <a:moveTo>
                  <a:pt x="2394" y="0"/>
                </a:moveTo>
                <a:lnTo>
                  <a:pt x="2394" y="43"/>
                </a:lnTo>
                <a:lnTo>
                  <a:pt x="2384" y="43"/>
                </a:lnTo>
                <a:lnTo>
                  <a:pt x="2384" y="0"/>
                </a:lnTo>
                <a:lnTo>
                  <a:pt x="2394" y="0"/>
                </a:lnTo>
                <a:close/>
                <a:moveTo>
                  <a:pt x="2871" y="0"/>
                </a:moveTo>
                <a:lnTo>
                  <a:pt x="2871" y="43"/>
                </a:lnTo>
                <a:lnTo>
                  <a:pt x="2861" y="43"/>
                </a:lnTo>
                <a:lnTo>
                  <a:pt x="2861" y="0"/>
                </a:lnTo>
                <a:lnTo>
                  <a:pt x="2871" y="0"/>
                </a:lnTo>
                <a:close/>
                <a:moveTo>
                  <a:pt x="3348" y="0"/>
                </a:moveTo>
                <a:lnTo>
                  <a:pt x="3348" y="43"/>
                </a:lnTo>
                <a:lnTo>
                  <a:pt x="3339" y="43"/>
                </a:lnTo>
                <a:lnTo>
                  <a:pt x="3339" y="0"/>
                </a:lnTo>
                <a:lnTo>
                  <a:pt x="3348" y="0"/>
                </a:lnTo>
                <a:close/>
              </a:path>
            </a:pathLst>
          </a:custGeom>
          <a:solidFill>
            <a:srgbClr val="868686"/>
          </a:solidFill>
          <a:ln w="2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" name="Freeform 12"/>
          <p:cNvSpPr>
            <a:spLocks noEditPoints="1"/>
          </p:cNvSpPr>
          <p:nvPr/>
        </p:nvSpPr>
        <p:spPr bwMode="auto">
          <a:xfrm>
            <a:off x="5494338" y="1887538"/>
            <a:ext cx="150813" cy="149225"/>
          </a:xfrm>
          <a:custGeom>
            <a:avLst/>
            <a:gdLst>
              <a:gd name="T0" fmla="*/ 95 w 95"/>
              <a:gd name="T1" fmla="*/ 94 h 94"/>
              <a:gd name="T2" fmla="*/ 0 w 95"/>
              <a:gd name="T3" fmla="*/ 0 h 94"/>
              <a:gd name="T4" fmla="*/ 95 w 95"/>
              <a:gd name="T5" fmla="*/ 94 h 94"/>
              <a:gd name="T6" fmla="*/ 0 w 95"/>
              <a:gd name="T7" fmla="*/ 94 h 94"/>
              <a:gd name="T8" fmla="*/ 95 w 95"/>
              <a:gd name="T9" fmla="*/ 0 h 94"/>
              <a:gd name="T10" fmla="*/ 0 w 95"/>
              <a:gd name="T11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" h="94">
                <a:moveTo>
                  <a:pt x="95" y="94"/>
                </a:moveTo>
                <a:lnTo>
                  <a:pt x="0" y="0"/>
                </a:lnTo>
                <a:lnTo>
                  <a:pt x="95" y="94"/>
                </a:lnTo>
                <a:close/>
                <a:moveTo>
                  <a:pt x="0" y="94"/>
                </a:moveTo>
                <a:lnTo>
                  <a:pt x="95" y="0"/>
                </a:lnTo>
                <a:lnTo>
                  <a:pt x="0" y="94"/>
                </a:lnTo>
                <a:close/>
              </a:path>
            </a:pathLst>
          </a:custGeom>
          <a:solidFill>
            <a:srgbClr val="8064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" name="Freeform 13"/>
          <p:cNvSpPr>
            <a:spLocks noEditPoints="1"/>
          </p:cNvSpPr>
          <p:nvPr/>
        </p:nvSpPr>
        <p:spPr bwMode="auto">
          <a:xfrm>
            <a:off x="5489576" y="1882775"/>
            <a:ext cx="160338" cy="160338"/>
          </a:xfrm>
          <a:custGeom>
            <a:avLst/>
            <a:gdLst>
              <a:gd name="T0" fmla="*/ 94 w 101"/>
              <a:gd name="T1" fmla="*/ 101 h 101"/>
              <a:gd name="T2" fmla="*/ 0 w 101"/>
              <a:gd name="T3" fmla="*/ 6 h 101"/>
              <a:gd name="T4" fmla="*/ 7 w 101"/>
              <a:gd name="T5" fmla="*/ 0 h 101"/>
              <a:gd name="T6" fmla="*/ 101 w 101"/>
              <a:gd name="T7" fmla="*/ 94 h 101"/>
              <a:gd name="T8" fmla="*/ 94 w 101"/>
              <a:gd name="T9" fmla="*/ 101 h 101"/>
              <a:gd name="T10" fmla="*/ 0 w 101"/>
              <a:gd name="T11" fmla="*/ 94 h 101"/>
              <a:gd name="T12" fmla="*/ 94 w 101"/>
              <a:gd name="T13" fmla="*/ 0 h 101"/>
              <a:gd name="T14" fmla="*/ 101 w 101"/>
              <a:gd name="T15" fmla="*/ 6 h 101"/>
              <a:gd name="T16" fmla="*/ 7 w 101"/>
              <a:gd name="T17" fmla="*/ 101 h 101"/>
              <a:gd name="T18" fmla="*/ 0 w 101"/>
              <a:gd name="T19" fmla="*/ 9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101">
                <a:moveTo>
                  <a:pt x="94" y="101"/>
                </a:moveTo>
                <a:lnTo>
                  <a:pt x="0" y="6"/>
                </a:lnTo>
                <a:lnTo>
                  <a:pt x="7" y="0"/>
                </a:lnTo>
                <a:lnTo>
                  <a:pt x="101" y="94"/>
                </a:lnTo>
                <a:lnTo>
                  <a:pt x="94" y="101"/>
                </a:lnTo>
                <a:close/>
                <a:moveTo>
                  <a:pt x="0" y="94"/>
                </a:moveTo>
                <a:lnTo>
                  <a:pt x="94" y="0"/>
                </a:lnTo>
                <a:lnTo>
                  <a:pt x="101" y="6"/>
                </a:lnTo>
                <a:lnTo>
                  <a:pt x="7" y="101"/>
                </a:lnTo>
                <a:lnTo>
                  <a:pt x="0" y="94"/>
                </a:lnTo>
                <a:close/>
              </a:path>
            </a:pathLst>
          </a:custGeom>
          <a:solidFill>
            <a:srgbClr val="7D60A0"/>
          </a:solidFill>
          <a:ln w="0" cap="flat">
            <a:solidFill>
              <a:srgbClr val="7D6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" name="Freeform 14"/>
          <p:cNvSpPr>
            <a:spLocks noEditPoints="1"/>
          </p:cNvSpPr>
          <p:nvPr/>
        </p:nvSpPr>
        <p:spPr bwMode="auto">
          <a:xfrm>
            <a:off x="5380038" y="1985963"/>
            <a:ext cx="150813" cy="149225"/>
          </a:xfrm>
          <a:custGeom>
            <a:avLst/>
            <a:gdLst>
              <a:gd name="T0" fmla="*/ 95 w 95"/>
              <a:gd name="T1" fmla="*/ 94 h 94"/>
              <a:gd name="T2" fmla="*/ 0 w 95"/>
              <a:gd name="T3" fmla="*/ 0 h 94"/>
              <a:gd name="T4" fmla="*/ 95 w 95"/>
              <a:gd name="T5" fmla="*/ 94 h 94"/>
              <a:gd name="T6" fmla="*/ 0 w 95"/>
              <a:gd name="T7" fmla="*/ 94 h 94"/>
              <a:gd name="T8" fmla="*/ 95 w 95"/>
              <a:gd name="T9" fmla="*/ 0 h 94"/>
              <a:gd name="T10" fmla="*/ 0 w 95"/>
              <a:gd name="T11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" h="94">
                <a:moveTo>
                  <a:pt x="95" y="94"/>
                </a:moveTo>
                <a:lnTo>
                  <a:pt x="0" y="0"/>
                </a:lnTo>
                <a:lnTo>
                  <a:pt x="95" y="94"/>
                </a:lnTo>
                <a:close/>
                <a:moveTo>
                  <a:pt x="0" y="94"/>
                </a:moveTo>
                <a:lnTo>
                  <a:pt x="95" y="0"/>
                </a:lnTo>
                <a:lnTo>
                  <a:pt x="0" y="94"/>
                </a:lnTo>
                <a:close/>
              </a:path>
            </a:pathLst>
          </a:custGeom>
          <a:solidFill>
            <a:srgbClr val="8064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" name="Freeform 15"/>
          <p:cNvSpPr>
            <a:spLocks noEditPoints="1"/>
          </p:cNvSpPr>
          <p:nvPr/>
        </p:nvSpPr>
        <p:spPr bwMode="auto">
          <a:xfrm>
            <a:off x="5375276" y="1979613"/>
            <a:ext cx="160338" cy="161925"/>
          </a:xfrm>
          <a:custGeom>
            <a:avLst/>
            <a:gdLst>
              <a:gd name="T0" fmla="*/ 95 w 101"/>
              <a:gd name="T1" fmla="*/ 102 h 102"/>
              <a:gd name="T2" fmla="*/ 0 w 101"/>
              <a:gd name="T3" fmla="*/ 7 h 102"/>
              <a:gd name="T4" fmla="*/ 7 w 101"/>
              <a:gd name="T5" fmla="*/ 0 h 102"/>
              <a:gd name="T6" fmla="*/ 101 w 101"/>
              <a:gd name="T7" fmla="*/ 95 h 102"/>
              <a:gd name="T8" fmla="*/ 95 w 101"/>
              <a:gd name="T9" fmla="*/ 102 h 102"/>
              <a:gd name="T10" fmla="*/ 0 w 101"/>
              <a:gd name="T11" fmla="*/ 95 h 102"/>
              <a:gd name="T12" fmla="*/ 95 w 101"/>
              <a:gd name="T13" fmla="*/ 0 h 102"/>
              <a:gd name="T14" fmla="*/ 101 w 101"/>
              <a:gd name="T15" fmla="*/ 7 h 102"/>
              <a:gd name="T16" fmla="*/ 7 w 101"/>
              <a:gd name="T17" fmla="*/ 102 h 102"/>
              <a:gd name="T18" fmla="*/ 0 w 101"/>
              <a:gd name="T19" fmla="*/ 9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102">
                <a:moveTo>
                  <a:pt x="95" y="102"/>
                </a:moveTo>
                <a:lnTo>
                  <a:pt x="0" y="7"/>
                </a:lnTo>
                <a:lnTo>
                  <a:pt x="7" y="0"/>
                </a:lnTo>
                <a:lnTo>
                  <a:pt x="101" y="95"/>
                </a:lnTo>
                <a:lnTo>
                  <a:pt x="95" y="102"/>
                </a:lnTo>
                <a:close/>
                <a:moveTo>
                  <a:pt x="0" y="95"/>
                </a:moveTo>
                <a:lnTo>
                  <a:pt x="95" y="0"/>
                </a:lnTo>
                <a:lnTo>
                  <a:pt x="101" y="7"/>
                </a:lnTo>
                <a:lnTo>
                  <a:pt x="7" y="102"/>
                </a:lnTo>
                <a:lnTo>
                  <a:pt x="0" y="95"/>
                </a:lnTo>
                <a:close/>
              </a:path>
            </a:pathLst>
          </a:custGeom>
          <a:solidFill>
            <a:srgbClr val="7D60A0"/>
          </a:solidFill>
          <a:ln w="0" cap="flat">
            <a:solidFill>
              <a:srgbClr val="7D6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" name="Freeform 16"/>
          <p:cNvSpPr>
            <a:spLocks noEditPoints="1"/>
          </p:cNvSpPr>
          <p:nvPr/>
        </p:nvSpPr>
        <p:spPr bwMode="auto">
          <a:xfrm>
            <a:off x="5349876" y="1851025"/>
            <a:ext cx="149225" cy="150813"/>
          </a:xfrm>
          <a:custGeom>
            <a:avLst/>
            <a:gdLst>
              <a:gd name="T0" fmla="*/ 94 w 94"/>
              <a:gd name="T1" fmla="*/ 95 h 95"/>
              <a:gd name="T2" fmla="*/ 0 w 94"/>
              <a:gd name="T3" fmla="*/ 0 h 95"/>
              <a:gd name="T4" fmla="*/ 94 w 94"/>
              <a:gd name="T5" fmla="*/ 95 h 95"/>
              <a:gd name="T6" fmla="*/ 0 w 94"/>
              <a:gd name="T7" fmla="*/ 95 h 95"/>
              <a:gd name="T8" fmla="*/ 94 w 94"/>
              <a:gd name="T9" fmla="*/ 0 h 95"/>
              <a:gd name="T10" fmla="*/ 0 w 94"/>
              <a:gd name="T11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" h="95">
                <a:moveTo>
                  <a:pt x="94" y="95"/>
                </a:moveTo>
                <a:lnTo>
                  <a:pt x="0" y="0"/>
                </a:lnTo>
                <a:lnTo>
                  <a:pt x="94" y="95"/>
                </a:lnTo>
                <a:close/>
                <a:moveTo>
                  <a:pt x="0" y="95"/>
                </a:moveTo>
                <a:lnTo>
                  <a:pt x="94" y="0"/>
                </a:lnTo>
                <a:lnTo>
                  <a:pt x="0" y="95"/>
                </a:lnTo>
                <a:close/>
              </a:path>
            </a:pathLst>
          </a:custGeom>
          <a:solidFill>
            <a:srgbClr val="8064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" name="Freeform 17"/>
          <p:cNvSpPr>
            <a:spLocks noEditPoints="1"/>
          </p:cNvSpPr>
          <p:nvPr/>
        </p:nvSpPr>
        <p:spPr bwMode="auto">
          <a:xfrm>
            <a:off x="5345113" y="1846263"/>
            <a:ext cx="160338" cy="160338"/>
          </a:xfrm>
          <a:custGeom>
            <a:avLst/>
            <a:gdLst>
              <a:gd name="T0" fmla="*/ 94 w 101"/>
              <a:gd name="T1" fmla="*/ 101 h 101"/>
              <a:gd name="T2" fmla="*/ 0 w 101"/>
              <a:gd name="T3" fmla="*/ 7 h 101"/>
              <a:gd name="T4" fmla="*/ 6 w 101"/>
              <a:gd name="T5" fmla="*/ 0 h 101"/>
              <a:gd name="T6" fmla="*/ 101 w 101"/>
              <a:gd name="T7" fmla="*/ 94 h 101"/>
              <a:gd name="T8" fmla="*/ 94 w 101"/>
              <a:gd name="T9" fmla="*/ 101 h 101"/>
              <a:gd name="T10" fmla="*/ 0 w 101"/>
              <a:gd name="T11" fmla="*/ 94 h 101"/>
              <a:gd name="T12" fmla="*/ 94 w 101"/>
              <a:gd name="T13" fmla="*/ 0 h 101"/>
              <a:gd name="T14" fmla="*/ 101 w 101"/>
              <a:gd name="T15" fmla="*/ 7 h 101"/>
              <a:gd name="T16" fmla="*/ 6 w 101"/>
              <a:gd name="T17" fmla="*/ 101 h 101"/>
              <a:gd name="T18" fmla="*/ 0 w 101"/>
              <a:gd name="T19" fmla="*/ 9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101">
                <a:moveTo>
                  <a:pt x="94" y="101"/>
                </a:moveTo>
                <a:lnTo>
                  <a:pt x="0" y="7"/>
                </a:lnTo>
                <a:lnTo>
                  <a:pt x="6" y="0"/>
                </a:lnTo>
                <a:lnTo>
                  <a:pt x="101" y="94"/>
                </a:lnTo>
                <a:lnTo>
                  <a:pt x="94" y="101"/>
                </a:lnTo>
                <a:close/>
                <a:moveTo>
                  <a:pt x="0" y="94"/>
                </a:moveTo>
                <a:lnTo>
                  <a:pt x="94" y="0"/>
                </a:lnTo>
                <a:lnTo>
                  <a:pt x="101" y="7"/>
                </a:lnTo>
                <a:lnTo>
                  <a:pt x="6" y="101"/>
                </a:lnTo>
                <a:lnTo>
                  <a:pt x="0" y="94"/>
                </a:lnTo>
                <a:close/>
              </a:path>
            </a:pathLst>
          </a:custGeom>
          <a:solidFill>
            <a:srgbClr val="7D60A0"/>
          </a:solidFill>
          <a:ln w="0" cap="flat">
            <a:solidFill>
              <a:srgbClr val="7D6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" name="Freeform 18"/>
          <p:cNvSpPr>
            <a:spLocks noEditPoints="1"/>
          </p:cNvSpPr>
          <p:nvPr/>
        </p:nvSpPr>
        <p:spPr bwMode="auto">
          <a:xfrm>
            <a:off x="5346701" y="1890713"/>
            <a:ext cx="150813" cy="149225"/>
          </a:xfrm>
          <a:custGeom>
            <a:avLst/>
            <a:gdLst>
              <a:gd name="T0" fmla="*/ 95 w 95"/>
              <a:gd name="T1" fmla="*/ 94 h 94"/>
              <a:gd name="T2" fmla="*/ 0 w 95"/>
              <a:gd name="T3" fmla="*/ 0 h 94"/>
              <a:gd name="T4" fmla="*/ 95 w 95"/>
              <a:gd name="T5" fmla="*/ 94 h 94"/>
              <a:gd name="T6" fmla="*/ 0 w 95"/>
              <a:gd name="T7" fmla="*/ 94 h 94"/>
              <a:gd name="T8" fmla="*/ 95 w 95"/>
              <a:gd name="T9" fmla="*/ 0 h 94"/>
              <a:gd name="T10" fmla="*/ 0 w 95"/>
              <a:gd name="T11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" h="94">
                <a:moveTo>
                  <a:pt x="95" y="94"/>
                </a:moveTo>
                <a:lnTo>
                  <a:pt x="0" y="0"/>
                </a:lnTo>
                <a:lnTo>
                  <a:pt x="95" y="94"/>
                </a:lnTo>
                <a:close/>
                <a:moveTo>
                  <a:pt x="0" y="94"/>
                </a:moveTo>
                <a:lnTo>
                  <a:pt x="95" y="0"/>
                </a:lnTo>
                <a:lnTo>
                  <a:pt x="0" y="94"/>
                </a:lnTo>
                <a:close/>
              </a:path>
            </a:pathLst>
          </a:custGeom>
          <a:solidFill>
            <a:srgbClr val="8064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Freeform 19"/>
          <p:cNvSpPr>
            <a:spLocks noEditPoints="1"/>
          </p:cNvSpPr>
          <p:nvPr/>
        </p:nvSpPr>
        <p:spPr bwMode="auto">
          <a:xfrm>
            <a:off x="5341938" y="1884363"/>
            <a:ext cx="160338" cy="160338"/>
          </a:xfrm>
          <a:custGeom>
            <a:avLst/>
            <a:gdLst>
              <a:gd name="T0" fmla="*/ 94 w 101"/>
              <a:gd name="T1" fmla="*/ 101 h 101"/>
              <a:gd name="T2" fmla="*/ 0 w 101"/>
              <a:gd name="T3" fmla="*/ 7 h 101"/>
              <a:gd name="T4" fmla="*/ 7 w 101"/>
              <a:gd name="T5" fmla="*/ 0 h 101"/>
              <a:gd name="T6" fmla="*/ 101 w 101"/>
              <a:gd name="T7" fmla="*/ 95 h 101"/>
              <a:gd name="T8" fmla="*/ 94 w 101"/>
              <a:gd name="T9" fmla="*/ 101 h 101"/>
              <a:gd name="T10" fmla="*/ 0 w 101"/>
              <a:gd name="T11" fmla="*/ 95 h 101"/>
              <a:gd name="T12" fmla="*/ 94 w 101"/>
              <a:gd name="T13" fmla="*/ 0 h 101"/>
              <a:gd name="T14" fmla="*/ 101 w 101"/>
              <a:gd name="T15" fmla="*/ 7 h 101"/>
              <a:gd name="T16" fmla="*/ 7 w 101"/>
              <a:gd name="T17" fmla="*/ 101 h 101"/>
              <a:gd name="T18" fmla="*/ 0 w 101"/>
              <a:gd name="T19" fmla="*/ 9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101">
                <a:moveTo>
                  <a:pt x="94" y="101"/>
                </a:moveTo>
                <a:lnTo>
                  <a:pt x="0" y="7"/>
                </a:lnTo>
                <a:lnTo>
                  <a:pt x="7" y="0"/>
                </a:lnTo>
                <a:lnTo>
                  <a:pt x="101" y="95"/>
                </a:lnTo>
                <a:lnTo>
                  <a:pt x="94" y="101"/>
                </a:lnTo>
                <a:close/>
                <a:moveTo>
                  <a:pt x="0" y="95"/>
                </a:moveTo>
                <a:lnTo>
                  <a:pt x="94" y="0"/>
                </a:lnTo>
                <a:lnTo>
                  <a:pt x="101" y="7"/>
                </a:lnTo>
                <a:lnTo>
                  <a:pt x="7" y="101"/>
                </a:lnTo>
                <a:lnTo>
                  <a:pt x="0" y="95"/>
                </a:lnTo>
                <a:close/>
              </a:path>
            </a:pathLst>
          </a:custGeom>
          <a:solidFill>
            <a:srgbClr val="7D60A0"/>
          </a:solidFill>
          <a:ln w="0" cap="flat">
            <a:solidFill>
              <a:srgbClr val="7D6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" name="Freeform 20"/>
          <p:cNvSpPr>
            <a:spLocks noEditPoints="1"/>
          </p:cNvSpPr>
          <p:nvPr/>
        </p:nvSpPr>
        <p:spPr bwMode="auto">
          <a:xfrm>
            <a:off x="5127626" y="1924050"/>
            <a:ext cx="149225" cy="149225"/>
          </a:xfrm>
          <a:custGeom>
            <a:avLst/>
            <a:gdLst>
              <a:gd name="T0" fmla="*/ 94 w 94"/>
              <a:gd name="T1" fmla="*/ 94 h 94"/>
              <a:gd name="T2" fmla="*/ 0 w 94"/>
              <a:gd name="T3" fmla="*/ 0 h 94"/>
              <a:gd name="T4" fmla="*/ 94 w 94"/>
              <a:gd name="T5" fmla="*/ 94 h 94"/>
              <a:gd name="T6" fmla="*/ 0 w 94"/>
              <a:gd name="T7" fmla="*/ 94 h 94"/>
              <a:gd name="T8" fmla="*/ 94 w 94"/>
              <a:gd name="T9" fmla="*/ 0 h 94"/>
              <a:gd name="T10" fmla="*/ 0 w 94"/>
              <a:gd name="T11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" h="94">
                <a:moveTo>
                  <a:pt x="94" y="94"/>
                </a:moveTo>
                <a:lnTo>
                  <a:pt x="0" y="0"/>
                </a:lnTo>
                <a:lnTo>
                  <a:pt x="94" y="94"/>
                </a:lnTo>
                <a:close/>
                <a:moveTo>
                  <a:pt x="0" y="94"/>
                </a:moveTo>
                <a:lnTo>
                  <a:pt x="94" y="0"/>
                </a:lnTo>
                <a:lnTo>
                  <a:pt x="0" y="94"/>
                </a:lnTo>
                <a:close/>
              </a:path>
            </a:pathLst>
          </a:custGeom>
          <a:solidFill>
            <a:srgbClr val="8064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" name="Freeform 21"/>
          <p:cNvSpPr>
            <a:spLocks noEditPoints="1"/>
          </p:cNvSpPr>
          <p:nvPr/>
        </p:nvSpPr>
        <p:spPr bwMode="auto">
          <a:xfrm>
            <a:off x="5122863" y="1917700"/>
            <a:ext cx="160338" cy="161925"/>
          </a:xfrm>
          <a:custGeom>
            <a:avLst/>
            <a:gdLst>
              <a:gd name="T0" fmla="*/ 94 w 101"/>
              <a:gd name="T1" fmla="*/ 102 h 102"/>
              <a:gd name="T2" fmla="*/ 0 w 101"/>
              <a:gd name="T3" fmla="*/ 7 h 102"/>
              <a:gd name="T4" fmla="*/ 6 w 101"/>
              <a:gd name="T5" fmla="*/ 0 h 102"/>
              <a:gd name="T6" fmla="*/ 101 w 101"/>
              <a:gd name="T7" fmla="*/ 95 h 102"/>
              <a:gd name="T8" fmla="*/ 94 w 101"/>
              <a:gd name="T9" fmla="*/ 102 h 102"/>
              <a:gd name="T10" fmla="*/ 0 w 101"/>
              <a:gd name="T11" fmla="*/ 95 h 102"/>
              <a:gd name="T12" fmla="*/ 94 w 101"/>
              <a:gd name="T13" fmla="*/ 0 h 102"/>
              <a:gd name="T14" fmla="*/ 101 w 101"/>
              <a:gd name="T15" fmla="*/ 7 h 102"/>
              <a:gd name="T16" fmla="*/ 6 w 101"/>
              <a:gd name="T17" fmla="*/ 102 h 102"/>
              <a:gd name="T18" fmla="*/ 0 w 101"/>
              <a:gd name="T19" fmla="*/ 9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102">
                <a:moveTo>
                  <a:pt x="94" y="102"/>
                </a:moveTo>
                <a:lnTo>
                  <a:pt x="0" y="7"/>
                </a:lnTo>
                <a:lnTo>
                  <a:pt x="6" y="0"/>
                </a:lnTo>
                <a:lnTo>
                  <a:pt x="101" y="95"/>
                </a:lnTo>
                <a:lnTo>
                  <a:pt x="94" y="102"/>
                </a:lnTo>
                <a:close/>
                <a:moveTo>
                  <a:pt x="0" y="95"/>
                </a:moveTo>
                <a:lnTo>
                  <a:pt x="94" y="0"/>
                </a:lnTo>
                <a:lnTo>
                  <a:pt x="101" y="7"/>
                </a:lnTo>
                <a:lnTo>
                  <a:pt x="6" y="102"/>
                </a:lnTo>
                <a:lnTo>
                  <a:pt x="0" y="95"/>
                </a:lnTo>
                <a:close/>
              </a:path>
            </a:pathLst>
          </a:custGeom>
          <a:solidFill>
            <a:srgbClr val="7D60A0"/>
          </a:solidFill>
          <a:ln w="0" cap="flat">
            <a:solidFill>
              <a:srgbClr val="7D6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" name="Freeform 22"/>
          <p:cNvSpPr>
            <a:spLocks noEditPoints="1"/>
          </p:cNvSpPr>
          <p:nvPr/>
        </p:nvSpPr>
        <p:spPr bwMode="auto">
          <a:xfrm>
            <a:off x="5651501" y="1966913"/>
            <a:ext cx="150813" cy="150813"/>
          </a:xfrm>
          <a:custGeom>
            <a:avLst/>
            <a:gdLst>
              <a:gd name="T0" fmla="*/ 95 w 95"/>
              <a:gd name="T1" fmla="*/ 95 h 95"/>
              <a:gd name="T2" fmla="*/ 0 w 95"/>
              <a:gd name="T3" fmla="*/ 0 h 95"/>
              <a:gd name="T4" fmla="*/ 95 w 95"/>
              <a:gd name="T5" fmla="*/ 95 h 95"/>
              <a:gd name="T6" fmla="*/ 0 w 95"/>
              <a:gd name="T7" fmla="*/ 95 h 95"/>
              <a:gd name="T8" fmla="*/ 95 w 95"/>
              <a:gd name="T9" fmla="*/ 0 h 95"/>
              <a:gd name="T10" fmla="*/ 0 w 95"/>
              <a:gd name="T11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" h="95">
                <a:moveTo>
                  <a:pt x="95" y="95"/>
                </a:moveTo>
                <a:lnTo>
                  <a:pt x="0" y="0"/>
                </a:lnTo>
                <a:lnTo>
                  <a:pt x="95" y="95"/>
                </a:lnTo>
                <a:close/>
                <a:moveTo>
                  <a:pt x="0" y="95"/>
                </a:moveTo>
                <a:lnTo>
                  <a:pt x="95" y="0"/>
                </a:lnTo>
                <a:lnTo>
                  <a:pt x="0" y="95"/>
                </a:lnTo>
                <a:close/>
              </a:path>
            </a:pathLst>
          </a:custGeom>
          <a:solidFill>
            <a:srgbClr val="8064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" name="Freeform 23"/>
          <p:cNvSpPr>
            <a:spLocks noEditPoints="1"/>
          </p:cNvSpPr>
          <p:nvPr/>
        </p:nvSpPr>
        <p:spPr bwMode="auto">
          <a:xfrm>
            <a:off x="5646738" y="1962150"/>
            <a:ext cx="160338" cy="160338"/>
          </a:xfrm>
          <a:custGeom>
            <a:avLst/>
            <a:gdLst>
              <a:gd name="T0" fmla="*/ 95 w 101"/>
              <a:gd name="T1" fmla="*/ 101 h 101"/>
              <a:gd name="T2" fmla="*/ 0 w 101"/>
              <a:gd name="T3" fmla="*/ 7 h 101"/>
              <a:gd name="T4" fmla="*/ 7 w 101"/>
              <a:gd name="T5" fmla="*/ 0 h 101"/>
              <a:gd name="T6" fmla="*/ 101 w 101"/>
              <a:gd name="T7" fmla="*/ 95 h 101"/>
              <a:gd name="T8" fmla="*/ 95 w 101"/>
              <a:gd name="T9" fmla="*/ 101 h 101"/>
              <a:gd name="T10" fmla="*/ 0 w 101"/>
              <a:gd name="T11" fmla="*/ 95 h 101"/>
              <a:gd name="T12" fmla="*/ 95 w 101"/>
              <a:gd name="T13" fmla="*/ 0 h 101"/>
              <a:gd name="T14" fmla="*/ 101 w 101"/>
              <a:gd name="T15" fmla="*/ 7 h 101"/>
              <a:gd name="T16" fmla="*/ 7 w 101"/>
              <a:gd name="T17" fmla="*/ 101 h 101"/>
              <a:gd name="T18" fmla="*/ 0 w 101"/>
              <a:gd name="T19" fmla="*/ 9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101">
                <a:moveTo>
                  <a:pt x="95" y="101"/>
                </a:moveTo>
                <a:lnTo>
                  <a:pt x="0" y="7"/>
                </a:lnTo>
                <a:lnTo>
                  <a:pt x="7" y="0"/>
                </a:lnTo>
                <a:lnTo>
                  <a:pt x="101" y="95"/>
                </a:lnTo>
                <a:lnTo>
                  <a:pt x="95" y="101"/>
                </a:lnTo>
                <a:close/>
                <a:moveTo>
                  <a:pt x="0" y="95"/>
                </a:moveTo>
                <a:lnTo>
                  <a:pt x="95" y="0"/>
                </a:lnTo>
                <a:lnTo>
                  <a:pt x="101" y="7"/>
                </a:lnTo>
                <a:lnTo>
                  <a:pt x="7" y="101"/>
                </a:lnTo>
                <a:lnTo>
                  <a:pt x="0" y="95"/>
                </a:lnTo>
                <a:close/>
              </a:path>
            </a:pathLst>
          </a:custGeom>
          <a:solidFill>
            <a:srgbClr val="7D60A0"/>
          </a:solidFill>
          <a:ln w="0" cap="flat">
            <a:solidFill>
              <a:srgbClr val="7D6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" name="Freeform 24"/>
          <p:cNvSpPr>
            <a:spLocks noEditPoints="1"/>
          </p:cNvSpPr>
          <p:nvPr/>
        </p:nvSpPr>
        <p:spPr bwMode="auto">
          <a:xfrm>
            <a:off x="5411788" y="1924050"/>
            <a:ext cx="149225" cy="149225"/>
          </a:xfrm>
          <a:custGeom>
            <a:avLst/>
            <a:gdLst>
              <a:gd name="T0" fmla="*/ 94 w 94"/>
              <a:gd name="T1" fmla="*/ 94 h 94"/>
              <a:gd name="T2" fmla="*/ 0 w 94"/>
              <a:gd name="T3" fmla="*/ 0 h 94"/>
              <a:gd name="T4" fmla="*/ 94 w 94"/>
              <a:gd name="T5" fmla="*/ 94 h 94"/>
              <a:gd name="T6" fmla="*/ 0 w 94"/>
              <a:gd name="T7" fmla="*/ 94 h 94"/>
              <a:gd name="T8" fmla="*/ 94 w 94"/>
              <a:gd name="T9" fmla="*/ 0 h 94"/>
              <a:gd name="T10" fmla="*/ 0 w 94"/>
              <a:gd name="T11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" h="94">
                <a:moveTo>
                  <a:pt x="94" y="94"/>
                </a:moveTo>
                <a:lnTo>
                  <a:pt x="0" y="0"/>
                </a:lnTo>
                <a:lnTo>
                  <a:pt x="94" y="94"/>
                </a:lnTo>
                <a:close/>
                <a:moveTo>
                  <a:pt x="0" y="94"/>
                </a:moveTo>
                <a:lnTo>
                  <a:pt x="94" y="0"/>
                </a:lnTo>
                <a:lnTo>
                  <a:pt x="0" y="94"/>
                </a:lnTo>
                <a:close/>
              </a:path>
            </a:pathLst>
          </a:custGeom>
          <a:solidFill>
            <a:srgbClr val="8064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" name="Freeform 25"/>
          <p:cNvSpPr>
            <a:spLocks noEditPoints="1"/>
          </p:cNvSpPr>
          <p:nvPr/>
        </p:nvSpPr>
        <p:spPr bwMode="auto">
          <a:xfrm>
            <a:off x="5407026" y="1917700"/>
            <a:ext cx="160338" cy="161925"/>
          </a:xfrm>
          <a:custGeom>
            <a:avLst/>
            <a:gdLst>
              <a:gd name="T0" fmla="*/ 94 w 101"/>
              <a:gd name="T1" fmla="*/ 102 h 102"/>
              <a:gd name="T2" fmla="*/ 0 w 101"/>
              <a:gd name="T3" fmla="*/ 7 h 102"/>
              <a:gd name="T4" fmla="*/ 6 w 101"/>
              <a:gd name="T5" fmla="*/ 0 h 102"/>
              <a:gd name="T6" fmla="*/ 101 w 101"/>
              <a:gd name="T7" fmla="*/ 95 h 102"/>
              <a:gd name="T8" fmla="*/ 94 w 101"/>
              <a:gd name="T9" fmla="*/ 102 h 102"/>
              <a:gd name="T10" fmla="*/ 0 w 101"/>
              <a:gd name="T11" fmla="*/ 95 h 102"/>
              <a:gd name="T12" fmla="*/ 94 w 101"/>
              <a:gd name="T13" fmla="*/ 0 h 102"/>
              <a:gd name="T14" fmla="*/ 101 w 101"/>
              <a:gd name="T15" fmla="*/ 7 h 102"/>
              <a:gd name="T16" fmla="*/ 6 w 101"/>
              <a:gd name="T17" fmla="*/ 102 h 102"/>
              <a:gd name="T18" fmla="*/ 0 w 101"/>
              <a:gd name="T19" fmla="*/ 9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102">
                <a:moveTo>
                  <a:pt x="94" y="102"/>
                </a:moveTo>
                <a:lnTo>
                  <a:pt x="0" y="7"/>
                </a:lnTo>
                <a:lnTo>
                  <a:pt x="6" y="0"/>
                </a:lnTo>
                <a:lnTo>
                  <a:pt x="101" y="95"/>
                </a:lnTo>
                <a:lnTo>
                  <a:pt x="94" y="102"/>
                </a:lnTo>
                <a:close/>
                <a:moveTo>
                  <a:pt x="0" y="95"/>
                </a:moveTo>
                <a:lnTo>
                  <a:pt x="94" y="0"/>
                </a:lnTo>
                <a:lnTo>
                  <a:pt x="101" y="7"/>
                </a:lnTo>
                <a:lnTo>
                  <a:pt x="6" y="102"/>
                </a:lnTo>
                <a:lnTo>
                  <a:pt x="0" y="95"/>
                </a:lnTo>
                <a:close/>
              </a:path>
            </a:pathLst>
          </a:custGeom>
          <a:solidFill>
            <a:srgbClr val="7D60A0"/>
          </a:solidFill>
          <a:ln w="0" cap="flat">
            <a:solidFill>
              <a:srgbClr val="7D6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" name="Freeform 26"/>
          <p:cNvSpPr>
            <a:spLocks noEditPoints="1"/>
          </p:cNvSpPr>
          <p:nvPr/>
        </p:nvSpPr>
        <p:spPr bwMode="auto">
          <a:xfrm>
            <a:off x="5432426" y="1895475"/>
            <a:ext cx="150813" cy="149225"/>
          </a:xfrm>
          <a:custGeom>
            <a:avLst/>
            <a:gdLst>
              <a:gd name="T0" fmla="*/ 95 w 95"/>
              <a:gd name="T1" fmla="*/ 94 h 94"/>
              <a:gd name="T2" fmla="*/ 0 w 95"/>
              <a:gd name="T3" fmla="*/ 0 h 94"/>
              <a:gd name="T4" fmla="*/ 95 w 95"/>
              <a:gd name="T5" fmla="*/ 94 h 94"/>
              <a:gd name="T6" fmla="*/ 0 w 95"/>
              <a:gd name="T7" fmla="*/ 94 h 94"/>
              <a:gd name="T8" fmla="*/ 95 w 95"/>
              <a:gd name="T9" fmla="*/ 0 h 94"/>
              <a:gd name="T10" fmla="*/ 0 w 95"/>
              <a:gd name="T11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" h="94">
                <a:moveTo>
                  <a:pt x="95" y="94"/>
                </a:moveTo>
                <a:lnTo>
                  <a:pt x="0" y="0"/>
                </a:lnTo>
                <a:lnTo>
                  <a:pt x="95" y="94"/>
                </a:lnTo>
                <a:close/>
                <a:moveTo>
                  <a:pt x="0" y="94"/>
                </a:moveTo>
                <a:lnTo>
                  <a:pt x="95" y="0"/>
                </a:lnTo>
                <a:lnTo>
                  <a:pt x="0" y="94"/>
                </a:lnTo>
                <a:close/>
              </a:path>
            </a:pathLst>
          </a:custGeom>
          <a:solidFill>
            <a:srgbClr val="8064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" name="Freeform 27"/>
          <p:cNvSpPr>
            <a:spLocks noEditPoints="1"/>
          </p:cNvSpPr>
          <p:nvPr/>
        </p:nvSpPr>
        <p:spPr bwMode="auto">
          <a:xfrm>
            <a:off x="5427663" y="1889125"/>
            <a:ext cx="160338" cy="161925"/>
          </a:xfrm>
          <a:custGeom>
            <a:avLst/>
            <a:gdLst>
              <a:gd name="T0" fmla="*/ 94 w 101"/>
              <a:gd name="T1" fmla="*/ 102 h 102"/>
              <a:gd name="T2" fmla="*/ 0 w 101"/>
              <a:gd name="T3" fmla="*/ 7 h 102"/>
              <a:gd name="T4" fmla="*/ 7 w 101"/>
              <a:gd name="T5" fmla="*/ 0 h 102"/>
              <a:gd name="T6" fmla="*/ 101 w 101"/>
              <a:gd name="T7" fmla="*/ 95 h 102"/>
              <a:gd name="T8" fmla="*/ 94 w 101"/>
              <a:gd name="T9" fmla="*/ 102 h 102"/>
              <a:gd name="T10" fmla="*/ 0 w 101"/>
              <a:gd name="T11" fmla="*/ 95 h 102"/>
              <a:gd name="T12" fmla="*/ 94 w 101"/>
              <a:gd name="T13" fmla="*/ 0 h 102"/>
              <a:gd name="T14" fmla="*/ 101 w 101"/>
              <a:gd name="T15" fmla="*/ 7 h 102"/>
              <a:gd name="T16" fmla="*/ 7 w 101"/>
              <a:gd name="T17" fmla="*/ 102 h 102"/>
              <a:gd name="T18" fmla="*/ 0 w 101"/>
              <a:gd name="T19" fmla="*/ 9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102">
                <a:moveTo>
                  <a:pt x="94" y="102"/>
                </a:moveTo>
                <a:lnTo>
                  <a:pt x="0" y="7"/>
                </a:lnTo>
                <a:lnTo>
                  <a:pt x="7" y="0"/>
                </a:lnTo>
                <a:lnTo>
                  <a:pt x="101" y="95"/>
                </a:lnTo>
                <a:lnTo>
                  <a:pt x="94" y="102"/>
                </a:lnTo>
                <a:close/>
                <a:moveTo>
                  <a:pt x="0" y="95"/>
                </a:moveTo>
                <a:lnTo>
                  <a:pt x="94" y="0"/>
                </a:lnTo>
                <a:lnTo>
                  <a:pt x="101" y="7"/>
                </a:lnTo>
                <a:lnTo>
                  <a:pt x="7" y="102"/>
                </a:lnTo>
                <a:lnTo>
                  <a:pt x="0" y="95"/>
                </a:lnTo>
                <a:close/>
              </a:path>
            </a:pathLst>
          </a:custGeom>
          <a:solidFill>
            <a:srgbClr val="7D60A0"/>
          </a:solidFill>
          <a:ln w="0" cap="flat">
            <a:solidFill>
              <a:srgbClr val="7D6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" name="Freeform 28"/>
          <p:cNvSpPr>
            <a:spLocks noEditPoints="1"/>
          </p:cNvSpPr>
          <p:nvPr/>
        </p:nvSpPr>
        <p:spPr bwMode="auto">
          <a:xfrm>
            <a:off x="5207001" y="1966913"/>
            <a:ext cx="150813" cy="150813"/>
          </a:xfrm>
          <a:custGeom>
            <a:avLst/>
            <a:gdLst>
              <a:gd name="T0" fmla="*/ 95 w 95"/>
              <a:gd name="T1" fmla="*/ 95 h 95"/>
              <a:gd name="T2" fmla="*/ 0 w 95"/>
              <a:gd name="T3" fmla="*/ 0 h 95"/>
              <a:gd name="T4" fmla="*/ 95 w 95"/>
              <a:gd name="T5" fmla="*/ 95 h 95"/>
              <a:gd name="T6" fmla="*/ 0 w 95"/>
              <a:gd name="T7" fmla="*/ 95 h 95"/>
              <a:gd name="T8" fmla="*/ 95 w 95"/>
              <a:gd name="T9" fmla="*/ 0 h 95"/>
              <a:gd name="T10" fmla="*/ 0 w 95"/>
              <a:gd name="T11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" h="95">
                <a:moveTo>
                  <a:pt x="95" y="95"/>
                </a:moveTo>
                <a:lnTo>
                  <a:pt x="0" y="0"/>
                </a:lnTo>
                <a:lnTo>
                  <a:pt x="95" y="95"/>
                </a:lnTo>
                <a:close/>
                <a:moveTo>
                  <a:pt x="0" y="95"/>
                </a:moveTo>
                <a:lnTo>
                  <a:pt x="95" y="0"/>
                </a:lnTo>
                <a:lnTo>
                  <a:pt x="0" y="95"/>
                </a:lnTo>
                <a:close/>
              </a:path>
            </a:pathLst>
          </a:custGeom>
          <a:solidFill>
            <a:srgbClr val="8064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" name="Freeform 29"/>
          <p:cNvSpPr>
            <a:spLocks noEditPoints="1"/>
          </p:cNvSpPr>
          <p:nvPr/>
        </p:nvSpPr>
        <p:spPr bwMode="auto">
          <a:xfrm>
            <a:off x="5202238" y="1962150"/>
            <a:ext cx="160338" cy="160338"/>
          </a:xfrm>
          <a:custGeom>
            <a:avLst/>
            <a:gdLst>
              <a:gd name="T0" fmla="*/ 94 w 101"/>
              <a:gd name="T1" fmla="*/ 101 h 101"/>
              <a:gd name="T2" fmla="*/ 0 w 101"/>
              <a:gd name="T3" fmla="*/ 7 h 101"/>
              <a:gd name="T4" fmla="*/ 7 w 101"/>
              <a:gd name="T5" fmla="*/ 0 h 101"/>
              <a:gd name="T6" fmla="*/ 101 w 101"/>
              <a:gd name="T7" fmla="*/ 95 h 101"/>
              <a:gd name="T8" fmla="*/ 94 w 101"/>
              <a:gd name="T9" fmla="*/ 101 h 101"/>
              <a:gd name="T10" fmla="*/ 0 w 101"/>
              <a:gd name="T11" fmla="*/ 95 h 101"/>
              <a:gd name="T12" fmla="*/ 94 w 101"/>
              <a:gd name="T13" fmla="*/ 0 h 101"/>
              <a:gd name="T14" fmla="*/ 101 w 101"/>
              <a:gd name="T15" fmla="*/ 7 h 101"/>
              <a:gd name="T16" fmla="*/ 7 w 101"/>
              <a:gd name="T17" fmla="*/ 101 h 101"/>
              <a:gd name="T18" fmla="*/ 0 w 101"/>
              <a:gd name="T19" fmla="*/ 9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101">
                <a:moveTo>
                  <a:pt x="94" y="101"/>
                </a:moveTo>
                <a:lnTo>
                  <a:pt x="0" y="7"/>
                </a:lnTo>
                <a:lnTo>
                  <a:pt x="7" y="0"/>
                </a:lnTo>
                <a:lnTo>
                  <a:pt x="101" y="95"/>
                </a:lnTo>
                <a:lnTo>
                  <a:pt x="94" y="101"/>
                </a:lnTo>
                <a:close/>
                <a:moveTo>
                  <a:pt x="0" y="95"/>
                </a:moveTo>
                <a:lnTo>
                  <a:pt x="94" y="0"/>
                </a:lnTo>
                <a:lnTo>
                  <a:pt x="101" y="7"/>
                </a:lnTo>
                <a:lnTo>
                  <a:pt x="7" y="101"/>
                </a:lnTo>
                <a:lnTo>
                  <a:pt x="0" y="95"/>
                </a:lnTo>
                <a:close/>
              </a:path>
            </a:pathLst>
          </a:custGeom>
          <a:solidFill>
            <a:srgbClr val="7D60A0"/>
          </a:solidFill>
          <a:ln w="0" cap="flat">
            <a:solidFill>
              <a:srgbClr val="7D6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" name="Freeform 30"/>
          <p:cNvSpPr>
            <a:spLocks noEditPoints="1"/>
          </p:cNvSpPr>
          <p:nvPr/>
        </p:nvSpPr>
        <p:spPr bwMode="auto">
          <a:xfrm>
            <a:off x="5349876" y="1966913"/>
            <a:ext cx="149225" cy="150813"/>
          </a:xfrm>
          <a:custGeom>
            <a:avLst/>
            <a:gdLst>
              <a:gd name="T0" fmla="*/ 94 w 94"/>
              <a:gd name="T1" fmla="*/ 95 h 95"/>
              <a:gd name="T2" fmla="*/ 0 w 94"/>
              <a:gd name="T3" fmla="*/ 0 h 95"/>
              <a:gd name="T4" fmla="*/ 94 w 94"/>
              <a:gd name="T5" fmla="*/ 95 h 95"/>
              <a:gd name="T6" fmla="*/ 0 w 94"/>
              <a:gd name="T7" fmla="*/ 95 h 95"/>
              <a:gd name="T8" fmla="*/ 94 w 94"/>
              <a:gd name="T9" fmla="*/ 0 h 95"/>
              <a:gd name="T10" fmla="*/ 0 w 94"/>
              <a:gd name="T11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" h="95">
                <a:moveTo>
                  <a:pt x="94" y="95"/>
                </a:moveTo>
                <a:lnTo>
                  <a:pt x="0" y="0"/>
                </a:lnTo>
                <a:lnTo>
                  <a:pt x="94" y="95"/>
                </a:lnTo>
                <a:close/>
                <a:moveTo>
                  <a:pt x="0" y="95"/>
                </a:moveTo>
                <a:lnTo>
                  <a:pt x="94" y="0"/>
                </a:lnTo>
                <a:lnTo>
                  <a:pt x="0" y="95"/>
                </a:lnTo>
                <a:close/>
              </a:path>
            </a:pathLst>
          </a:custGeom>
          <a:solidFill>
            <a:srgbClr val="8064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" name="Freeform 31"/>
          <p:cNvSpPr>
            <a:spLocks noEditPoints="1"/>
          </p:cNvSpPr>
          <p:nvPr/>
        </p:nvSpPr>
        <p:spPr bwMode="auto">
          <a:xfrm>
            <a:off x="5345113" y="1962150"/>
            <a:ext cx="160338" cy="160338"/>
          </a:xfrm>
          <a:custGeom>
            <a:avLst/>
            <a:gdLst>
              <a:gd name="T0" fmla="*/ 94 w 101"/>
              <a:gd name="T1" fmla="*/ 101 h 101"/>
              <a:gd name="T2" fmla="*/ 0 w 101"/>
              <a:gd name="T3" fmla="*/ 7 h 101"/>
              <a:gd name="T4" fmla="*/ 6 w 101"/>
              <a:gd name="T5" fmla="*/ 0 h 101"/>
              <a:gd name="T6" fmla="*/ 101 w 101"/>
              <a:gd name="T7" fmla="*/ 95 h 101"/>
              <a:gd name="T8" fmla="*/ 94 w 101"/>
              <a:gd name="T9" fmla="*/ 101 h 101"/>
              <a:gd name="T10" fmla="*/ 0 w 101"/>
              <a:gd name="T11" fmla="*/ 95 h 101"/>
              <a:gd name="T12" fmla="*/ 94 w 101"/>
              <a:gd name="T13" fmla="*/ 0 h 101"/>
              <a:gd name="T14" fmla="*/ 101 w 101"/>
              <a:gd name="T15" fmla="*/ 7 h 101"/>
              <a:gd name="T16" fmla="*/ 6 w 101"/>
              <a:gd name="T17" fmla="*/ 101 h 101"/>
              <a:gd name="T18" fmla="*/ 0 w 101"/>
              <a:gd name="T19" fmla="*/ 9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101">
                <a:moveTo>
                  <a:pt x="94" y="101"/>
                </a:moveTo>
                <a:lnTo>
                  <a:pt x="0" y="7"/>
                </a:lnTo>
                <a:lnTo>
                  <a:pt x="6" y="0"/>
                </a:lnTo>
                <a:lnTo>
                  <a:pt x="101" y="95"/>
                </a:lnTo>
                <a:lnTo>
                  <a:pt x="94" y="101"/>
                </a:lnTo>
                <a:close/>
                <a:moveTo>
                  <a:pt x="0" y="95"/>
                </a:moveTo>
                <a:lnTo>
                  <a:pt x="94" y="0"/>
                </a:lnTo>
                <a:lnTo>
                  <a:pt x="101" y="7"/>
                </a:lnTo>
                <a:lnTo>
                  <a:pt x="6" y="101"/>
                </a:lnTo>
                <a:lnTo>
                  <a:pt x="0" y="95"/>
                </a:lnTo>
                <a:close/>
              </a:path>
            </a:pathLst>
          </a:custGeom>
          <a:solidFill>
            <a:srgbClr val="7D60A0"/>
          </a:solidFill>
          <a:ln w="0" cap="flat">
            <a:solidFill>
              <a:srgbClr val="7D6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" name="Freeform 32"/>
          <p:cNvSpPr>
            <a:spLocks noEditPoints="1"/>
          </p:cNvSpPr>
          <p:nvPr/>
        </p:nvSpPr>
        <p:spPr bwMode="auto">
          <a:xfrm>
            <a:off x="6288088" y="2290763"/>
            <a:ext cx="150813" cy="149225"/>
          </a:xfrm>
          <a:custGeom>
            <a:avLst/>
            <a:gdLst>
              <a:gd name="T0" fmla="*/ 95 w 95"/>
              <a:gd name="T1" fmla="*/ 94 h 94"/>
              <a:gd name="T2" fmla="*/ 0 w 95"/>
              <a:gd name="T3" fmla="*/ 0 h 94"/>
              <a:gd name="T4" fmla="*/ 95 w 95"/>
              <a:gd name="T5" fmla="*/ 94 h 94"/>
              <a:gd name="T6" fmla="*/ 0 w 95"/>
              <a:gd name="T7" fmla="*/ 94 h 94"/>
              <a:gd name="T8" fmla="*/ 95 w 95"/>
              <a:gd name="T9" fmla="*/ 0 h 94"/>
              <a:gd name="T10" fmla="*/ 0 w 95"/>
              <a:gd name="T11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" h="94">
                <a:moveTo>
                  <a:pt x="95" y="94"/>
                </a:moveTo>
                <a:lnTo>
                  <a:pt x="0" y="0"/>
                </a:lnTo>
                <a:lnTo>
                  <a:pt x="95" y="94"/>
                </a:lnTo>
                <a:close/>
                <a:moveTo>
                  <a:pt x="0" y="94"/>
                </a:moveTo>
                <a:lnTo>
                  <a:pt x="95" y="0"/>
                </a:lnTo>
                <a:lnTo>
                  <a:pt x="0" y="94"/>
                </a:lnTo>
                <a:close/>
              </a:path>
            </a:pathLst>
          </a:custGeom>
          <a:solidFill>
            <a:srgbClr val="8064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" name="Freeform 33"/>
          <p:cNvSpPr>
            <a:spLocks noEditPoints="1"/>
          </p:cNvSpPr>
          <p:nvPr/>
        </p:nvSpPr>
        <p:spPr bwMode="auto">
          <a:xfrm>
            <a:off x="6283326" y="2286000"/>
            <a:ext cx="160338" cy="160338"/>
          </a:xfrm>
          <a:custGeom>
            <a:avLst/>
            <a:gdLst>
              <a:gd name="T0" fmla="*/ 94 w 101"/>
              <a:gd name="T1" fmla="*/ 101 h 101"/>
              <a:gd name="T2" fmla="*/ 0 w 101"/>
              <a:gd name="T3" fmla="*/ 6 h 101"/>
              <a:gd name="T4" fmla="*/ 7 w 101"/>
              <a:gd name="T5" fmla="*/ 0 h 101"/>
              <a:gd name="T6" fmla="*/ 101 w 101"/>
              <a:gd name="T7" fmla="*/ 94 h 101"/>
              <a:gd name="T8" fmla="*/ 94 w 101"/>
              <a:gd name="T9" fmla="*/ 101 h 101"/>
              <a:gd name="T10" fmla="*/ 0 w 101"/>
              <a:gd name="T11" fmla="*/ 94 h 101"/>
              <a:gd name="T12" fmla="*/ 94 w 101"/>
              <a:gd name="T13" fmla="*/ 0 h 101"/>
              <a:gd name="T14" fmla="*/ 101 w 101"/>
              <a:gd name="T15" fmla="*/ 6 h 101"/>
              <a:gd name="T16" fmla="*/ 7 w 101"/>
              <a:gd name="T17" fmla="*/ 101 h 101"/>
              <a:gd name="T18" fmla="*/ 0 w 101"/>
              <a:gd name="T19" fmla="*/ 9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101">
                <a:moveTo>
                  <a:pt x="94" y="101"/>
                </a:moveTo>
                <a:lnTo>
                  <a:pt x="0" y="6"/>
                </a:lnTo>
                <a:lnTo>
                  <a:pt x="7" y="0"/>
                </a:lnTo>
                <a:lnTo>
                  <a:pt x="101" y="94"/>
                </a:lnTo>
                <a:lnTo>
                  <a:pt x="94" y="101"/>
                </a:lnTo>
                <a:close/>
                <a:moveTo>
                  <a:pt x="0" y="94"/>
                </a:moveTo>
                <a:lnTo>
                  <a:pt x="94" y="0"/>
                </a:lnTo>
                <a:lnTo>
                  <a:pt x="101" y="6"/>
                </a:lnTo>
                <a:lnTo>
                  <a:pt x="7" y="101"/>
                </a:lnTo>
                <a:lnTo>
                  <a:pt x="0" y="94"/>
                </a:lnTo>
                <a:close/>
              </a:path>
            </a:pathLst>
          </a:custGeom>
          <a:solidFill>
            <a:srgbClr val="7D60A0"/>
          </a:solidFill>
          <a:ln w="0" cap="flat">
            <a:solidFill>
              <a:srgbClr val="7D6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" name="Freeform 34"/>
          <p:cNvSpPr>
            <a:spLocks noEditPoints="1"/>
          </p:cNvSpPr>
          <p:nvPr/>
        </p:nvSpPr>
        <p:spPr bwMode="auto">
          <a:xfrm>
            <a:off x="5921376" y="2365375"/>
            <a:ext cx="149225" cy="150813"/>
          </a:xfrm>
          <a:custGeom>
            <a:avLst/>
            <a:gdLst>
              <a:gd name="T0" fmla="*/ 94 w 94"/>
              <a:gd name="T1" fmla="*/ 95 h 95"/>
              <a:gd name="T2" fmla="*/ 0 w 94"/>
              <a:gd name="T3" fmla="*/ 0 h 95"/>
              <a:gd name="T4" fmla="*/ 94 w 94"/>
              <a:gd name="T5" fmla="*/ 95 h 95"/>
              <a:gd name="T6" fmla="*/ 0 w 94"/>
              <a:gd name="T7" fmla="*/ 95 h 95"/>
              <a:gd name="T8" fmla="*/ 94 w 94"/>
              <a:gd name="T9" fmla="*/ 0 h 95"/>
              <a:gd name="T10" fmla="*/ 0 w 94"/>
              <a:gd name="T11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" h="95">
                <a:moveTo>
                  <a:pt x="94" y="95"/>
                </a:moveTo>
                <a:lnTo>
                  <a:pt x="0" y="0"/>
                </a:lnTo>
                <a:lnTo>
                  <a:pt x="94" y="95"/>
                </a:lnTo>
                <a:close/>
                <a:moveTo>
                  <a:pt x="0" y="95"/>
                </a:moveTo>
                <a:lnTo>
                  <a:pt x="94" y="0"/>
                </a:lnTo>
                <a:lnTo>
                  <a:pt x="0" y="95"/>
                </a:lnTo>
                <a:close/>
              </a:path>
            </a:pathLst>
          </a:custGeom>
          <a:solidFill>
            <a:srgbClr val="8064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" name="Freeform 35"/>
          <p:cNvSpPr>
            <a:spLocks noEditPoints="1"/>
          </p:cNvSpPr>
          <p:nvPr/>
        </p:nvSpPr>
        <p:spPr bwMode="auto">
          <a:xfrm>
            <a:off x="5915026" y="2360613"/>
            <a:ext cx="161925" cy="160338"/>
          </a:xfrm>
          <a:custGeom>
            <a:avLst/>
            <a:gdLst>
              <a:gd name="T0" fmla="*/ 95 w 102"/>
              <a:gd name="T1" fmla="*/ 101 h 101"/>
              <a:gd name="T2" fmla="*/ 0 w 102"/>
              <a:gd name="T3" fmla="*/ 7 h 101"/>
              <a:gd name="T4" fmla="*/ 7 w 102"/>
              <a:gd name="T5" fmla="*/ 0 h 101"/>
              <a:gd name="T6" fmla="*/ 102 w 102"/>
              <a:gd name="T7" fmla="*/ 94 h 101"/>
              <a:gd name="T8" fmla="*/ 95 w 102"/>
              <a:gd name="T9" fmla="*/ 101 h 101"/>
              <a:gd name="T10" fmla="*/ 0 w 102"/>
              <a:gd name="T11" fmla="*/ 94 h 101"/>
              <a:gd name="T12" fmla="*/ 95 w 102"/>
              <a:gd name="T13" fmla="*/ 0 h 101"/>
              <a:gd name="T14" fmla="*/ 102 w 102"/>
              <a:gd name="T15" fmla="*/ 7 h 101"/>
              <a:gd name="T16" fmla="*/ 7 w 102"/>
              <a:gd name="T17" fmla="*/ 101 h 101"/>
              <a:gd name="T18" fmla="*/ 0 w 102"/>
              <a:gd name="T19" fmla="*/ 9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2" h="101">
                <a:moveTo>
                  <a:pt x="95" y="101"/>
                </a:moveTo>
                <a:lnTo>
                  <a:pt x="0" y="7"/>
                </a:lnTo>
                <a:lnTo>
                  <a:pt x="7" y="0"/>
                </a:lnTo>
                <a:lnTo>
                  <a:pt x="102" y="94"/>
                </a:lnTo>
                <a:lnTo>
                  <a:pt x="95" y="101"/>
                </a:lnTo>
                <a:close/>
                <a:moveTo>
                  <a:pt x="0" y="94"/>
                </a:moveTo>
                <a:lnTo>
                  <a:pt x="95" y="0"/>
                </a:lnTo>
                <a:lnTo>
                  <a:pt x="102" y="7"/>
                </a:lnTo>
                <a:lnTo>
                  <a:pt x="7" y="101"/>
                </a:lnTo>
                <a:lnTo>
                  <a:pt x="0" y="94"/>
                </a:lnTo>
                <a:close/>
              </a:path>
            </a:pathLst>
          </a:custGeom>
          <a:solidFill>
            <a:srgbClr val="7D60A0"/>
          </a:solidFill>
          <a:ln w="0" cap="flat">
            <a:solidFill>
              <a:srgbClr val="7D6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3" name="Freeform 36"/>
          <p:cNvSpPr>
            <a:spLocks noEditPoints="1"/>
          </p:cNvSpPr>
          <p:nvPr/>
        </p:nvSpPr>
        <p:spPr bwMode="auto">
          <a:xfrm>
            <a:off x="6138863" y="2303463"/>
            <a:ext cx="149225" cy="150813"/>
          </a:xfrm>
          <a:custGeom>
            <a:avLst/>
            <a:gdLst>
              <a:gd name="T0" fmla="*/ 94 w 94"/>
              <a:gd name="T1" fmla="*/ 95 h 95"/>
              <a:gd name="T2" fmla="*/ 0 w 94"/>
              <a:gd name="T3" fmla="*/ 0 h 95"/>
              <a:gd name="T4" fmla="*/ 94 w 94"/>
              <a:gd name="T5" fmla="*/ 95 h 95"/>
              <a:gd name="T6" fmla="*/ 0 w 94"/>
              <a:gd name="T7" fmla="*/ 95 h 95"/>
              <a:gd name="T8" fmla="*/ 94 w 94"/>
              <a:gd name="T9" fmla="*/ 0 h 95"/>
              <a:gd name="T10" fmla="*/ 0 w 94"/>
              <a:gd name="T11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" h="95">
                <a:moveTo>
                  <a:pt x="94" y="95"/>
                </a:moveTo>
                <a:lnTo>
                  <a:pt x="0" y="0"/>
                </a:lnTo>
                <a:lnTo>
                  <a:pt x="94" y="95"/>
                </a:lnTo>
                <a:close/>
                <a:moveTo>
                  <a:pt x="0" y="95"/>
                </a:moveTo>
                <a:lnTo>
                  <a:pt x="94" y="0"/>
                </a:lnTo>
                <a:lnTo>
                  <a:pt x="0" y="95"/>
                </a:lnTo>
                <a:close/>
              </a:path>
            </a:pathLst>
          </a:custGeom>
          <a:solidFill>
            <a:srgbClr val="8064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4" name="Freeform 37"/>
          <p:cNvSpPr>
            <a:spLocks noEditPoints="1"/>
          </p:cNvSpPr>
          <p:nvPr/>
        </p:nvSpPr>
        <p:spPr bwMode="auto">
          <a:xfrm>
            <a:off x="6132513" y="2298700"/>
            <a:ext cx="161925" cy="160338"/>
          </a:xfrm>
          <a:custGeom>
            <a:avLst/>
            <a:gdLst>
              <a:gd name="T0" fmla="*/ 95 w 102"/>
              <a:gd name="T1" fmla="*/ 101 h 101"/>
              <a:gd name="T2" fmla="*/ 0 w 102"/>
              <a:gd name="T3" fmla="*/ 7 h 101"/>
              <a:gd name="T4" fmla="*/ 7 w 102"/>
              <a:gd name="T5" fmla="*/ 0 h 101"/>
              <a:gd name="T6" fmla="*/ 102 w 102"/>
              <a:gd name="T7" fmla="*/ 94 h 101"/>
              <a:gd name="T8" fmla="*/ 95 w 102"/>
              <a:gd name="T9" fmla="*/ 101 h 101"/>
              <a:gd name="T10" fmla="*/ 0 w 102"/>
              <a:gd name="T11" fmla="*/ 94 h 101"/>
              <a:gd name="T12" fmla="*/ 95 w 102"/>
              <a:gd name="T13" fmla="*/ 0 h 101"/>
              <a:gd name="T14" fmla="*/ 102 w 102"/>
              <a:gd name="T15" fmla="*/ 7 h 101"/>
              <a:gd name="T16" fmla="*/ 7 w 102"/>
              <a:gd name="T17" fmla="*/ 101 h 101"/>
              <a:gd name="T18" fmla="*/ 0 w 102"/>
              <a:gd name="T19" fmla="*/ 9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2" h="101">
                <a:moveTo>
                  <a:pt x="95" y="101"/>
                </a:moveTo>
                <a:lnTo>
                  <a:pt x="0" y="7"/>
                </a:lnTo>
                <a:lnTo>
                  <a:pt x="7" y="0"/>
                </a:lnTo>
                <a:lnTo>
                  <a:pt x="102" y="94"/>
                </a:lnTo>
                <a:lnTo>
                  <a:pt x="95" y="101"/>
                </a:lnTo>
                <a:close/>
                <a:moveTo>
                  <a:pt x="0" y="94"/>
                </a:moveTo>
                <a:lnTo>
                  <a:pt x="95" y="0"/>
                </a:lnTo>
                <a:lnTo>
                  <a:pt x="102" y="7"/>
                </a:lnTo>
                <a:lnTo>
                  <a:pt x="7" y="101"/>
                </a:lnTo>
                <a:lnTo>
                  <a:pt x="0" y="94"/>
                </a:lnTo>
                <a:close/>
              </a:path>
            </a:pathLst>
          </a:custGeom>
          <a:solidFill>
            <a:srgbClr val="7D60A0"/>
          </a:solidFill>
          <a:ln w="0" cap="flat">
            <a:solidFill>
              <a:srgbClr val="7D6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" name="Freeform 38"/>
          <p:cNvSpPr>
            <a:spLocks noEditPoints="1"/>
          </p:cNvSpPr>
          <p:nvPr/>
        </p:nvSpPr>
        <p:spPr bwMode="auto">
          <a:xfrm>
            <a:off x="6365876" y="2282825"/>
            <a:ext cx="149225" cy="150813"/>
          </a:xfrm>
          <a:custGeom>
            <a:avLst/>
            <a:gdLst>
              <a:gd name="T0" fmla="*/ 94 w 94"/>
              <a:gd name="T1" fmla="*/ 95 h 95"/>
              <a:gd name="T2" fmla="*/ 0 w 94"/>
              <a:gd name="T3" fmla="*/ 0 h 95"/>
              <a:gd name="T4" fmla="*/ 94 w 94"/>
              <a:gd name="T5" fmla="*/ 95 h 95"/>
              <a:gd name="T6" fmla="*/ 0 w 94"/>
              <a:gd name="T7" fmla="*/ 95 h 95"/>
              <a:gd name="T8" fmla="*/ 94 w 94"/>
              <a:gd name="T9" fmla="*/ 0 h 95"/>
              <a:gd name="T10" fmla="*/ 0 w 94"/>
              <a:gd name="T11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" h="95">
                <a:moveTo>
                  <a:pt x="94" y="95"/>
                </a:moveTo>
                <a:lnTo>
                  <a:pt x="0" y="0"/>
                </a:lnTo>
                <a:lnTo>
                  <a:pt x="94" y="95"/>
                </a:lnTo>
                <a:close/>
                <a:moveTo>
                  <a:pt x="0" y="95"/>
                </a:moveTo>
                <a:lnTo>
                  <a:pt x="94" y="0"/>
                </a:lnTo>
                <a:lnTo>
                  <a:pt x="0" y="95"/>
                </a:lnTo>
                <a:close/>
              </a:path>
            </a:pathLst>
          </a:custGeom>
          <a:solidFill>
            <a:srgbClr val="8064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" name="Freeform 39"/>
          <p:cNvSpPr>
            <a:spLocks noEditPoints="1"/>
          </p:cNvSpPr>
          <p:nvPr/>
        </p:nvSpPr>
        <p:spPr bwMode="auto">
          <a:xfrm>
            <a:off x="6361113" y="2278063"/>
            <a:ext cx="160338" cy="160338"/>
          </a:xfrm>
          <a:custGeom>
            <a:avLst/>
            <a:gdLst>
              <a:gd name="T0" fmla="*/ 94 w 101"/>
              <a:gd name="T1" fmla="*/ 101 h 101"/>
              <a:gd name="T2" fmla="*/ 0 w 101"/>
              <a:gd name="T3" fmla="*/ 7 h 101"/>
              <a:gd name="T4" fmla="*/ 6 w 101"/>
              <a:gd name="T5" fmla="*/ 0 h 101"/>
              <a:gd name="T6" fmla="*/ 101 w 101"/>
              <a:gd name="T7" fmla="*/ 94 h 101"/>
              <a:gd name="T8" fmla="*/ 94 w 101"/>
              <a:gd name="T9" fmla="*/ 101 h 101"/>
              <a:gd name="T10" fmla="*/ 0 w 101"/>
              <a:gd name="T11" fmla="*/ 94 h 101"/>
              <a:gd name="T12" fmla="*/ 94 w 101"/>
              <a:gd name="T13" fmla="*/ 0 h 101"/>
              <a:gd name="T14" fmla="*/ 101 w 101"/>
              <a:gd name="T15" fmla="*/ 7 h 101"/>
              <a:gd name="T16" fmla="*/ 6 w 101"/>
              <a:gd name="T17" fmla="*/ 101 h 101"/>
              <a:gd name="T18" fmla="*/ 0 w 101"/>
              <a:gd name="T19" fmla="*/ 9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101">
                <a:moveTo>
                  <a:pt x="94" y="101"/>
                </a:moveTo>
                <a:lnTo>
                  <a:pt x="0" y="7"/>
                </a:lnTo>
                <a:lnTo>
                  <a:pt x="6" y="0"/>
                </a:lnTo>
                <a:lnTo>
                  <a:pt x="101" y="94"/>
                </a:lnTo>
                <a:lnTo>
                  <a:pt x="94" y="101"/>
                </a:lnTo>
                <a:close/>
                <a:moveTo>
                  <a:pt x="0" y="94"/>
                </a:moveTo>
                <a:lnTo>
                  <a:pt x="94" y="0"/>
                </a:lnTo>
                <a:lnTo>
                  <a:pt x="101" y="7"/>
                </a:lnTo>
                <a:lnTo>
                  <a:pt x="6" y="101"/>
                </a:lnTo>
                <a:lnTo>
                  <a:pt x="0" y="94"/>
                </a:lnTo>
                <a:close/>
              </a:path>
            </a:pathLst>
          </a:custGeom>
          <a:solidFill>
            <a:srgbClr val="7D60A0"/>
          </a:solidFill>
          <a:ln w="0" cap="flat">
            <a:solidFill>
              <a:srgbClr val="7D6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" name="Freeform 40"/>
          <p:cNvSpPr>
            <a:spLocks noEditPoints="1"/>
          </p:cNvSpPr>
          <p:nvPr/>
        </p:nvSpPr>
        <p:spPr bwMode="auto">
          <a:xfrm>
            <a:off x="5864226" y="2224088"/>
            <a:ext cx="149225" cy="149225"/>
          </a:xfrm>
          <a:custGeom>
            <a:avLst/>
            <a:gdLst>
              <a:gd name="T0" fmla="*/ 94 w 94"/>
              <a:gd name="T1" fmla="*/ 94 h 94"/>
              <a:gd name="T2" fmla="*/ 0 w 94"/>
              <a:gd name="T3" fmla="*/ 0 h 94"/>
              <a:gd name="T4" fmla="*/ 94 w 94"/>
              <a:gd name="T5" fmla="*/ 94 h 94"/>
              <a:gd name="T6" fmla="*/ 0 w 94"/>
              <a:gd name="T7" fmla="*/ 94 h 94"/>
              <a:gd name="T8" fmla="*/ 94 w 94"/>
              <a:gd name="T9" fmla="*/ 0 h 94"/>
              <a:gd name="T10" fmla="*/ 0 w 94"/>
              <a:gd name="T11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" h="94">
                <a:moveTo>
                  <a:pt x="94" y="94"/>
                </a:moveTo>
                <a:lnTo>
                  <a:pt x="0" y="0"/>
                </a:lnTo>
                <a:lnTo>
                  <a:pt x="94" y="94"/>
                </a:lnTo>
                <a:close/>
                <a:moveTo>
                  <a:pt x="0" y="94"/>
                </a:moveTo>
                <a:lnTo>
                  <a:pt x="94" y="0"/>
                </a:lnTo>
                <a:lnTo>
                  <a:pt x="0" y="94"/>
                </a:lnTo>
                <a:close/>
              </a:path>
            </a:pathLst>
          </a:custGeom>
          <a:solidFill>
            <a:srgbClr val="8064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" name="Freeform 41"/>
          <p:cNvSpPr>
            <a:spLocks noEditPoints="1"/>
          </p:cNvSpPr>
          <p:nvPr/>
        </p:nvSpPr>
        <p:spPr bwMode="auto">
          <a:xfrm>
            <a:off x="5859463" y="2217738"/>
            <a:ext cx="160338" cy="161925"/>
          </a:xfrm>
          <a:custGeom>
            <a:avLst/>
            <a:gdLst>
              <a:gd name="T0" fmla="*/ 94 w 101"/>
              <a:gd name="T1" fmla="*/ 102 h 102"/>
              <a:gd name="T2" fmla="*/ 0 w 101"/>
              <a:gd name="T3" fmla="*/ 7 h 102"/>
              <a:gd name="T4" fmla="*/ 6 w 101"/>
              <a:gd name="T5" fmla="*/ 0 h 102"/>
              <a:gd name="T6" fmla="*/ 101 w 101"/>
              <a:gd name="T7" fmla="*/ 95 h 102"/>
              <a:gd name="T8" fmla="*/ 94 w 101"/>
              <a:gd name="T9" fmla="*/ 102 h 102"/>
              <a:gd name="T10" fmla="*/ 0 w 101"/>
              <a:gd name="T11" fmla="*/ 95 h 102"/>
              <a:gd name="T12" fmla="*/ 94 w 101"/>
              <a:gd name="T13" fmla="*/ 0 h 102"/>
              <a:gd name="T14" fmla="*/ 101 w 101"/>
              <a:gd name="T15" fmla="*/ 7 h 102"/>
              <a:gd name="T16" fmla="*/ 6 w 101"/>
              <a:gd name="T17" fmla="*/ 102 h 102"/>
              <a:gd name="T18" fmla="*/ 0 w 101"/>
              <a:gd name="T19" fmla="*/ 9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102">
                <a:moveTo>
                  <a:pt x="94" y="102"/>
                </a:moveTo>
                <a:lnTo>
                  <a:pt x="0" y="7"/>
                </a:lnTo>
                <a:lnTo>
                  <a:pt x="6" y="0"/>
                </a:lnTo>
                <a:lnTo>
                  <a:pt x="101" y="95"/>
                </a:lnTo>
                <a:lnTo>
                  <a:pt x="94" y="102"/>
                </a:lnTo>
                <a:close/>
                <a:moveTo>
                  <a:pt x="0" y="95"/>
                </a:moveTo>
                <a:lnTo>
                  <a:pt x="94" y="0"/>
                </a:lnTo>
                <a:lnTo>
                  <a:pt x="101" y="7"/>
                </a:lnTo>
                <a:lnTo>
                  <a:pt x="6" y="102"/>
                </a:lnTo>
                <a:lnTo>
                  <a:pt x="0" y="95"/>
                </a:lnTo>
                <a:close/>
              </a:path>
            </a:pathLst>
          </a:custGeom>
          <a:solidFill>
            <a:srgbClr val="7D60A0"/>
          </a:solidFill>
          <a:ln w="0" cap="flat">
            <a:solidFill>
              <a:srgbClr val="7D6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" name="Freeform 42"/>
          <p:cNvSpPr>
            <a:spLocks noEditPoints="1"/>
          </p:cNvSpPr>
          <p:nvPr/>
        </p:nvSpPr>
        <p:spPr bwMode="auto">
          <a:xfrm>
            <a:off x="6107113" y="2252663"/>
            <a:ext cx="150813" cy="149225"/>
          </a:xfrm>
          <a:custGeom>
            <a:avLst/>
            <a:gdLst>
              <a:gd name="T0" fmla="*/ 95 w 95"/>
              <a:gd name="T1" fmla="*/ 94 h 94"/>
              <a:gd name="T2" fmla="*/ 0 w 95"/>
              <a:gd name="T3" fmla="*/ 0 h 94"/>
              <a:gd name="T4" fmla="*/ 95 w 95"/>
              <a:gd name="T5" fmla="*/ 94 h 94"/>
              <a:gd name="T6" fmla="*/ 0 w 95"/>
              <a:gd name="T7" fmla="*/ 94 h 94"/>
              <a:gd name="T8" fmla="*/ 95 w 95"/>
              <a:gd name="T9" fmla="*/ 0 h 94"/>
              <a:gd name="T10" fmla="*/ 0 w 95"/>
              <a:gd name="T11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" h="94">
                <a:moveTo>
                  <a:pt x="95" y="94"/>
                </a:moveTo>
                <a:lnTo>
                  <a:pt x="0" y="0"/>
                </a:lnTo>
                <a:lnTo>
                  <a:pt x="95" y="94"/>
                </a:lnTo>
                <a:close/>
                <a:moveTo>
                  <a:pt x="0" y="94"/>
                </a:moveTo>
                <a:lnTo>
                  <a:pt x="95" y="0"/>
                </a:lnTo>
                <a:lnTo>
                  <a:pt x="0" y="94"/>
                </a:lnTo>
                <a:close/>
              </a:path>
            </a:pathLst>
          </a:custGeom>
          <a:solidFill>
            <a:srgbClr val="8064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" name="Freeform 43"/>
          <p:cNvSpPr>
            <a:spLocks noEditPoints="1"/>
          </p:cNvSpPr>
          <p:nvPr/>
        </p:nvSpPr>
        <p:spPr bwMode="auto">
          <a:xfrm>
            <a:off x="6102351" y="2246313"/>
            <a:ext cx="160338" cy="161925"/>
          </a:xfrm>
          <a:custGeom>
            <a:avLst/>
            <a:gdLst>
              <a:gd name="T0" fmla="*/ 94 w 101"/>
              <a:gd name="T1" fmla="*/ 102 h 102"/>
              <a:gd name="T2" fmla="*/ 0 w 101"/>
              <a:gd name="T3" fmla="*/ 7 h 102"/>
              <a:gd name="T4" fmla="*/ 7 w 101"/>
              <a:gd name="T5" fmla="*/ 0 h 102"/>
              <a:gd name="T6" fmla="*/ 101 w 101"/>
              <a:gd name="T7" fmla="*/ 95 h 102"/>
              <a:gd name="T8" fmla="*/ 94 w 101"/>
              <a:gd name="T9" fmla="*/ 102 h 102"/>
              <a:gd name="T10" fmla="*/ 0 w 101"/>
              <a:gd name="T11" fmla="*/ 95 h 102"/>
              <a:gd name="T12" fmla="*/ 94 w 101"/>
              <a:gd name="T13" fmla="*/ 0 h 102"/>
              <a:gd name="T14" fmla="*/ 101 w 101"/>
              <a:gd name="T15" fmla="*/ 7 h 102"/>
              <a:gd name="T16" fmla="*/ 7 w 101"/>
              <a:gd name="T17" fmla="*/ 102 h 102"/>
              <a:gd name="T18" fmla="*/ 0 w 101"/>
              <a:gd name="T19" fmla="*/ 9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102">
                <a:moveTo>
                  <a:pt x="94" y="102"/>
                </a:moveTo>
                <a:lnTo>
                  <a:pt x="0" y="7"/>
                </a:lnTo>
                <a:lnTo>
                  <a:pt x="7" y="0"/>
                </a:lnTo>
                <a:lnTo>
                  <a:pt x="101" y="95"/>
                </a:lnTo>
                <a:lnTo>
                  <a:pt x="94" y="102"/>
                </a:lnTo>
                <a:close/>
                <a:moveTo>
                  <a:pt x="0" y="95"/>
                </a:moveTo>
                <a:lnTo>
                  <a:pt x="94" y="0"/>
                </a:lnTo>
                <a:lnTo>
                  <a:pt x="101" y="7"/>
                </a:lnTo>
                <a:lnTo>
                  <a:pt x="7" y="102"/>
                </a:lnTo>
                <a:lnTo>
                  <a:pt x="0" y="95"/>
                </a:lnTo>
                <a:close/>
              </a:path>
            </a:pathLst>
          </a:custGeom>
          <a:solidFill>
            <a:srgbClr val="7D60A0"/>
          </a:solidFill>
          <a:ln w="0" cap="flat">
            <a:solidFill>
              <a:srgbClr val="7D6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" name="Freeform 44"/>
          <p:cNvSpPr>
            <a:spLocks noEditPoints="1"/>
          </p:cNvSpPr>
          <p:nvPr/>
        </p:nvSpPr>
        <p:spPr bwMode="auto">
          <a:xfrm>
            <a:off x="6197601" y="2252663"/>
            <a:ext cx="150813" cy="149225"/>
          </a:xfrm>
          <a:custGeom>
            <a:avLst/>
            <a:gdLst>
              <a:gd name="T0" fmla="*/ 95 w 95"/>
              <a:gd name="T1" fmla="*/ 94 h 94"/>
              <a:gd name="T2" fmla="*/ 0 w 95"/>
              <a:gd name="T3" fmla="*/ 0 h 94"/>
              <a:gd name="T4" fmla="*/ 95 w 95"/>
              <a:gd name="T5" fmla="*/ 94 h 94"/>
              <a:gd name="T6" fmla="*/ 0 w 95"/>
              <a:gd name="T7" fmla="*/ 94 h 94"/>
              <a:gd name="T8" fmla="*/ 95 w 95"/>
              <a:gd name="T9" fmla="*/ 0 h 94"/>
              <a:gd name="T10" fmla="*/ 0 w 95"/>
              <a:gd name="T11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" h="94">
                <a:moveTo>
                  <a:pt x="95" y="94"/>
                </a:moveTo>
                <a:lnTo>
                  <a:pt x="0" y="0"/>
                </a:lnTo>
                <a:lnTo>
                  <a:pt x="95" y="94"/>
                </a:lnTo>
                <a:close/>
                <a:moveTo>
                  <a:pt x="0" y="94"/>
                </a:moveTo>
                <a:lnTo>
                  <a:pt x="95" y="0"/>
                </a:lnTo>
                <a:lnTo>
                  <a:pt x="0" y="94"/>
                </a:lnTo>
                <a:close/>
              </a:path>
            </a:pathLst>
          </a:custGeom>
          <a:solidFill>
            <a:srgbClr val="8064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2" name="Freeform 45"/>
          <p:cNvSpPr>
            <a:spLocks noEditPoints="1"/>
          </p:cNvSpPr>
          <p:nvPr/>
        </p:nvSpPr>
        <p:spPr bwMode="auto">
          <a:xfrm>
            <a:off x="6192838" y="2246313"/>
            <a:ext cx="160338" cy="161925"/>
          </a:xfrm>
          <a:custGeom>
            <a:avLst/>
            <a:gdLst>
              <a:gd name="T0" fmla="*/ 94 w 101"/>
              <a:gd name="T1" fmla="*/ 102 h 102"/>
              <a:gd name="T2" fmla="*/ 0 w 101"/>
              <a:gd name="T3" fmla="*/ 7 h 102"/>
              <a:gd name="T4" fmla="*/ 7 w 101"/>
              <a:gd name="T5" fmla="*/ 0 h 102"/>
              <a:gd name="T6" fmla="*/ 101 w 101"/>
              <a:gd name="T7" fmla="*/ 95 h 102"/>
              <a:gd name="T8" fmla="*/ 94 w 101"/>
              <a:gd name="T9" fmla="*/ 102 h 102"/>
              <a:gd name="T10" fmla="*/ 0 w 101"/>
              <a:gd name="T11" fmla="*/ 95 h 102"/>
              <a:gd name="T12" fmla="*/ 94 w 101"/>
              <a:gd name="T13" fmla="*/ 0 h 102"/>
              <a:gd name="T14" fmla="*/ 101 w 101"/>
              <a:gd name="T15" fmla="*/ 7 h 102"/>
              <a:gd name="T16" fmla="*/ 7 w 101"/>
              <a:gd name="T17" fmla="*/ 102 h 102"/>
              <a:gd name="T18" fmla="*/ 0 w 101"/>
              <a:gd name="T19" fmla="*/ 9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102">
                <a:moveTo>
                  <a:pt x="94" y="102"/>
                </a:moveTo>
                <a:lnTo>
                  <a:pt x="0" y="7"/>
                </a:lnTo>
                <a:lnTo>
                  <a:pt x="7" y="0"/>
                </a:lnTo>
                <a:lnTo>
                  <a:pt x="101" y="95"/>
                </a:lnTo>
                <a:lnTo>
                  <a:pt x="94" y="102"/>
                </a:lnTo>
                <a:close/>
                <a:moveTo>
                  <a:pt x="0" y="95"/>
                </a:moveTo>
                <a:lnTo>
                  <a:pt x="94" y="0"/>
                </a:lnTo>
                <a:lnTo>
                  <a:pt x="101" y="7"/>
                </a:lnTo>
                <a:lnTo>
                  <a:pt x="7" y="102"/>
                </a:lnTo>
                <a:lnTo>
                  <a:pt x="0" y="95"/>
                </a:lnTo>
                <a:close/>
              </a:path>
            </a:pathLst>
          </a:custGeom>
          <a:solidFill>
            <a:srgbClr val="7D60A0"/>
          </a:solidFill>
          <a:ln w="0" cap="flat">
            <a:solidFill>
              <a:srgbClr val="7D6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" name="Freeform 46"/>
          <p:cNvSpPr>
            <a:spLocks noEditPoints="1"/>
          </p:cNvSpPr>
          <p:nvPr/>
        </p:nvSpPr>
        <p:spPr bwMode="auto">
          <a:xfrm>
            <a:off x="5741988" y="2244725"/>
            <a:ext cx="150813" cy="149225"/>
          </a:xfrm>
          <a:custGeom>
            <a:avLst/>
            <a:gdLst>
              <a:gd name="T0" fmla="*/ 95 w 95"/>
              <a:gd name="T1" fmla="*/ 94 h 94"/>
              <a:gd name="T2" fmla="*/ 0 w 95"/>
              <a:gd name="T3" fmla="*/ 0 h 94"/>
              <a:gd name="T4" fmla="*/ 95 w 95"/>
              <a:gd name="T5" fmla="*/ 94 h 94"/>
              <a:gd name="T6" fmla="*/ 0 w 95"/>
              <a:gd name="T7" fmla="*/ 94 h 94"/>
              <a:gd name="T8" fmla="*/ 95 w 95"/>
              <a:gd name="T9" fmla="*/ 0 h 94"/>
              <a:gd name="T10" fmla="*/ 0 w 95"/>
              <a:gd name="T11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" h="94">
                <a:moveTo>
                  <a:pt x="95" y="94"/>
                </a:moveTo>
                <a:lnTo>
                  <a:pt x="0" y="0"/>
                </a:lnTo>
                <a:lnTo>
                  <a:pt x="95" y="94"/>
                </a:lnTo>
                <a:close/>
                <a:moveTo>
                  <a:pt x="0" y="94"/>
                </a:moveTo>
                <a:lnTo>
                  <a:pt x="95" y="0"/>
                </a:lnTo>
                <a:lnTo>
                  <a:pt x="0" y="94"/>
                </a:lnTo>
                <a:close/>
              </a:path>
            </a:pathLst>
          </a:custGeom>
          <a:solidFill>
            <a:srgbClr val="8064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4" name="Freeform 47"/>
          <p:cNvSpPr>
            <a:spLocks noEditPoints="1"/>
          </p:cNvSpPr>
          <p:nvPr/>
        </p:nvSpPr>
        <p:spPr bwMode="auto">
          <a:xfrm>
            <a:off x="5737226" y="2238375"/>
            <a:ext cx="160338" cy="161925"/>
          </a:xfrm>
          <a:custGeom>
            <a:avLst/>
            <a:gdLst>
              <a:gd name="T0" fmla="*/ 95 w 101"/>
              <a:gd name="T1" fmla="*/ 102 h 102"/>
              <a:gd name="T2" fmla="*/ 0 w 101"/>
              <a:gd name="T3" fmla="*/ 7 h 102"/>
              <a:gd name="T4" fmla="*/ 7 w 101"/>
              <a:gd name="T5" fmla="*/ 0 h 102"/>
              <a:gd name="T6" fmla="*/ 101 w 101"/>
              <a:gd name="T7" fmla="*/ 95 h 102"/>
              <a:gd name="T8" fmla="*/ 95 w 101"/>
              <a:gd name="T9" fmla="*/ 102 h 102"/>
              <a:gd name="T10" fmla="*/ 0 w 101"/>
              <a:gd name="T11" fmla="*/ 95 h 102"/>
              <a:gd name="T12" fmla="*/ 95 w 101"/>
              <a:gd name="T13" fmla="*/ 0 h 102"/>
              <a:gd name="T14" fmla="*/ 101 w 101"/>
              <a:gd name="T15" fmla="*/ 7 h 102"/>
              <a:gd name="T16" fmla="*/ 7 w 101"/>
              <a:gd name="T17" fmla="*/ 102 h 102"/>
              <a:gd name="T18" fmla="*/ 0 w 101"/>
              <a:gd name="T19" fmla="*/ 9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102">
                <a:moveTo>
                  <a:pt x="95" y="102"/>
                </a:moveTo>
                <a:lnTo>
                  <a:pt x="0" y="7"/>
                </a:lnTo>
                <a:lnTo>
                  <a:pt x="7" y="0"/>
                </a:lnTo>
                <a:lnTo>
                  <a:pt x="101" y="95"/>
                </a:lnTo>
                <a:lnTo>
                  <a:pt x="95" y="102"/>
                </a:lnTo>
                <a:close/>
                <a:moveTo>
                  <a:pt x="0" y="95"/>
                </a:moveTo>
                <a:lnTo>
                  <a:pt x="95" y="0"/>
                </a:lnTo>
                <a:lnTo>
                  <a:pt x="101" y="7"/>
                </a:lnTo>
                <a:lnTo>
                  <a:pt x="7" y="102"/>
                </a:lnTo>
                <a:lnTo>
                  <a:pt x="0" y="95"/>
                </a:lnTo>
                <a:close/>
              </a:path>
            </a:pathLst>
          </a:custGeom>
          <a:solidFill>
            <a:srgbClr val="7D60A0"/>
          </a:solidFill>
          <a:ln w="0" cap="flat">
            <a:solidFill>
              <a:srgbClr val="7D6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" name="Freeform 48"/>
          <p:cNvSpPr>
            <a:spLocks noEditPoints="1"/>
          </p:cNvSpPr>
          <p:nvPr/>
        </p:nvSpPr>
        <p:spPr bwMode="auto">
          <a:xfrm>
            <a:off x="6097588" y="2249488"/>
            <a:ext cx="149225" cy="149225"/>
          </a:xfrm>
          <a:custGeom>
            <a:avLst/>
            <a:gdLst>
              <a:gd name="T0" fmla="*/ 94 w 94"/>
              <a:gd name="T1" fmla="*/ 94 h 94"/>
              <a:gd name="T2" fmla="*/ 0 w 94"/>
              <a:gd name="T3" fmla="*/ 0 h 94"/>
              <a:gd name="T4" fmla="*/ 94 w 94"/>
              <a:gd name="T5" fmla="*/ 94 h 94"/>
              <a:gd name="T6" fmla="*/ 0 w 94"/>
              <a:gd name="T7" fmla="*/ 94 h 94"/>
              <a:gd name="T8" fmla="*/ 94 w 94"/>
              <a:gd name="T9" fmla="*/ 0 h 94"/>
              <a:gd name="T10" fmla="*/ 0 w 94"/>
              <a:gd name="T11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" h="94">
                <a:moveTo>
                  <a:pt x="94" y="94"/>
                </a:moveTo>
                <a:lnTo>
                  <a:pt x="0" y="0"/>
                </a:lnTo>
                <a:lnTo>
                  <a:pt x="94" y="94"/>
                </a:lnTo>
                <a:close/>
                <a:moveTo>
                  <a:pt x="0" y="94"/>
                </a:moveTo>
                <a:lnTo>
                  <a:pt x="94" y="0"/>
                </a:lnTo>
                <a:lnTo>
                  <a:pt x="0" y="94"/>
                </a:lnTo>
                <a:close/>
              </a:path>
            </a:pathLst>
          </a:custGeom>
          <a:solidFill>
            <a:srgbClr val="8064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" name="Freeform 49"/>
          <p:cNvSpPr>
            <a:spLocks noEditPoints="1"/>
          </p:cNvSpPr>
          <p:nvPr/>
        </p:nvSpPr>
        <p:spPr bwMode="auto">
          <a:xfrm>
            <a:off x="6091238" y="2243138"/>
            <a:ext cx="161925" cy="161925"/>
          </a:xfrm>
          <a:custGeom>
            <a:avLst/>
            <a:gdLst>
              <a:gd name="T0" fmla="*/ 95 w 102"/>
              <a:gd name="T1" fmla="*/ 102 h 102"/>
              <a:gd name="T2" fmla="*/ 0 w 102"/>
              <a:gd name="T3" fmla="*/ 7 h 102"/>
              <a:gd name="T4" fmla="*/ 7 w 102"/>
              <a:gd name="T5" fmla="*/ 0 h 102"/>
              <a:gd name="T6" fmla="*/ 102 w 102"/>
              <a:gd name="T7" fmla="*/ 95 h 102"/>
              <a:gd name="T8" fmla="*/ 95 w 102"/>
              <a:gd name="T9" fmla="*/ 102 h 102"/>
              <a:gd name="T10" fmla="*/ 0 w 102"/>
              <a:gd name="T11" fmla="*/ 95 h 102"/>
              <a:gd name="T12" fmla="*/ 95 w 102"/>
              <a:gd name="T13" fmla="*/ 0 h 102"/>
              <a:gd name="T14" fmla="*/ 102 w 102"/>
              <a:gd name="T15" fmla="*/ 7 h 102"/>
              <a:gd name="T16" fmla="*/ 7 w 102"/>
              <a:gd name="T17" fmla="*/ 102 h 102"/>
              <a:gd name="T18" fmla="*/ 0 w 102"/>
              <a:gd name="T19" fmla="*/ 9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2" h="102">
                <a:moveTo>
                  <a:pt x="95" y="102"/>
                </a:moveTo>
                <a:lnTo>
                  <a:pt x="0" y="7"/>
                </a:lnTo>
                <a:lnTo>
                  <a:pt x="7" y="0"/>
                </a:lnTo>
                <a:lnTo>
                  <a:pt x="102" y="95"/>
                </a:lnTo>
                <a:lnTo>
                  <a:pt x="95" y="102"/>
                </a:lnTo>
                <a:close/>
                <a:moveTo>
                  <a:pt x="0" y="95"/>
                </a:moveTo>
                <a:lnTo>
                  <a:pt x="95" y="0"/>
                </a:lnTo>
                <a:lnTo>
                  <a:pt x="102" y="7"/>
                </a:lnTo>
                <a:lnTo>
                  <a:pt x="7" y="102"/>
                </a:lnTo>
                <a:lnTo>
                  <a:pt x="0" y="95"/>
                </a:lnTo>
                <a:close/>
              </a:path>
            </a:pathLst>
          </a:custGeom>
          <a:solidFill>
            <a:srgbClr val="7D60A0"/>
          </a:solidFill>
          <a:ln w="0" cap="flat">
            <a:solidFill>
              <a:srgbClr val="7D6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" name="Freeform 50"/>
          <p:cNvSpPr>
            <a:spLocks noEditPoints="1"/>
          </p:cNvSpPr>
          <p:nvPr/>
        </p:nvSpPr>
        <p:spPr bwMode="auto">
          <a:xfrm>
            <a:off x="5970588" y="2308225"/>
            <a:ext cx="149225" cy="150813"/>
          </a:xfrm>
          <a:custGeom>
            <a:avLst/>
            <a:gdLst>
              <a:gd name="T0" fmla="*/ 94 w 94"/>
              <a:gd name="T1" fmla="*/ 95 h 95"/>
              <a:gd name="T2" fmla="*/ 0 w 94"/>
              <a:gd name="T3" fmla="*/ 0 h 95"/>
              <a:gd name="T4" fmla="*/ 94 w 94"/>
              <a:gd name="T5" fmla="*/ 95 h 95"/>
              <a:gd name="T6" fmla="*/ 0 w 94"/>
              <a:gd name="T7" fmla="*/ 95 h 95"/>
              <a:gd name="T8" fmla="*/ 94 w 94"/>
              <a:gd name="T9" fmla="*/ 0 h 95"/>
              <a:gd name="T10" fmla="*/ 0 w 94"/>
              <a:gd name="T11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" h="95">
                <a:moveTo>
                  <a:pt x="94" y="95"/>
                </a:moveTo>
                <a:lnTo>
                  <a:pt x="0" y="0"/>
                </a:lnTo>
                <a:lnTo>
                  <a:pt x="94" y="95"/>
                </a:lnTo>
                <a:close/>
                <a:moveTo>
                  <a:pt x="0" y="95"/>
                </a:moveTo>
                <a:lnTo>
                  <a:pt x="94" y="0"/>
                </a:lnTo>
                <a:lnTo>
                  <a:pt x="0" y="95"/>
                </a:lnTo>
                <a:close/>
              </a:path>
            </a:pathLst>
          </a:custGeom>
          <a:solidFill>
            <a:srgbClr val="8064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" name="Freeform 51"/>
          <p:cNvSpPr>
            <a:spLocks noEditPoints="1"/>
          </p:cNvSpPr>
          <p:nvPr/>
        </p:nvSpPr>
        <p:spPr bwMode="auto">
          <a:xfrm>
            <a:off x="5964238" y="2303463"/>
            <a:ext cx="161925" cy="160338"/>
          </a:xfrm>
          <a:custGeom>
            <a:avLst/>
            <a:gdLst>
              <a:gd name="T0" fmla="*/ 95 w 102"/>
              <a:gd name="T1" fmla="*/ 101 h 101"/>
              <a:gd name="T2" fmla="*/ 0 w 102"/>
              <a:gd name="T3" fmla="*/ 7 h 101"/>
              <a:gd name="T4" fmla="*/ 7 w 102"/>
              <a:gd name="T5" fmla="*/ 0 h 101"/>
              <a:gd name="T6" fmla="*/ 102 w 102"/>
              <a:gd name="T7" fmla="*/ 94 h 101"/>
              <a:gd name="T8" fmla="*/ 95 w 102"/>
              <a:gd name="T9" fmla="*/ 101 h 101"/>
              <a:gd name="T10" fmla="*/ 0 w 102"/>
              <a:gd name="T11" fmla="*/ 94 h 101"/>
              <a:gd name="T12" fmla="*/ 95 w 102"/>
              <a:gd name="T13" fmla="*/ 0 h 101"/>
              <a:gd name="T14" fmla="*/ 102 w 102"/>
              <a:gd name="T15" fmla="*/ 7 h 101"/>
              <a:gd name="T16" fmla="*/ 7 w 102"/>
              <a:gd name="T17" fmla="*/ 101 h 101"/>
              <a:gd name="T18" fmla="*/ 0 w 102"/>
              <a:gd name="T19" fmla="*/ 9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2" h="101">
                <a:moveTo>
                  <a:pt x="95" y="101"/>
                </a:moveTo>
                <a:lnTo>
                  <a:pt x="0" y="7"/>
                </a:lnTo>
                <a:lnTo>
                  <a:pt x="7" y="0"/>
                </a:lnTo>
                <a:lnTo>
                  <a:pt x="102" y="94"/>
                </a:lnTo>
                <a:lnTo>
                  <a:pt x="95" y="101"/>
                </a:lnTo>
                <a:close/>
                <a:moveTo>
                  <a:pt x="0" y="94"/>
                </a:moveTo>
                <a:lnTo>
                  <a:pt x="95" y="0"/>
                </a:lnTo>
                <a:lnTo>
                  <a:pt x="102" y="7"/>
                </a:lnTo>
                <a:lnTo>
                  <a:pt x="7" y="101"/>
                </a:lnTo>
                <a:lnTo>
                  <a:pt x="0" y="94"/>
                </a:lnTo>
                <a:close/>
              </a:path>
            </a:pathLst>
          </a:custGeom>
          <a:solidFill>
            <a:srgbClr val="7D60A0"/>
          </a:solidFill>
          <a:ln w="0" cap="flat">
            <a:solidFill>
              <a:srgbClr val="7D6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" name="Freeform 52"/>
          <p:cNvSpPr>
            <a:spLocks noEditPoints="1"/>
          </p:cNvSpPr>
          <p:nvPr/>
        </p:nvSpPr>
        <p:spPr bwMode="auto">
          <a:xfrm>
            <a:off x="5241926" y="1752600"/>
            <a:ext cx="149225" cy="150813"/>
          </a:xfrm>
          <a:custGeom>
            <a:avLst/>
            <a:gdLst>
              <a:gd name="T0" fmla="*/ 94 w 94"/>
              <a:gd name="T1" fmla="*/ 95 h 95"/>
              <a:gd name="T2" fmla="*/ 0 w 94"/>
              <a:gd name="T3" fmla="*/ 0 h 95"/>
              <a:gd name="T4" fmla="*/ 94 w 94"/>
              <a:gd name="T5" fmla="*/ 95 h 95"/>
              <a:gd name="T6" fmla="*/ 0 w 94"/>
              <a:gd name="T7" fmla="*/ 95 h 95"/>
              <a:gd name="T8" fmla="*/ 94 w 94"/>
              <a:gd name="T9" fmla="*/ 0 h 95"/>
              <a:gd name="T10" fmla="*/ 0 w 94"/>
              <a:gd name="T11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" h="95">
                <a:moveTo>
                  <a:pt x="94" y="95"/>
                </a:moveTo>
                <a:lnTo>
                  <a:pt x="0" y="0"/>
                </a:lnTo>
                <a:lnTo>
                  <a:pt x="94" y="95"/>
                </a:lnTo>
                <a:close/>
                <a:moveTo>
                  <a:pt x="0" y="95"/>
                </a:moveTo>
                <a:lnTo>
                  <a:pt x="94" y="0"/>
                </a:lnTo>
                <a:lnTo>
                  <a:pt x="0" y="95"/>
                </a:lnTo>
                <a:close/>
              </a:path>
            </a:pathLst>
          </a:custGeom>
          <a:solidFill>
            <a:srgbClr val="8064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" name="Freeform 53"/>
          <p:cNvSpPr>
            <a:spLocks noEditPoints="1"/>
          </p:cNvSpPr>
          <p:nvPr/>
        </p:nvSpPr>
        <p:spPr bwMode="auto">
          <a:xfrm>
            <a:off x="5235576" y="1747838"/>
            <a:ext cx="160338" cy="160338"/>
          </a:xfrm>
          <a:custGeom>
            <a:avLst/>
            <a:gdLst>
              <a:gd name="T0" fmla="*/ 95 w 101"/>
              <a:gd name="T1" fmla="*/ 101 h 101"/>
              <a:gd name="T2" fmla="*/ 0 w 101"/>
              <a:gd name="T3" fmla="*/ 7 h 101"/>
              <a:gd name="T4" fmla="*/ 7 w 101"/>
              <a:gd name="T5" fmla="*/ 0 h 101"/>
              <a:gd name="T6" fmla="*/ 101 w 101"/>
              <a:gd name="T7" fmla="*/ 94 h 101"/>
              <a:gd name="T8" fmla="*/ 95 w 101"/>
              <a:gd name="T9" fmla="*/ 101 h 101"/>
              <a:gd name="T10" fmla="*/ 0 w 101"/>
              <a:gd name="T11" fmla="*/ 94 h 101"/>
              <a:gd name="T12" fmla="*/ 95 w 101"/>
              <a:gd name="T13" fmla="*/ 0 h 101"/>
              <a:gd name="T14" fmla="*/ 101 w 101"/>
              <a:gd name="T15" fmla="*/ 7 h 101"/>
              <a:gd name="T16" fmla="*/ 7 w 101"/>
              <a:gd name="T17" fmla="*/ 101 h 101"/>
              <a:gd name="T18" fmla="*/ 0 w 101"/>
              <a:gd name="T19" fmla="*/ 9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101">
                <a:moveTo>
                  <a:pt x="95" y="101"/>
                </a:moveTo>
                <a:lnTo>
                  <a:pt x="0" y="7"/>
                </a:lnTo>
                <a:lnTo>
                  <a:pt x="7" y="0"/>
                </a:lnTo>
                <a:lnTo>
                  <a:pt x="101" y="94"/>
                </a:lnTo>
                <a:lnTo>
                  <a:pt x="95" y="101"/>
                </a:lnTo>
                <a:close/>
                <a:moveTo>
                  <a:pt x="0" y="94"/>
                </a:moveTo>
                <a:lnTo>
                  <a:pt x="95" y="0"/>
                </a:lnTo>
                <a:lnTo>
                  <a:pt x="101" y="7"/>
                </a:lnTo>
                <a:lnTo>
                  <a:pt x="7" y="101"/>
                </a:lnTo>
                <a:lnTo>
                  <a:pt x="0" y="94"/>
                </a:lnTo>
                <a:close/>
              </a:path>
            </a:pathLst>
          </a:custGeom>
          <a:solidFill>
            <a:srgbClr val="7D60A0"/>
          </a:solidFill>
          <a:ln w="0" cap="flat">
            <a:solidFill>
              <a:srgbClr val="7D6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1" name="Freeform 54"/>
          <p:cNvSpPr>
            <a:spLocks noEditPoints="1"/>
          </p:cNvSpPr>
          <p:nvPr/>
        </p:nvSpPr>
        <p:spPr bwMode="auto">
          <a:xfrm>
            <a:off x="5341938" y="1731963"/>
            <a:ext cx="150813" cy="150813"/>
          </a:xfrm>
          <a:custGeom>
            <a:avLst/>
            <a:gdLst>
              <a:gd name="T0" fmla="*/ 95 w 95"/>
              <a:gd name="T1" fmla="*/ 95 h 95"/>
              <a:gd name="T2" fmla="*/ 0 w 95"/>
              <a:gd name="T3" fmla="*/ 0 h 95"/>
              <a:gd name="T4" fmla="*/ 95 w 95"/>
              <a:gd name="T5" fmla="*/ 95 h 95"/>
              <a:gd name="T6" fmla="*/ 0 w 95"/>
              <a:gd name="T7" fmla="*/ 95 h 95"/>
              <a:gd name="T8" fmla="*/ 95 w 95"/>
              <a:gd name="T9" fmla="*/ 0 h 95"/>
              <a:gd name="T10" fmla="*/ 0 w 95"/>
              <a:gd name="T11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" h="95">
                <a:moveTo>
                  <a:pt x="95" y="95"/>
                </a:moveTo>
                <a:lnTo>
                  <a:pt x="0" y="0"/>
                </a:lnTo>
                <a:lnTo>
                  <a:pt x="95" y="95"/>
                </a:lnTo>
                <a:close/>
                <a:moveTo>
                  <a:pt x="0" y="95"/>
                </a:moveTo>
                <a:lnTo>
                  <a:pt x="95" y="0"/>
                </a:lnTo>
                <a:lnTo>
                  <a:pt x="0" y="95"/>
                </a:lnTo>
                <a:close/>
              </a:path>
            </a:pathLst>
          </a:custGeom>
          <a:solidFill>
            <a:srgbClr val="8064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" name="Freeform 55"/>
          <p:cNvSpPr>
            <a:spLocks noEditPoints="1"/>
          </p:cNvSpPr>
          <p:nvPr/>
        </p:nvSpPr>
        <p:spPr bwMode="auto">
          <a:xfrm>
            <a:off x="5337176" y="1727200"/>
            <a:ext cx="160338" cy="160338"/>
          </a:xfrm>
          <a:custGeom>
            <a:avLst/>
            <a:gdLst>
              <a:gd name="T0" fmla="*/ 94 w 101"/>
              <a:gd name="T1" fmla="*/ 101 h 101"/>
              <a:gd name="T2" fmla="*/ 0 w 101"/>
              <a:gd name="T3" fmla="*/ 7 h 101"/>
              <a:gd name="T4" fmla="*/ 6 w 101"/>
              <a:gd name="T5" fmla="*/ 0 h 101"/>
              <a:gd name="T6" fmla="*/ 101 w 101"/>
              <a:gd name="T7" fmla="*/ 94 h 101"/>
              <a:gd name="T8" fmla="*/ 94 w 101"/>
              <a:gd name="T9" fmla="*/ 101 h 101"/>
              <a:gd name="T10" fmla="*/ 0 w 101"/>
              <a:gd name="T11" fmla="*/ 94 h 101"/>
              <a:gd name="T12" fmla="*/ 94 w 101"/>
              <a:gd name="T13" fmla="*/ 0 h 101"/>
              <a:gd name="T14" fmla="*/ 101 w 101"/>
              <a:gd name="T15" fmla="*/ 7 h 101"/>
              <a:gd name="T16" fmla="*/ 6 w 101"/>
              <a:gd name="T17" fmla="*/ 101 h 101"/>
              <a:gd name="T18" fmla="*/ 0 w 101"/>
              <a:gd name="T19" fmla="*/ 9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101">
                <a:moveTo>
                  <a:pt x="94" y="101"/>
                </a:moveTo>
                <a:lnTo>
                  <a:pt x="0" y="7"/>
                </a:lnTo>
                <a:lnTo>
                  <a:pt x="6" y="0"/>
                </a:lnTo>
                <a:lnTo>
                  <a:pt x="101" y="94"/>
                </a:lnTo>
                <a:lnTo>
                  <a:pt x="94" y="101"/>
                </a:lnTo>
                <a:close/>
                <a:moveTo>
                  <a:pt x="0" y="94"/>
                </a:moveTo>
                <a:lnTo>
                  <a:pt x="94" y="0"/>
                </a:lnTo>
                <a:lnTo>
                  <a:pt x="101" y="7"/>
                </a:lnTo>
                <a:lnTo>
                  <a:pt x="6" y="101"/>
                </a:lnTo>
                <a:lnTo>
                  <a:pt x="0" y="94"/>
                </a:lnTo>
                <a:close/>
              </a:path>
            </a:pathLst>
          </a:custGeom>
          <a:solidFill>
            <a:srgbClr val="7D60A0"/>
          </a:solidFill>
          <a:ln w="0" cap="flat">
            <a:solidFill>
              <a:srgbClr val="7D6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3" name="Freeform 56"/>
          <p:cNvSpPr>
            <a:spLocks noEditPoints="1"/>
          </p:cNvSpPr>
          <p:nvPr/>
        </p:nvSpPr>
        <p:spPr bwMode="auto">
          <a:xfrm>
            <a:off x="5160963" y="1863725"/>
            <a:ext cx="149225" cy="150813"/>
          </a:xfrm>
          <a:custGeom>
            <a:avLst/>
            <a:gdLst>
              <a:gd name="T0" fmla="*/ 94 w 94"/>
              <a:gd name="T1" fmla="*/ 95 h 95"/>
              <a:gd name="T2" fmla="*/ 0 w 94"/>
              <a:gd name="T3" fmla="*/ 0 h 95"/>
              <a:gd name="T4" fmla="*/ 94 w 94"/>
              <a:gd name="T5" fmla="*/ 95 h 95"/>
              <a:gd name="T6" fmla="*/ 0 w 94"/>
              <a:gd name="T7" fmla="*/ 95 h 95"/>
              <a:gd name="T8" fmla="*/ 94 w 94"/>
              <a:gd name="T9" fmla="*/ 0 h 95"/>
              <a:gd name="T10" fmla="*/ 0 w 94"/>
              <a:gd name="T11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" h="95">
                <a:moveTo>
                  <a:pt x="94" y="95"/>
                </a:moveTo>
                <a:lnTo>
                  <a:pt x="0" y="0"/>
                </a:lnTo>
                <a:lnTo>
                  <a:pt x="94" y="95"/>
                </a:lnTo>
                <a:close/>
                <a:moveTo>
                  <a:pt x="0" y="95"/>
                </a:moveTo>
                <a:lnTo>
                  <a:pt x="94" y="0"/>
                </a:lnTo>
                <a:lnTo>
                  <a:pt x="0" y="95"/>
                </a:lnTo>
                <a:close/>
              </a:path>
            </a:pathLst>
          </a:custGeom>
          <a:solidFill>
            <a:srgbClr val="8064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4" name="Freeform 57"/>
          <p:cNvSpPr>
            <a:spLocks noEditPoints="1"/>
          </p:cNvSpPr>
          <p:nvPr/>
        </p:nvSpPr>
        <p:spPr bwMode="auto">
          <a:xfrm>
            <a:off x="5156201" y="1858963"/>
            <a:ext cx="160338" cy="160338"/>
          </a:xfrm>
          <a:custGeom>
            <a:avLst/>
            <a:gdLst>
              <a:gd name="T0" fmla="*/ 94 w 101"/>
              <a:gd name="T1" fmla="*/ 101 h 101"/>
              <a:gd name="T2" fmla="*/ 0 w 101"/>
              <a:gd name="T3" fmla="*/ 7 h 101"/>
              <a:gd name="T4" fmla="*/ 6 w 101"/>
              <a:gd name="T5" fmla="*/ 0 h 101"/>
              <a:gd name="T6" fmla="*/ 101 w 101"/>
              <a:gd name="T7" fmla="*/ 94 h 101"/>
              <a:gd name="T8" fmla="*/ 94 w 101"/>
              <a:gd name="T9" fmla="*/ 101 h 101"/>
              <a:gd name="T10" fmla="*/ 0 w 101"/>
              <a:gd name="T11" fmla="*/ 94 h 101"/>
              <a:gd name="T12" fmla="*/ 94 w 101"/>
              <a:gd name="T13" fmla="*/ 0 h 101"/>
              <a:gd name="T14" fmla="*/ 101 w 101"/>
              <a:gd name="T15" fmla="*/ 7 h 101"/>
              <a:gd name="T16" fmla="*/ 6 w 101"/>
              <a:gd name="T17" fmla="*/ 101 h 101"/>
              <a:gd name="T18" fmla="*/ 0 w 101"/>
              <a:gd name="T19" fmla="*/ 9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101">
                <a:moveTo>
                  <a:pt x="94" y="101"/>
                </a:moveTo>
                <a:lnTo>
                  <a:pt x="0" y="7"/>
                </a:lnTo>
                <a:lnTo>
                  <a:pt x="6" y="0"/>
                </a:lnTo>
                <a:lnTo>
                  <a:pt x="101" y="94"/>
                </a:lnTo>
                <a:lnTo>
                  <a:pt x="94" y="101"/>
                </a:lnTo>
                <a:close/>
                <a:moveTo>
                  <a:pt x="0" y="94"/>
                </a:moveTo>
                <a:lnTo>
                  <a:pt x="94" y="0"/>
                </a:lnTo>
                <a:lnTo>
                  <a:pt x="101" y="7"/>
                </a:lnTo>
                <a:lnTo>
                  <a:pt x="6" y="101"/>
                </a:lnTo>
                <a:lnTo>
                  <a:pt x="0" y="94"/>
                </a:lnTo>
                <a:close/>
              </a:path>
            </a:pathLst>
          </a:custGeom>
          <a:solidFill>
            <a:srgbClr val="7D60A0"/>
          </a:solidFill>
          <a:ln w="0" cap="flat">
            <a:solidFill>
              <a:srgbClr val="7D6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" name="Freeform 58"/>
          <p:cNvSpPr>
            <a:spLocks noEditPoints="1"/>
          </p:cNvSpPr>
          <p:nvPr/>
        </p:nvSpPr>
        <p:spPr bwMode="auto">
          <a:xfrm>
            <a:off x="5292726" y="1822450"/>
            <a:ext cx="150813" cy="150813"/>
          </a:xfrm>
          <a:custGeom>
            <a:avLst/>
            <a:gdLst>
              <a:gd name="T0" fmla="*/ 95 w 95"/>
              <a:gd name="T1" fmla="*/ 95 h 95"/>
              <a:gd name="T2" fmla="*/ 0 w 95"/>
              <a:gd name="T3" fmla="*/ 0 h 95"/>
              <a:gd name="T4" fmla="*/ 95 w 95"/>
              <a:gd name="T5" fmla="*/ 95 h 95"/>
              <a:gd name="T6" fmla="*/ 0 w 95"/>
              <a:gd name="T7" fmla="*/ 95 h 95"/>
              <a:gd name="T8" fmla="*/ 95 w 95"/>
              <a:gd name="T9" fmla="*/ 0 h 95"/>
              <a:gd name="T10" fmla="*/ 0 w 95"/>
              <a:gd name="T11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" h="95">
                <a:moveTo>
                  <a:pt x="95" y="95"/>
                </a:moveTo>
                <a:lnTo>
                  <a:pt x="0" y="0"/>
                </a:lnTo>
                <a:lnTo>
                  <a:pt x="95" y="95"/>
                </a:lnTo>
                <a:close/>
                <a:moveTo>
                  <a:pt x="0" y="95"/>
                </a:moveTo>
                <a:lnTo>
                  <a:pt x="95" y="0"/>
                </a:lnTo>
                <a:lnTo>
                  <a:pt x="0" y="95"/>
                </a:lnTo>
                <a:close/>
              </a:path>
            </a:pathLst>
          </a:custGeom>
          <a:solidFill>
            <a:srgbClr val="8064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" name="Freeform 59"/>
          <p:cNvSpPr>
            <a:spLocks noEditPoints="1"/>
          </p:cNvSpPr>
          <p:nvPr/>
        </p:nvSpPr>
        <p:spPr bwMode="auto">
          <a:xfrm>
            <a:off x="5287963" y="1817688"/>
            <a:ext cx="160338" cy="160338"/>
          </a:xfrm>
          <a:custGeom>
            <a:avLst/>
            <a:gdLst>
              <a:gd name="T0" fmla="*/ 94 w 101"/>
              <a:gd name="T1" fmla="*/ 101 h 101"/>
              <a:gd name="T2" fmla="*/ 0 w 101"/>
              <a:gd name="T3" fmla="*/ 7 h 101"/>
              <a:gd name="T4" fmla="*/ 7 w 101"/>
              <a:gd name="T5" fmla="*/ 0 h 101"/>
              <a:gd name="T6" fmla="*/ 101 w 101"/>
              <a:gd name="T7" fmla="*/ 94 h 101"/>
              <a:gd name="T8" fmla="*/ 94 w 101"/>
              <a:gd name="T9" fmla="*/ 101 h 101"/>
              <a:gd name="T10" fmla="*/ 0 w 101"/>
              <a:gd name="T11" fmla="*/ 94 h 101"/>
              <a:gd name="T12" fmla="*/ 94 w 101"/>
              <a:gd name="T13" fmla="*/ 0 h 101"/>
              <a:gd name="T14" fmla="*/ 101 w 101"/>
              <a:gd name="T15" fmla="*/ 7 h 101"/>
              <a:gd name="T16" fmla="*/ 7 w 101"/>
              <a:gd name="T17" fmla="*/ 101 h 101"/>
              <a:gd name="T18" fmla="*/ 0 w 101"/>
              <a:gd name="T19" fmla="*/ 9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101">
                <a:moveTo>
                  <a:pt x="94" y="101"/>
                </a:moveTo>
                <a:lnTo>
                  <a:pt x="0" y="7"/>
                </a:lnTo>
                <a:lnTo>
                  <a:pt x="7" y="0"/>
                </a:lnTo>
                <a:lnTo>
                  <a:pt x="101" y="94"/>
                </a:lnTo>
                <a:lnTo>
                  <a:pt x="94" y="101"/>
                </a:lnTo>
                <a:close/>
                <a:moveTo>
                  <a:pt x="0" y="94"/>
                </a:moveTo>
                <a:lnTo>
                  <a:pt x="94" y="0"/>
                </a:lnTo>
                <a:lnTo>
                  <a:pt x="101" y="7"/>
                </a:lnTo>
                <a:lnTo>
                  <a:pt x="7" y="101"/>
                </a:lnTo>
                <a:lnTo>
                  <a:pt x="0" y="94"/>
                </a:lnTo>
                <a:close/>
              </a:path>
            </a:pathLst>
          </a:custGeom>
          <a:solidFill>
            <a:srgbClr val="7D60A0"/>
          </a:solidFill>
          <a:ln w="0" cap="flat">
            <a:solidFill>
              <a:srgbClr val="7D6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7" name="Freeform 60"/>
          <p:cNvSpPr>
            <a:spLocks noEditPoints="1"/>
          </p:cNvSpPr>
          <p:nvPr/>
        </p:nvSpPr>
        <p:spPr bwMode="auto">
          <a:xfrm>
            <a:off x="5530851" y="1830388"/>
            <a:ext cx="149225" cy="150813"/>
          </a:xfrm>
          <a:custGeom>
            <a:avLst/>
            <a:gdLst>
              <a:gd name="T0" fmla="*/ 94 w 94"/>
              <a:gd name="T1" fmla="*/ 95 h 95"/>
              <a:gd name="T2" fmla="*/ 0 w 94"/>
              <a:gd name="T3" fmla="*/ 0 h 95"/>
              <a:gd name="T4" fmla="*/ 94 w 94"/>
              <a:gd name="T5" fmla="*/ 95 h 95"/>
              <a:gd name="T6" fmla="*/ 0 w 94"/>
              <a:gd name="T7" fmla="*/ 95 h 95"/>
              <a:gd name="T8" fmla="*/ 94 w 94"/>
              <a:gd name="T9" fmla="*/ 0 h 95"/>
              <a:gd name="T10" fmla="*/ 0 w 94"/>
              <a:gd name="T11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" h="95">
                <a:moveTo>
                  <a:pt x="94" y="95"/>
                </a:moveTo>
                <a:lnTo>
                  <a:pt x="0" y="0"/>
                </a:lnTo>
                <a:lnTo>
                  <a:pt x="94" y="95"/>
                </a:lnTo>
                <a:close/>
                <a:moveTo>
                  <a:pt x="0" y="95"/>
                </a:moveTo>
                <a:lnTo>
                  <a:pt x="94" y="0"/>
                </a:lnTo>
                <a:lnTo>
                  <a:pt x="0" y="95"/>
                </a:lnTo>
                <a:close/>
              </a:path>
            </a:pathLst>
          </a:custGeom>
          <a:solidFill>
            <a:srgbClr val="8064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8" name="Freeform 61"/>
          <p:cNvSpPr>
            <a:spLocks noEditPoints="1"/>
          </p:cNvSpPr>
          <p:nvPr/>
        </p:nvSpPr>
        <p:spPr bwMode="auto">
          <a:xfrm>
            <a:off x="5526088" y="1825625"/>
            <a:ext cx="160338" cy="160338"/>
          </a:xfrm>
          <a:custGeom>
            <a:avLst/>
            <a:gdLst>
              <a:gd name="T0" fmla="*/ 94 w 101"/>
              <a:gd name="T1" fmla="*/ 101 h 101"/>
              <a:gd name="T2" fmla="*/ 0 w 101"/>
              <a:gd name="T3" fmla="*/ 7 h 101"/>
              <a:gd name="T4" fmla="*/ 6 w 101"/>
              <a:gd name="T5" fmla="*/ 0 h 101"/>
              <a:gd name="T6" fmla="*/ 101 w 101"/>
              <a:gd name="T7" fmla="*/ 94 h 101"/>
              <a:gd name="T8" fmla="*/ 94 w 101"/>
              <a:gd name="T9" fmla="*/ 101 h 101"/>
              <a:gd name="T10" fmla="*/ 0 w 101"/>
              <a:gd name="T11" fmla="*/ 94 h 101"/>
              <a:gd name="T12" fmla="*/ 94 w 101"/>
              <a:gd name="T13" fmla="*/ 0 h 101"/>
              <a:gd name="T14" fmla="*/ 101 w 101"/>
              <a:gd name="T15" fmla="*/ 7 h 101"/>
              <a:gd name="T16" fmla="*/ 6 w 101"/>
              <a:gd name="T17" fmla="*/ 101 h 101"/>
              <a:gd name="T18" fmla="*/ 0 w 101"/>
              <a:gd name="T19" fmla="*/ 9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101">
                <a:moveTo>
                  <a:pt x="94" y="101"/>
                </a:moveTo>
                <a:lnTo>
                  <a:pt x="0" y="7"/>
                </a:lnTo>
                <a:lnTo>
                  <a:pt x="6" y="0"/>
                </a:lnTo>
                <a:lnTo>
                  <a:pt x="101" y="94"/>
                </a:lnTo>
                <a:lnTo>
                  <a:pt x="94" y="101"/>
                </a:lnTo>
                <a:close/>
                <a:moveTo>
                  <a:pt x="0" y="94"/>
                </a:moveTo>
                <a:lnTo>
                  <a:pt x="94" y="0"/>
                </a:lnTo>
                <a:lnTo>
                  <a:pt x="101" y="7"/>
                </a:lnTo>
                <a:lnTo>
                  <a:pt x="6" y="101"/>
                </a:lnTo>
                <a:lnTo>
                  <a:pt x="0" y="94"/>
                </a:lnTo>
                <a:close/>
              </a:path>
            </a:pathLst>
          </a:custGeom>
          <a:solidFill>
            <a:srgbClr val="7D60A0"/>
          </a:solidFill>
          <a:ln w="0" cap="flat">
            <a:solidFill>
              <a:srgbClr val="7D6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" name="Freeform 62"/>
          <p:cNvSpPr>
            <a:spLocks noEditPoints="1"/>
          </p:cNvSpPr>
          <p:nvPr/>
        </p:nvSpPr>
        <p:spPr bwMode="auto">
          <a:xfrm>
            <a:off x="5326063" y="1917700"/>
            <a:ext cx="150813" cy="150813"/>
          </a:xfrm>
          <a:custGeom>
            <a:avLst/>
            <a:gdLst>
              <a:gd name="T0" fmla="*/ 95 w 95"/>
              <a:gd name="T1" fmla="*/ 95 h 95"/>
              <a:gd name="T2" fmla="*/ 0 w 95"/>
              <a:gd name="T3" fmla="*/ 0 h 95"/>
              <a:gd name="T4" fmla="*/ 95 w 95"/>
              <a:gd name="T5" fmla="*/ 95 h 95"/>
              <a:gd name="T6" fmla="*/ 0 w 95"/>
              <a:gd name="T7" fmla="*/ 95 h 95"/>
              <a:gd name="T8" fmla="*/ 95 w 95"/>
              <a:gd name="T9" fmla="*/ 0 h 95"/>
              <a:gd name="T10" fmla="*/ 0 w 95"/>
              <a:gd name="T11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" h="95">
                <a:moveTo>
                  <a:pt x="95" y="95"/>
                </a:moveTo>
                <a:lnTo>
                  <a:pt x="0" y="0"/>
                </a:lnTo>
                <a:lnTo>
                  <a:pt x="95" y="95"/>
                </a:lnTo>
                <a:close/>
                <a:moveTo>
                  <a:pt x="0" y="95"/>
                </a:moveTo>
                <a:lnTo>
                  <a:pt x="95" y="0"/>
                </a:lnTo>
                <a:lnTo>
                  <a:pt x="0" y="95"/>
                </a:lnTo>
                <a:close/>
              </a:path>
            </a:pathLst>
          </a:custGeom>
          <a:solidFill>
            <a:srgbClr val="8064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0" name="Freeform 63"/>
          <p:cNvSpPr>
            <a:spLocks noEditPoints="1"/>
          </p:cNvSpPr>
          <p:nvPr/>
        </p:nvSpPr>
        <p:spPr bwMode="auto">
          <a:xfrm>
            <a:off x="5321301" y="1912938"/>
            <a:ext cx="160338" cy="160338"/>
          </a:xfrm>
          <a:custGeom>
            <a:avLst/>
            <a:gdLst>
              <a:gd name="T0" fmla="*/ 94 w 101"/>
              <a:gd name="T1" fmla="*/ 101 h 101"/>
              <a:gd name="T2" fmla="*/ 0 w 101"/>
              <a:gd name="T3" fmla="*/ 7 h 101"/>
              <a:gd name="T4" fmla="*/ 7 w 101"/>
              <a:gd name="T5" fmla="*/ 0 h 101"/>
              <a:gd name="T6" fmla="*/ 101 w 101"/>
              <a:gd name="T7" fmla="*/ 95 h 101"/>
              <a:gd name="T8" fmla="*/ 94 w 101"/>
              <a:gd name="T9" fmla="*/ 101 h 101"/>
              <a:gd name="T10" fmla="*/ 0 w 101"/>
              <a:gd name="T11" fmla="*/ 95 h 101"/>
              <a:gd name="T12" fmla="*/ 94 w 101"/>
              <a:gd name="T13" fmla="*/ 0 h 101"/>
              <a:gd name="T14" fmla="*/ 101 w 101"/>
              <a:gd name="T15" fmla="*/ 7 h 101"/>
              <a:gd name="T16" fmla="*/ 7 w 101"/>
              <a:gd name="T17" fmla="*/ 101 h 101"/>
              <a:gd name="T18" fmla="*/ 0 w 101"/>
              <a:gd name="T19" fmla="*/ 9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101">
                <a:moveTo>
                  <a:pt x="94" y="101"/>
                </a:moveTo>
                <a:lnTo>
                  <a:pt x="0" y="7"/>
                </a:lnTo>
                <a:lnTo>
                  <a:pt x="7" y="0"/>
                </a:lnTo>
                <a:lnTo>
                  <a:pt x="101" y="95"/>
                </a:lnTo>
                <a:lnTo>
                  <a:pt x="94" y="101"/>
                </a:lnTo>
                <a:close/>
                <a:moveTo>
                  <a:pt x="0" y="95"/>
                </a:moveTo>
                <a:lnTo>
                  <a:pt x="94" y="0"/>
                </a:lnTo>
                <a:lnTo>
                  <a:pt x="101" y="7"/>
                </a:lnTo>
                <a:lnTo>
                  <a:pt x="7" y="101"/>
                </a:lnTo>
                <a:lnTo>
                  <a:pt x="0" y="95"/>
                </a:lnTo>
                <a:close/>
              </a:path>
            </a:pathLst>
          </a:custGeom>
          <a:solidFill>
            <a:srgbClr val="7D60A0"/>
          </a:solidFill>
          <a:ln w="0" cap="flat">
            <a:solidFill>
              <a:srgbClr val="7D6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1" name="Freeform 64"/>
          <p:cNvSpPr>
            <a:spLocks noEditPoints="1"/>
          </p:cNvSpPr>
          <p:nvPr/>
        </p:nvSpPr>
        <p:spPr bwMode="auto">
          <a:xfrm>
            <a:off x="5135563" y="1809750"/>
            <a:ext cx="149225" cy="150813"/>
          </a:xfrm>
          <a:custGeom>
            <a:avLst/>
            <a:gdLst>
              <a:gd name="T0" fmla="*/ 94 w 94"/>
              <a:gd name="T1" fmla="*/ 95 h 95"/>
              <a:gd name="T2" fmla="*/ 0 w 94"/>
              <a:gd name="T3" fmla="*/ 0 h 95"/>
              <a:gd name="T4" fmla="*/ 94 w 94"/>
              <a:gd name="T5" fmla="*/ 95 h 95"/>
              <a:gd name="T6" fmla="*/ 0 w 94"/>
              <a:gd name="T7" fmla="*/ 95 h 95"/>
              <a:gd name="T8" fmla="*/ 94 w 94"/>
              <a:gd name="T9" fmla="*/ 0 h 95"/>
              <a:gd name="T10" fmla="*/ 0 w 94"/>
              <a:gd name="T11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" h="95">
                <a:moveTo>
                  <a:pt x="94" y="95"/>
                </a:moveTo>
                <a:lnTo>
                  <a:pt x="0" y="0"/>
                </a:lnTo>
                <a:lnTo>
                  <a:pt x="94" y="95"/>
                </a:lnTo>
                <a:close/>
                <a:moveTo>
                  <a:pt x="0" y="95"/>
                </a:moveTo>
                <a:lnTo>
                  <a:pt x="94" y="0"/>
                </a:lnTo>
                <a:lnTo>
                  <a:pt x="0" y="95"/>
                </a:lnTo>
                <a:close/>
              </a:path>
            </a:pathLst>
          </a:custGeom>
          <a:solidFill>
            <a:srgbClr val="8064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" name="Freeform 65"/>
          <p:cNvSpPr>
            <a:spLocks noEditPoints="1"/>
          </p:cNvSpPr>
          <p:nvPr/>
        </p:nvSpPr>
        <p:spPr bwMode="auto">
          <a:xfrm>
            <a:off x="5129213" y="1804988"/>
            <a:ext cx="161925" cy="160338"/>
          </a:xfrm>
          <a:custGeom>
            <a:avLst/>
            <a:gdLst>
              <a:gd name="T0" fmla="*/ 95 w 102"/>
              <a:gd name="T1" fmla="*/ 101 h 101"/>
              <a:gd name="T2" fmla="*/ 0 w 102"/>
              <a:gd name="T3" fmla="*/ 7 h 101"/>
              <a:gd name="T4" fmla="*/ 7 w 102"/>
              <a:gd name="T5" fmla="*/ 0 h 101"/>
              <a:gd name="T6" fmla="*/ 102 w 102"/>
              <a:gd name="T7" fmla="*/ 94 h 101"/>
              <a:gd name="T8" fmla="*/ 95 w 102"/>
              <a:gd name="T9" fmla="*/ 101 h 101"/>
              <a:gd name="T10" fmla="*/ 0 w 102"/>
              <a:gd name="T11" fmla="*/ 94 h 101"/>
              <a:gd name="T12" fmla="*/ 95 w 102"/>
              <a:gd name="T13" fmla="*/ 0 h 101"/>
              <a:gd name="T14" fmla="*/ 102 w 102"/>
              <a:gd name="T15" fmla="*/ 7 h 101"/>
              <a:gd name="T16" fmla="*/ 7 w 102"/>
              <a:gd name="T17" fmla="*/ 101 h 101"/>
              <a:gd name="T18" fmla="*/ 0 w 102"/>
              <a:gd name="T19" fmla="*/ 9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2" h="101">
                <a:moveTo>
                  <a:pt x="95" y="101"/>
                </a:moveTo>
                <a:lnTo>
                  <a:pt x="0" y="7"/>
                </a:lnTo>
                <a:lnTo>
                  <a:pt x="7" y="0"/>
                </a:lnTo>
                <a:lnTo>
                  <a:pt x="102" y="94"/>
                </a:lnTo>
                <a:lnTo>
                  <a:pt x="95" y="101"/>
                </a:lnTo>
                <a:close/>
                <a:moveTo>
                  <a:pt x="0" y="94"/>
                </a:moveTo>
                <a:lnTo>
                  <a:pt x="95" y="0"/>
                </a:lnTo>
                <a:lnTo>
                  <a:pt x="102" y="7"/>
                </a:lnTo>
                <a:lnTo>
                  <a:pt x="7" y="101"/>
                </a:lnTo>
                <a:lnTo>
                  <a:pt x="0" y="94"/>
                </a:lnTo>
                <a:close/>
              </a:path>
            </a:pathLst>
          </a:custGeom>
          <a:solidFill>
            <a:srgbClr val="7D60A0"/>
          </a:solidFill>
          <a:ln w="0" cap="flat">
            <a:solidFill>
              <a:srgbClr val="7D6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3" name="Freeform 66"/>
          <p:cNvSpPr>
            <a:spLocks noEditPoints="1"/>
          </p:cNvSpPr>
          <p:nvPr/>
        </p:nvSpPr>
        <p:spPr bwMode="auto">
          <a:xfrm>
            <a:off x="5218113" y="1858963"/>
            <a:ext cx="149225" cy="149225"/>
          </a:xfrm>
          <a:custGeom>
            <a:avLst/>
            <a:gdLst>
              <a:gd name="T0" fmla="*/ 94 w 94"/>
              <a:gd name="T1" fmla="*/ 94 h 94"/>
              <a:gd name="T2" fmla="*/ 0 w 94"/>
              <a:gd name="T3" fmla="*/ 0 h 94"/>
              <a:gd name="T4" fmla="*/ 94 w 94"/>
              <a:gd name="T5" fmla="*/ 94 h 94"/>
              <a:gd name="T6" fmla="*/ 0 w 94"/>
              <a:gd name="T7" fmla="*/ 94 h 94"/>
              <a:gd name="T8" fmla="*/ 94 w 94"/>
              <a:gd name="T9" fmla="*/ 0 h 94"/>
              <a:gd name="T10" fmla="*/ 0 w 94"/>
              <a:gd name="T11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" h="94">
                <a:moveTo>
                  <a:pt x="94" y="94"/>
                </a:moveTo>
                <a:lnTo>
                  <a:pt x="0" y="0"/>
                </a:lnTo>
                <a:lnTo>
                  <a:pt x="94" y="94"/>
                </a:lnTo>
                <a:close/>
                <a:moveTo>
                  <a:pt x="0" y="94"/>
                </a:moveTo>
                <a:lnTo>
                  <a:pt x="94" y="0"/>
                </a:lnTo>
                <a:lnTo>
                  <a:pt x="0" y="94"/>
                </a:lnTo>
                <a:close/>
              </a:path>
            </a:pathLst>
          </a:custGeom>
          <a:solidFill>
            <a:srgbClr val="8064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" name="Freeform 67"/>
          <p:cNvSpPr>
            <a:spLocks noEditPoints="1"/>
          </p:cNvSpPr>
          <p:nvPr/>
        </p:nvSpPr>
        <p:spPr bwMode="auto">
          <a:xfrm>
            <a:off x="5213351" y="1854200"/>
            <a:ext cx="160338" cy="160338"/>
          </a:xfrm>
          <a:custGeom>
            <a:avLst/>
            <a:gdLst>
              <a:gd name="T0" fmla="*/ 94 w 101"/>
              <a:gd name="T1" fmla="*/ 101 h 101"/>
              <a:gd name="T2" fmla="*/ 0 w 101"/>
              <a:gd name="T3" fmla="*/ 6 h 101"/>
              <a:gd name="T4" fmla="*/ 6 w 101"/>
              <a:gd name="T5" fmla="*/ 0 h 101"/>
              <a:gd name="T6" fmla="*/ 101 w 101"/>
              <a:gd name="T7" fmla="*/ 94 h 101"/>
              <a:gd name="T8" fmla="*/ 94 w 101"/>
              <a:gd name="T9" fmla="*/ 101 h 101"/>
              <a:gd name="T10" fmla="*/ 0 w 101"/>
              <a:gd name="T11" fmla="*/ 94 h 101"/>
              <a:gd name="T12" fmla="*/ 94 w 101"/>
              <a:gd name="T13" fmla="*/ 0 h 101"/>
              <a:gd name="T14" fmla="*/ 101 w 101"/>
              <a:gd name="T15" fmla="*/ 6 h 101"/>
              <a:gd name="T16" fmla="*/ 6 w 101"/>
              <a:gd name="T17" fmla="*/ 101 h 101"/>
              <a:gd name="T18" fmla="*/ 0 w 101"/>
              <a:gd name="T19" fmla="*/ 9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101">
                <a:moveTo>
                  <a:pt x="94" y="101"/>
                </a:moveTo>
                <a:lnTo>
                  <a:pt x="0" y="6"/>
                </a:lnTo>
                <a:lnTo>
                  <a:pt x="6" y="0"/>
                </a:lnTo>
                <a:lnTo>
                  <a:pt x="101" y="94"/>
                </a:lnTo>
                <a:lnTo>
                  <a:pt x="94" y="101"/>
                </a:lnTo>
                <a:close/>
                <a:moveTo>
                  <a:pt x="0" y="94"/>
                </a:moveTo>
                <a:lnTo>
                  <a:pt x="94" y="0"/>
                </a:lnTo>
                <a:lnTo>
                  <a:pt x="101" y="6"/>
                </a:lnTo>
                <a:lnTo>
                  <a:pt x="6" y="101"/>
                </a:lnTo>
                <a:lnTo>
                  <a:pt x="0" y="94"/>
                </a:lnTo>
                <a:close/>
              </a:path>
            </a:pathLst>
          </a:custGeom>
          <a:solidFill>
            <a:srgbClr val="7D60A0"/>
          </a:solidFill>
          <a:ln w="0" cap="flat">
            <a:solidFill>
              <a:srgbClr val="7D6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" name="Freeform 68"/>
          <p:cNvSpPr>
            <a:spLocks noEditPoints="1"/>
          </p:cNvSpPr>
          <p:nvPr/>
        </p:nvSpPr>
        <p:spPr bwMode="auto">
          <a:xfrm>
            <a:off x="5248276" y="1835150"/>
            <a:ext cx="150813" cy="150813"/>
          </a:xfrm>
          <a:custGeom>
            <a:avLst/>
            <a:gdLst>
              <a:gd name="T0" fmla="*/ 95 w 95"/>
              <a:gd name="T1" fmla="*/ 95 h 95"/>
              <a:gd name="T2" fmla="*/ 0 w 95"/>
              <a:gd name="T3" fmla="*/ 0 h 95"/>
              <a:gd name="T4" fmla="*/ 95 w 95"/>
              <a:gd name="T5" fmla="*/ 95 h 95"/>
              <a:gd name="T6" fmla="*/ 0 w 95"/>
              <a:gd name="T7" fmla="*/ 95 h 95"/>
              <a:gd name="T8" fmla="*/ 95 w 95"/>
              <a:gd name="T9" fmla="*/ 0 h 95"/>
              <a:gd name="T10" fmla="*/ 0 w 95"/>
              <a:gd name="T11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" h="95">
                <a:moveTo>
                  <a:pt x="95" y="95"/>
                </a:moveTo>
                <a:lnTo>
                  <a:pt x="0" y="0"/>
                </a:lnTo>
                <a:lnTo>
                  <a:pt x="95" y="95"/>
                </a:lnTo>
                <a:close/>
                <a:moveTo>
                  <a:pt x="0" y="95"/>
                </a:moveTo>
                <a:lnTo>
                  <a:pt x="95" y="0"/>
                </a:lnTo>
                <a:lnTo>
                  <a:pt x="0" y="95"/>
                </a:lnTo>
                <a:close/>
              </a:path>
            </a:pathLst>
          </a:custGeom>
          <a:solidFill>
            <a:srgbClr val="8064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" name="Freeform 69"/>
          <p:cNvSpPr>
            <a:spLocks noEditPoints="1"/>
          </p:cNvSpPr>
          <p:nvPr/>
        </p:nvSpPr>
        <p:spPr bwMode="auto">
          <a:xfrm>
            <a:off x="5243513" y="1830388"/>
            <a:ext cx="160338" cy="160338"/>
          </a:xfrm>
          <a:custGeom>
            <a:avLst/>
            <a:gdLst>
              <a:gd name="T0" fmla="*/ 95 w 101"/>
              <a:gd name="T1" fmla="*/ 101 h 101"/>
              <a:gd name="T2" fmla="*/ 0 w 101"/>
              <a:gd name="T3" fmla="*/ 7 h 101"/>
              <a:gd name="T4" fmla="*/ 7 w 101"/>
              <a:gd name="T5" fmla="*/ 0 h 101"/>
              <a:gd name="T6" fmla="*/ 101 w 101"/>
              <a:gd name="T7" fmla="*/ 94 h 101"/>
              <a:gd name="T8" fmla="*/ 95 w 101"/>
              <a:gd name="T9" fmla="*/ 101 h 101"/>
              <a:gd name="T10" fmla="*/ 0 w 101"/>
              <a:gd name="T11" fmla="*/ 94 h 101"/>
              <a:gd name="T12" fmla="*/ 95 w 101"/>
              <a:gd name="T13" fmla="*/ 0 h 101"/>
              <a:gd name="T14" fmla="*/ 101 w 101"/>
              <a:gd name="T15" fmla="*/ 7 h 101"/>
              <a:gd name="T16" fmla="*/ 7 w 101"/>
              <a:gd name="T17" fmla="*/ 101 h 101"/>
              <a:gd name="T18" fmla="*/ 0 w 101"/>
              <a:gd name="T19" fmla="*/ 9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101">
                <a:moveTo>
                  <a:pt x="95" y="101"/>
                </a:moveTo>
                <a:lnTo>
                  <a:pt x="0" y="7"/>
                </a:lnTo>
                <a:lnTo>
                  <a:pt x="7" y="0"/>
                </a:lnTo>
                <a:lnTo>
                  <a:pt x="101" y="94"/>
                </a:lnTo>
                <a:lnTo>
                  <a:pt x="95" y="101"/>
                </a:lnTo>
                <a:close/>
                <a:moveTo>
                  <a:pt x="0" y="94"/>
                </a:moveTo>
                <a:lnTo>
                  <a:pt x="95" y="0"/>
                </a:lnTo>
                <a:lnTo>
                  <a:pt x="101" y="7"/>
                </a:lnTo>
                <a:lnTo>
                  <a:pt x="7" y="101"/>
                </a:lnTo>
                <a:lnTo>
                  <a:pt x="0" y="94"/>
                </a:lnTo>
                <a:close/>
              </a:path>
            </a:pathLst>
          </a:custGeom>
          <a:solidFill>
            <a:srgbClr val="7D60A0"/>
          </a:solidFill>
          <a:ln w="0" cap="flat">
            <a:solidFill>
              <a:srgbClr val="7D6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" name="Freeform 70"/>
          <p:cNvSpPr>
            <a:spLocks noEditPoints="1"/>
          </p:cNvSpPr>
          <p:nvPr/>
        </p:nvSpPr>
        <p:spPr bwMode="auto">
          <a:xfrm>
            <a:off x="5176838" y="1757363"/>
            <a:ext cx="149225" cy="150813"/>
          </a:xfrm>
          <a:custGeom>
            <a:avLst/>
            <a:gdLst>
              <a:gd name="T0" fmla="*/ 94 w 94"/>
              <a:gd name="T1" fmla="*/ 95 h 95"/>
              <a:gd name="T2" fmla="*/ 0 w 94"/>
              <a:gd name="T3" fmla="*/ 0 h 95"/>
              <a:gd name="T4" fmla="*/ 94 w 94"/>
              <a:gd name="T5" fmla="*/ 95 h 95"/>
              <a:gd name="T6" fmla="*/ 0 w 94"/>
              <a:gd name="T7" fmla="*/ 95 h 95"/>
              <a:gd name="T8" fmla="*/ 94 w 94"/>
              <a:gd name="T9" fmla="*/ 0 h 95"/>
              <a:gd name="T10" fmla="*/ 0 w 94"/>
              <a:gd name="T11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" h="95">
                <a:moveTo>
                  <a:pt x="94" y="95"/>
                </a:moveTo>
                <a:lnTo>
                  <a:pt x="0" y="0"/>
                </a:lnTo>
                <a:lnTo>
                  <a:pt x="94" y="95"/>
                </a:lnTo>
                <a:close/>
                <a:moveTo>
                  <a:pt x="0" y="95"/>
                </a:moveTo>
                <a:lnTo>
                  <a:pt x="94" y="0"/>
                </a:lnTo>
                <a:lnTo>
                  <a:pt x="0" y="95"/>
                </a:lnTo>
                <a:close/>
              </a:path>
            </a:pathLst>
          </a:custGeom>
          <a:solidFill>
            <a:srgbClr val="8064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" name="Freeform 71"/>
          <p:cNvSpPr>
            <a:spLocks noEditPoints="1"/>
          </p:cNvSpPr>
          <p:nvPr/>
        </p:nvSpPr>
        <p:spPr bwMode="auto">
          <a:xfrm>
            <a:off x="5170488" y="1752600"/>
            <a:ext cx="161925" cy="160338"/>
          </a:xfrm>
          <a:custGeom>
            <a:avLst/>
            <a:gdLst>
              <a:gd name="T0" fmla="*/ 95 w 102"/>
              <a:gd name="T1" fmla="*/ 101 h 101"/>
              <a:gd name="T2" fmla="*/ 0 w 102"/>
              <a:gd name="T3" fmla="*/ 7 h 101"/>
              <a:gd name="T4" fmla="*/ 7 w 102"/>
              <a:gd name="T5" fmla="*/ 0 h 101"/>
              <a:gd name="T6" fmla="*/ 102 w 102"/>
              <a:gd name="T7" fmla="*/ 95 h 101"/>
              <a:gd name="T8" fmla="*/ 95 w 102"/>
              <a:gd name="T9" fmla="*/ 101 h 101"/>
              <a:gd name="T10" fmla="*/ 0 w 102"/>
              <a:gd name="T11" fmla="*/ 95 h 101"/>
              <a:gd name="T12" fmla="*/ 95 w 102"/>
              <a:gd name="T13" fmla="*/ 0 h 101"/>
              <a:gd name="T14" fmla="*/ 102 w 102"/>
              <a:gd name="T15" fmla="*/ 7 h 101"/>
              <a:gd name="T16" fmla="*/ 7 w 102"/>
              <a:gd name="T17" fmla="*/ 101 h 101"/>
              <a:gd name="T18" fmla="*/ 0 w 102"/>
              <a:gd name="T19" fmla="*/ 9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2" h="101">
                <a:moveTo>
                  <a:pt x="95" y="101"/>
                </a:moveTo>
                <a:lnTo>
                  <a:pt x="0" y="7"/>
                </a:lnTo>
                <a:lnTo>
                  <a:pt x="7" y="0"/>
                </a:lnTo>
                <a:lnTo>
                  <a:pt x="102" y="95"/>
                </a:lnTo>
                <a:lnTo>
                  <a:pt x="95" y="101"/>
                </a:lnTo>
                <a:close/>
                <a:moveTo>
                  <a:pt x="0" y="95"/>
                </a:moveTo>
                <a:lnTo>
                  <a:pt x="95" y="0"/>
                </a:lnTo>
                <a:lnTo>
                  <a:pt x="102" y="7"/>
                </a:lnTo>
                <a:lnTo>
                  <a:pt x="7" y="101"/>
                </a:lnTo>
                <a:lnTo>
                  <a:pt x="0" y="95"/>
                </a:lnTo>
                <a:close/>
              </a:path>
            </a:pathLst>
          </a:custGeom>
          <a:solidFill>
            <a:srgbClr val="7D60A0"/>
          </a:solidFill>
          <a:ln w="0" cap="flat">
            <a:solidFill>
              <a:srgbClr val="7D6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" name="Freeform 72"/>
          <p:cNvSpPr>
            <a:spLocks noEditPoints="1"/>
          </p:cNvSpPr>
          <p:nvPr/>
        </p:nvSpPr>
        <p:spPr bwMode="auto">
          <a:xfrm>
            <a:off x="5543551" y="2224088"/>
            <a:ext cx="150813" cy="149225"/>
          </a:xfrm>
          <a:custGeom>
            <a:avLst/>
            <a:gdLst>
              <a:gd name="T0" fmla="*/ 95 w 95"/>
              <a:gd name="T1" fmla="*/ 94 h 94"/>
              <a:gd name="T2" fmla="*/ 0 w 95"/>
              <a:gd name="T3" fmla="*/ 0 h 94"/>
              <a:gd name="T4" fmla="*/ 95 w 95"/>
              <a:gd name="T5" fmla="*/ 94 h 94"/>
              <a:gd name="T6" fmla="*/ 0 w 95"/>
              <a:gd name="T7" fmla="*/ 94 h 94"/>
              <a:gd name="T8" fmla="*/ 95 w 95"/>
              <a:gd name="T9" fmla="*/ 0 h 94"/>
              <a:gd name="T10" fmla="*/ 0 w 95"/>
              <a:gd name="T11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" h="94">
                <a:moveTo>
                  <a:pt x="95" y="94"/>
                </a:moveTo>
                <a:lnTo>
                  <a:pt x="0" y="0"/>
                </a:lnTo>
                <a:lnTo>
                  <a:pt x="95" y="94"/>
                </a:lnTo>
                <a:close/>
                <a:moveTo>
                  <a:pt x="0" y="94"/>
                </a:moveTo>
                <a:lnTo>
                  <a:pt x="95" y="0"/>
                </a:lnTo>
                <a:lnTo>
                  <a:pt x="0" y="94"/>
                </a:lnTo>
                <a:close/>
              </a:path>
            </a:pathLst>
          </a:custGeom>
          <a:solidFill>
            <a:srgbClr val="8064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" name="Freeform 73"/>
          <p:cNvSpPr>
            <a:spLocks noEditPoints="1"/>
          </p:cNvSpPr>
          <p:nvPr/>
        </p:nvSpPr>
        <p:spPr bwMode="auto">
          <a:xfrm>
            <a:off x="5538788" y="2217738"/>
            <a:ext cx="160338" cy="161925"/>
          </a:xfrm>
          <a:custGeom>
            <a:avLst/>
            <a:gdLst>
              <a:gd name="T0" fmla="*/ 94 w 101"/>
              <a:gd name="T1" fmla="*/ 102 h 102"/>
              <a:gd name="T2" fmla="*/ 0 w 101"/>
              <a:gd name="T3" fmla="*/ 7 h 102"/>
              <a:gd name="T4" fmla="*/ 7 w 101"/>
              <a:gd name="T5" fmla="*/ 0 h 102"/>
              <a:gd name="T6" fmla="*/ 101 w 101"/>
              <a:gd name="T7" fmla="*/ 95 h 102"/>
              <a:gd name="T8" fmla="*/ 94 w 101"/>
              <a:gd name="T9" fmla="*/ 102 h 102"/>
              <a:gd name="T10" fmla="*/ 0 w 101"/>
              <a:gd name="T11" fmla="*/ 95 h 102"/>
              <a:gd name="T12" fmla="*/ 94 w 101"/>
              <a:gd name="T13" fmla="*/ 0 h 102"/>
              <a:gd name="T14" fmla="*/ 101 w 101"/>
              <a:gd name="T15" fmla="*/ 7 h 102"/>
              <a:gd name="T16" fmla="*/ 7 w 101"/>
              <a:gd name="T17" fmla="*/ 102 h 102"/>
              <a:gd name="T18" fmla="*/ 0 w 101"/>
              <a:gd name="T19" fmla="*/ 9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102">
                <a:moveTo>
                  <a:pt x="94" y="102"/>
                </a:moveTo>
                <a:lnTo>
                  <a:pt x="0" y="7"/>
                </a:lnTo>
                <a:lnTo>
                  <a:pt x="7" y="0"/>
                </a:lnTo>
                <a:lnTo>
                  <a:pt x="101" y="95"/>
                </a:lnTo>
                <a:lnTo>
                  <a:pt x="94" y="102"/>
                </a:lnTo>
                <a:close/>
                <a:moveTo>
                  <a:pt x="0" y="95"/>
                </a:moveTo>
                <a:lnTo>
                  <a:pt x="94" y="0"/>
                </a:lnTo>
                <a:lnTo>
                  <a:pt x="101" y="7"/>
                </a:lnTo>
                <a:lnTo>
                  <a:pt x="7" y="102"/>
                </a:lnTo>
                <a:lnTo>
                  <a:pt x="0" y="95"/>
                </a:lnTo>
                <a:close/>
              </a:path>
            </a:pathLst>
          </a:custGeom>
          <a:solidFill>
            <a:srgbClr val="7D60A0"/>
          </a:solidFill>
          <a:ln w="0" cap="flat">
            <a:solidFill>
              <a:srgbClr val="7D6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" name="Freeform 74"/>
          <p:cNvSpPr>
            <a:spLocks noEditPoints="1"/>
          </p:cNvSpPr>
          <p:nvPr/>
        </p:nvSpPr>
        <p:spPr bwMode="auto">
          <a:xfrm>
            <a:off x="4662488" y="1674813"/>
            <a:ext cx="149225" cy="150813"/>
          </a:xfrm>
          <a:custGeom>
            <a:avLst/>
            <a:gdLst>
              <a:gd name="T0" fmla="*/ 94 w 94"/>
              <a:gd name="T1" fmla="*/ 95 h 95"/>
              <a:gd name="T2" fmla="*/ 0 w 94"/>
              <a:gd name="T3" fmla="*/ 0 h 95"/>
              <a:gd name="T4" fmla="*/ 94 w 94"/>
              <a:gd name="T5" fmla="*/ 95 h 95"/>
              <a:gd name="T6" fmla="*/ 0 w 94"/>
              <a:gd name="T7" fmla="*/ 95 h 95"/>
              <a:gd name="T8" fmla="*/ 94 w 94"/>
              <a:gd name="T9" fmla="*/ 0 h 95"/>
              <a:gd name="T10" fmla="*/ 0 w 94"/>
              <a:gd name="T11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" h="95">
                <a:moveTo>
                  <a:pt x="94" y="95"/>
                </a:moveTo>
                <a:lnTo>
                  <a:pt x="0" y="0"/>
                </a:lnTo>
                <a:lnTo>
                  <a:pt x="94" y="95"/>
                </a:lnTo>
                <a:close/>
                <a:moveTo>
                  <a:pt x="0" y="95"/>
                </a:moveTo>
                <a:lnTo>
                  <a:pt x="94" y="0"/>
                </a:lnTo>
                <a:lnTo>
                  <a:pt x="0" y="95"/>
                </a:lnTo>
                <a:close/>
              </a:path>
            </a:pathLst>
          </a:custGeom>
          <a:solidFill>
            <a:srgbClr val="8064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" name="Freeform 75"/>
          <p:cNvSpPr>
            <a:spLocks noEditPoints="1"/>
          </p:cNvSpPr>
          <p:nvPr/>
        </p:nvSpPr>
        <p:spPr bwMode="auto">
          <a:xfrm>
            <a:off x="4656138" y="1670050"/>
            <a:ext cx="161925" cy="160338"/>
          </a:xfrm>
          <a:custGeom>
            <a:avLst/>
            <a:gdLst>
              <a:gd name="T0" fmla="*/ 95 w 102"/>
              <a:gd name="T1" fmla="*/ 101 h 101"/>
              <a:gd name="T2" fmla="*/ 0 w 102"/>
              <a:gd name="T3" fmla="*/ 7 h 101"/>
              <a:gd name="T4" fmla="*/ 7 w 102"/>
              <a:gd name="T5" fmla="*/ 0 h 101"/>
              <a:gd name="T6" fmla="*/ 102 w 102"/>
              <a:gd name="T7" fmla="*/ 94 h 101"/>
              <a:gd name="T8" fmla="*/ 95 w 102"/>
              <a:gd name="T9" fmla="*/ 101 h 101"/>
              <a:gd name="T10" fmla="*/ 0 w 102"/>
              <a:gd name="T11" fmla="*/ 94 h 101"/>
              <a:gd name="T12" fmla="*/ 95 w 102"/>
              <a:gd name="T13" fmla="*/ 0 h 101"/>
              <a:gd name="T14" fmla="*/ 102 w 102"/>
              <a:gd name="T15" fmla="*/ 7 h 101"/>
              <a:gd name="T16" fmla="*/ 7 w 102"/>
              <a:gd name="T17" fmla="*/ 101 h 101"/>
              <a:gd name="T18" fmla="*/ 0 w 102"/>
              <a:gd name="T19" fmla="*/ 9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2" h="101">
                <a:moveTo>
                  <a:pt x="95" y="101"/>
                </a:moveTo>
                <a:lnTo>
                  <a:pt x="0" y="7"/>
                </a:lnTo>
                <a:lnTo>
                  <a:pt x="7" y="0"/>
                </a:lnTo>
                <a:lnTo>
                  <a:pt x="102" y="94"/>
                </a:lnTo>
                <a:lnTo>
                  <a:pt x="95" y="101"/>
                </a:lnTo>
                <a:close/>
                <a:moveTo>
                  <a:pt x="0" y="94"/>
                </a:moveTo>
                <a:lnTo>
                  <a:pt x="95" y="0"/>
                </a:lnTo>
                <a:lnTo>
                  <a:pt x="102" y="7"/>
                </a:lnTo>
                <a:lnTo>
                  <a:pt x="7" y="101"/>
                </a:lnTo>
                <a:lnTo>
                  <a:pt x="0" y="94"/>
                </a:lnTo>
                <a:close/>
              </a:path>
            </a:pathLst>
          </a:custGeom>
          <a:solidFill>
            <a:srgbClr val="7D60A0"/>
          </a:solidFill>
          <a:ln w="0" cap="flat">
            <a:solidFill>
              <a:srgbClr val="7D6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" name="Freeform 76"/>
          <p:cNvSpPr>
            <a:spLocks noEditPoints="1"/>
          </p:cNvSpPr>
          <p:nvPr/>
        </p:nvSpPr>
        <p:spPr bwMode="auto">
          <a:xfrm>
            <a:off x="4510088" y="1611313"/>
            <a:ext cx="149225" cy="149225"/>
          </a:xfrm>
          <a:custGeom>
            <a:avLst/>
            <a:gdLst>
              <a:gd name="T0" fmla="*/ 94 w 94"/>
              <a:gd name="T1" fmla="*/ 94 h 94"/>
              <a:gd name="T2" fmla="*/ 0 w 94"/>
              <a:gd name="T3" fmla="*/ 0 h 94"/>
              <a:gd name="T4" fmla="*/ 94 w 94"/>
              <a:gd name="T5" fmla="*/ 94 h 94"/>
              <a:gd name="T6" fmla="*/ 0 w 94"/>
              <a:gd name="T7" fmla="*/ 94 h 94"/>
              <a:gd name="T8" fmla="*/ 94 w 94"/>
              <a:gd name="T9" fmla="*/ 0 h 94"/>
              <a:gd name="T10" fmla="*/ 0 w 94"/>
              <a:gd name="T11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" h="94">
                <a:moveTo>
                  <a:pt x="94" y="94"/>
                </a:moveTo>
                <a:lnTo>
                  <a:pt x="0" y="0"/>
                </a:lnTo>
                <a:lnTo>
                  <a:pt x="94" y="94"/>
                </a:lnTo>
                <a:close/>
                <a:moveTo>
                  <a:pt x="0" y="94"/>
                </a:moveTo>
                <a:lnTo>
                  <a:pt x="94" y="0"/>
                </a:lnTo>
                <a:lnTo>
                  <a:pt x="0" y="94"/>
                </a:lnTo>
                <a:close/>
              </a:path>
            </a:pathLst>
          </a:custGeom>
          <a:solidFill>
            <a:srgbClr val="8064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" name="Freeform 77"/>
          <p:cNvSpPr>
            <a:spLocks noEditPoints="1"/>
          </p:cNvSpPr>
          <p:nvPr/>
        </p:nvSpPr>
        <p:spPr bwMode="auto">
          <a:xfrm>
            <a:off x="4503738" y="1604963"/>
            <a:ext cx="161925" cy="161925"/>
          </a:xfrm>
          <a:custGeom>
            <a:avLst/>
            <a:gdLst>
              <a:gd name="T0" fmla="*/ 95 w 102"/>
              <a:gd name="T1" fmla="*/ 102 h 102"/>
              <a:gd name="T2" fmla="*/ 0 w 102"/>
              <a:gd name="T3" fmla="*/ 7 h 102"/>
              <a:gd name="T4" fmla="*/ 7 w 102"/>
              <a:gd name="T5" fmla="*/ 0 h 102"/>
              <a:gd name="T6" fmla="*/ 102 w 102"/>
              <a:gd name="T7" fmla="*/ 95 h 102"/>
              <a:gd name="T8" fmla="*/ 95 w 102"/>
              <a:gd name="T9" fmla="*/ 102 h 102"/>
              <a:gd name="T10" fmla="*/ 0 w 102"/>
              <a:gd name="T11" fmla="*/ 95 h 102"/>
              <a:gd name="T12" fmla="*/ 95 w 102"/>
              <a:gd name="T13" fmla="*/ 0 h 102"/>
              <a:gd name="T14" fmla="*/ 102 w 102"/>
              <a:gd name="T15" fmla="*/ 7 h 102"/>
              <a:gd name="T16" fmla="*/ 7 w 102"/>
              <a:gd name="T17" fmla="*/ 102 h 102"/>
              <a:gd name="T18" fmla="*/ 0 w 102"/>
              <a:gd name="T19" fmla="*/ 9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2" h="102">
                <a:moveTo>
                  <a:pt x="95" y="102"/>
                </a:moveTo>
                <a:lnTo>
                  <a:pt x="0" y="7"/>
                </a:lnTo>
                <a:lnTo>
                  <a:pt x="7" y="0"/>
                </a:lnTo>
                <a:lnTo>
                  <a:pt x="102" y="95"/>
                </a:lnTo>
                <a:lnTo>
                  <a:pt x="95" y="102"/>
                </a:lnTo>
                <a:close/>
                <a:moveTo>
                  <a:pt x="0" y="95"/>
                </a:moveTo>
                <a:lnTo>
                  <a:pt x="95" y="0"/>
                </a:lnTo>
                <a:lnTo>
                  <a:pt x="102" y="7"/>
                </a:lnTo>
                <a:lnTo>
                  <a:pt x="7" y="102"/>
                </a:lnTo>
                <a:lnTo>
                  <a:pt x="0" y="95"/>
                </a:lnTo>
                <a:close/>
              </a:path>
            </a:pathLst>
          </a:custGeom>
          <a:solidFill>
            <a:srgbClr val="7D60A0"/>
          </a:solidFill>
          <a:ln w="0" cap="flat">
            <a:solidFill>
              <a:srgbClr val="7D60A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" name="Freeform 78"/>
          <p:cNvSpPr>
            <a:spLocks noEditPoints="1"/>
          </p:cNvSpPr>
          <p:nvPr/>
        </p:nvSpPr>
        <p:spPr bwMode="auto">
          <a:xfrm>
            <a:off x="6140451" y="2266950"/>
            <a:ext cx="150813" cy="150813"/>
          </a:xfrm>
          <a:custGeom>
            <a:avLst/>
            <a:gdLst>
              <a:gd name="T0" fmla="*/ 95 w 95"/>
              <a:gd name="T1" fmla="*/ 95 h 95"/>
              <a:gd name="T2" fmla="*/ 0 w 95"/>
              <a:gd name="T3" fmla="*/ 0 h 95"/>
              <a:gd name="T4" fmla="*/ 95 w 95"/>
              <a:gd name="T5" fmla="*/ 95 h 95"/>
              <a:gd name="T6" fmla="*/ 48 w 95"/>
              <a:gd name="T7" fmla="*/ 0 h 95"/>
              <a:gd name="T8" fmla="*/ 48 w 95"/>
              <a:gd name="T9" fmla="*/ 95 h 95"/>
              <a:gd name="T10" fmla="*/ 48 w 95"/>
              <a:gd name="T11" fmla="*/ 0 h 95"/>
              <a:gd name="T12" fmla="*/ 0 w 95"/>
              <a:gd name="T13" fmla="*/ 95 h 95"/>
              <a:gd name="T14" fmla="*/ 95 w 95"/>
              <a:gd name="T15" fmla="*/ 0 h 95"/>
              <a:gd name="T16" fmla="*/ 0 w 95"/>
              <a:gd name="T17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5" h="95">
                <a:moveTo>
                  <a:pt x="95" y="95"/>
                </a:moveTo>
                <a:lnTo>
                  <a:pt x="0" y="0"/>
                </a:lnTo>
                <a:lnTo>
                  <a:pt x="95" y="95"/>
                </a:lnTo>
                <a:close/>
                <a:moveTo>
                  <a:pt x="48" y="0"/>
                </a:moveTo>
                <a:lnTo>
                  <a:pt x="48" y="95"/>
                </a:lnTo>
                <a:lnTo>
                  <a:pt x="48" y="0"/>
                </a:lnTo>
                <a:close/>
                <a:moveTo>
                  <a:pt x="0" y="95"/>
                </a:moveTo>
                <a:lnTo>
                  <a:pt x="95" y="0"/>
                </a:lnTo>
                <a:lnTo>
                  <a:pt x="0" y="95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" name="Freeform 79"/>
          <p:cNvSpPr>
            <a:spLocks noEditPoints="1"/>
          </p:cNvSpPr>
          <p:nvPr/>
        </p:nvSpPr>
        <p:spPr bwMode="auto">
          <a:xfrm>
            <a:off x="6135688" y="2262188"/>
            <a:ext cx="160338" cy="160338"/>
          </a:xfrm>
          <a:custGeom>
            <a:avLst/>
            <a:gdLst>
              <a:gd name="T0" fmla="*/ 94 w 101"/>
              <a:gd name="T1" fmla="*/ 101 h 101"/>
              <a:gd name="T2" fmla="*/ 0 w 101"/>
              <a:gd name="T3" fmla="*/ 7 h 101"/>
              <a:gd name="T4" fmla="*/ 7 w 101"/>
              <a:gd name="T5" fmla="*/ 0 h 101"/>
              <a:gd name="T6" fmla="*/ 101 w 101"/>
              <a:gd name="T7" fmla="*/ 94 h 101"/>
              <a:gd name="T8" fmla="*/ 94 w 101"/>
              <a:gd name="T9" fmla="*/ 101 h 101"/>
              <a:gd name="T10" fmla="*/ 56 w 101"/>
              <a:gd name="T11" fmla="*/ 3 h 101"/>
              <a:gd name="T12" fmla="*/ 56 w 101"/>
              <a:gd name="T13" fmla="*/ 98 h 101"/>
              <a:gd name="T14" fmla="*/ 46 w 101"/>
              <a:gd name="T15" fmla="*/ 98 h 101"/>
              <a:gd name="T16" fmla="*/ 46 w 101"/>
              <a:gd name="T17" fmla="*/ 3 h 101"/>
              <a:gd name="T18" fmla="*/ 56 w 101"/>
              <a:gd name="T19" fmla="*/ 3 h 101"/>
              <a:gd name="T20" fmla="*/ 0 w 101"/>
              <a:gd name="T21" fmla="*/ 94 h 101"/>
              <a:gd name="T22" fmla="*/ 94 w 101"/>
              <a:gd name="T23" fmla="*/ 0 h 101"/>
              <a:gd name="T24" fmla="*/ 101 w 101"/>
              <a:gd name="T25" fmla="*/ 7 h 101"/>
              <a:gd name="T26" fmla="*/ 7 w 101"/>
              <a:gd name="T27" fmla="*/ 101 h 101"/>
              <a:gd name="T28" fmla="*/ 0 w 101"/>
              <a:gd name="T29" fmla="*/ 9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1" h="101">
                <a:moveTo>
                  <a:pt x="94" y="101"/>
                </a:moveTo>
                <a:lnTo>
                  <a:pt x="0" y="7"/>
                </a:lnTo>
                <a:lnTo>
                  <a:pt x="7" y="0"/>
                </a:lnTo>
                <a:lnTo>
                  <a:pt x="101" y="94"/>
                </a:lnTo>
                <a:lnTo>
                  <a:pt x="94" y="101"/>
                </a:lnTo>
                <a:close/>
                <a:moveTo>
                  <a:pt x="56" y="3"/>
                </a:moveTo>
                <a:lnTo>
                  <a:pt x="56" y="98"/>
                </a:lnTo>
                <a:lnTo>
                  <a:pt x="46" y="98"/>
                </a:lnTo>
                <a:lnTo>
                  <a:pt x="46" y="3"/>
                </a:lnTo>
                <a:lnTo>
                  <a:pt x="56" y="3"/>
                </a:lnTo>
                <a:close/>
                <a:moveTo>
                  <a:pt x="0" y="94"/>
                </a:moveTo>
                <a:lnTo>
                  <a:pt x="94" y="0"/>
                </a:lnTo>
                <a:lnTo>
                  <a:pt x="101" y="7"/>
                </a:lnTo>
                <a:lnTo>
                  <a:pt x="7" y="101"/>
                </a:lnTo>
                <a:lnTo>
                  <a:pt x="0" y="94"/>
                </a:lnTo>
                <a:close/>
              </a:path>
            </a:pathLst>
          </a:custGeom>
          <a:solidFill>
            <a:srgbClr val="46AAC5"/>
          </a:solidFill>
          <a:ln w="0" cap="flat">
            <a:solidFill>
              <a:srgbClr val="46AAC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" name="Freeform 80"/>
          <p:cNvSpPr>
            <a:spLocks noEditPoints="1"/>
          </p:cNvSpPr>
          <p:nvPr/>
        </p:nvSpPr>
        <p:spPr bwMode="auto">
          <a:xfrm>
            <a:off x="5440363" y="2133600"/>
            <a:ext cx="149225" cy="149225"/>
          </a:xfrm>
          <a:custGeom>
            <a:avLst/>
            <a:gdLst>
              <a:gd name="T0" fmla="*/ 94 w 94"/>
              <a:gd name="T1" fmla="*/ 94 h 94"/>
              <a:gd name="T2" fmla="*/ 0 w 94"/>
              <a:gd name="T3" fmla="*/ 0 h 94"/>
              <a:gd name="T4" fmla="*/ 94 w 94"/>
              <a:gd name="T5" fmla="*/ 94 h 94"/>
              <a:gd name="T6" fmla="*/ 47 w 94"/>
              <a:gd name="T7" fmla="*/ 0 h 94"/>
              <a:gd name="T8" fmla="*/ 47 w 94"/>
              <a:gd name="T9" fmla="*/ 94 h 94"/>
              <a:gd name="T10" fmla="*/ 47 w 94"/>
              <a:gd name="T11" fmla="*/ 0 h 94"/>
              <a:gd name="T12" fmla="*/ 0 w 94"/>
              <a:gd name="T13" fmla="*/ 94 h 94"/>
              <a:gd name="T14" fmla="*/ 94 w 94"/>
              <a:gd name="T15" fmla="*/ 0 h 94"/>
              <a:gd name="T16" fmla="*/ 0 w 94"/>
              <a:gd name="T17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4" h="94">
                <a:moveTo>
                  <a:pt x="94" y="94"/>
                </a:moveTo>
                <a:lnTo>
                  <a:pt x="0" y="0"/>
                </a:lnTo>
                <a:lnTo>
                  <a:pt x="94" y="94"/>
                </a:lnTo>
                <a:close/>
                <a:moveTo>
                  <a:pt x="47" y="0"/>
                </a:moveTo>
                <a:lnTo>
                  <a:pt x="47" y="94"/>
                </a:lnTo>
                <a:lnTo>
                  <a:pt x="47" y="0"/>
                </a:lnTo>
                <a:close/>
                <a:moveTo>
                  <a:pt x="0" y="94"/>
                </a:moveTo>
                <a:lnTo>
                  <a:pt x="94" y="0"/>
                </a:lnTo>
                <a:lnTo>
                  <a:pt x="0" y="94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8" name="Freeform 81"/>
          <p:cNvSpPr>
            <a:spLocks noEditPoints="1"/>
          </p:cNvSpPr>
          <p:nvPr/>
        </p:nvSpPr>
        <p:spPr bwMode="auto">
          <a:xfrm>
            <a:off x="5435601" y="2127250"/>
            <a:ext cx="160338" cy="161925"/>
          </a:xfrm>
          <a:custGeom>
            <a:avLst/>
            <a:gdLst>
              <a:gd name="T0" fmla="*/ 94 w 101"/>
              <a:gd name="T1" fmla="*/ 102 h 102"/>
              <a:gd name="T2" fmla="*/ 0 w 101"/>
              <a:gd name="T3" fmla="*/ 7 h 102"/>
              <a:gd name="T4" fmla="*/ 6 w 101"/>
              <a:gd name="T5" fmla="*/ 0 h 102"/>
              <a:gd name="T6" fmla="*/ 101 w 101"/>
              <a:gd name="T7" fmla="*/ 95 h 102"/>
              <a:gd name="T8" fmla="*/ 94 w 101"/>
              <a:gd name="T9" fmla="*/ 102 h 102"/>
              <a:gd name="T10" fmla="*/ 55 w 101"/>
              <a:gd name="T11" fmla="*/ 4 h 102"/>
              <a:gd name="T12" fmla="*/ 55 w 101"/>
              <a:gd name="T13" fmla="*/ 98 h 102"/>
              <a:gd name="T14" fmla="*/ 46 w 101"/>
              <a:gd name="T15" fmla="*/ 98 h 102"/>
              <a:gd name="T16" fmla="*/ 46 w 101"/>
              <a:gd name="T17" fmla="*/ 4 h 102"/>
              <a:gd name="T18" fmla="*/ 55 w 101"/>
              <a:gd name="T19" fmla="*/ 4 h 102"/>
              <a:gd name="T20" fmla="*/ 0 w 101"/>
              <a:gd name="T21" fmla="*/ 95 h 102"/>
              <a:gd name="T22" fmla="*/ 94 w 101"/>
              <a:gd name="T23" fmla="*/ 0 h 102"/>
              <a:gd name="T24" fmla="*/ 101 w 101"/>
              <a:gd name="T25" fmla="*/ 7 h 102"/>
              <a:gd name="T26" fmla="*/ 6 w 101"/>
              <a:gd name="T27" fmla="*/ 102 h 102"/>
              <a:gd name="T28" fmla="*/ 0 w 101"/>
              <a:gd name="T29" fmla="*/ 9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1" h="102">
                <a:moveTo>
                  <a:pt x="94" y="102"/>
                </a:moveTo>
                <a:lnTo>
                  <a:pt x="0" y="7"/>
                </a:lnTo>
                <a:lnTo>
                  <a:pt x="6" y="0"/>
                </a:lnTo>
                <a:lnTo>
                  <a:pt x="101" y="95"/>
                </a:lnTo>
                <a:lnTo>
                  <a:pt x="94" y="102"/>
                </a:lnTo>
                <a:close/>
                <a:moveTo>
                  <a:pt x="55" y="4"/>
                </a:moveTo>
                <a:lnTo>
                  <a:pt x="55" y="98"/>
                </a:lnTo>
                <a:lnTo>
                  <a:pt x="46" y="98"/>
                </a:lnTo>
                <a:lnTo>
                  <a:pt x="46" y="4"/>
                </a:lnTo>
                <a:lnTo>
                  <a:pt x="55" y="4"/>
                </a:lnTo>
                <a:close/>
                <a:moveTo>
                  <a:pt x="0" y="95"/>
                </a:moveTo>
                <a:lnTo>
                  <a:pt x="94" y="0"/>
                </a:lnTo>
                <a:lnTo>
                  <a:pt x="101" y="7"/>
                </a:lnTo>
                <a:lnTo>
                  <a:pt x="6" y="102"/>
                </a:lnTo>
                <a:lnTo>
                  <a:pt x="0" y="95"/>
                </a:lnTo>
                <a:close/>
              </a:path>
            </a:pathLst>
          </a:custGeom>
          <a:solidFill>
            <a:srgbClr val="46AAC5"/>
          </a:solidFill>
          <a:ln w="0" cap="flat">
            <a:solidFill>
              <a:srgbClr val="46AAC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" name="Freeform 82"/>
          <p:cNvSpPr>
            <a:spLocks noEditPoints="1"/>
          </p:cNvSpPr>
          <p:nvPr/>
        </p:nvSpPr>
        <p:spPr bwMode="auto">
          <a:xfrm>
            <a:off x="5724526" y="2159000"/>
            <a:ext cx="150813" cy="149225"/>
          </a:xfrm>
          <a:custGeom>
            <a:avLst/>
            <a:gdLst>
              <a:gd name="T0" fmla="*/ 95 w 95"/>
              <a:gd name="T1" fmla="*/ 94 h 94"/>
              <a:gd name="T2" fmla="*/ 0 w 95"/>
              <a:gd name="T3" fmla="*/ 0 h 94"/>
              <a:gd name="T4" fmla="*/ 95 w 95"/>
              <a:gd name="T5" fmla="*/ 94 h 94"/>
              <a:gd name="T6" fmla="*/ 48 w 95"/>
              <a:gd name="T7" fmla="*/ 0 h 94"/>
              <a:gd name="T8" fmla="*/ 48 w 95"/>
              <a:gd name="T9" fmla="*/ 94 h 94"/>
              <a:gd name="T10" fmla="*/ 48 w 95"/>
              <a:gd name="T11" fmla="*/ 0 h 94"/>
              <a:gd name="T12" fmla="*/ 0 w 95"/>
              <a:gd name="T13" fmla="*/ 94 h 94"/>
              <a:gd name="T14" fmla="*/ 95 w 95"/>
              <a:gd name="T15" fmla="*/ 0 h 94"/>
              <a:gd name="T16" fmla="*/ 0 w 95"/>
              <a:gd name="T17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5" h="94">
                <a:moveTo>
                  <a:pt x="95" y="94"/>
                </a:moveTo>
                <a:lnTo>
                  <a:pt x="0" y="0"/>
                </a:lnTo>
                <a:lnTo>
                  <a:pt x="95" y="94"/>
                </a:lnTo>
                <a:close/>
                <a:moveTo>
                  <a:pt x="48" y="0"/>
                </a:moveTo>
                <a:lnTo>
                  <a:pt x="48" y="94"/>
                </a:lnTo>
                <a:lnTo>
                  <a:pt x="48" y="0"/>
                </a:lnTo>
                <a:close/>
                <a:moveTo>
                  <a:pt x="0" y="94"/>
                </a:moveTo>
                <a:lnTo>
                  <a:pt x="95" y="0"/>
                </a:lnTo>
                <a:lnTo>
                  <a:pt x="0" y="94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0" name="Freeform 83"/>
          <p:cNvSpPr>
            <a:spLocks noEditPoints="1"/>
          </p:cNvSpPr>
          <p:nvPr/>
        </p:nvSpPr>
        <p:spPr bwMode="auto">
          <a:xfrm>
            <a:off x="5719763" y="2154238"/>
            <a:ext cx="160338" cy="160338"/>
          </a:xfrm>
          <a:custGeom>
            <a:avLst/>
            <a:gdLst>
              <a:gd name="T0" fmla="*/ 94 w 101"/>
              <a:gd name="T1" fmla="*/ 101 h 101"/>
              <a:gd name="T2" fmla="*/ 0 w 101"/>
              <a:gd name="T3" fmla="*/ 6 h 101"/>
              <a:gd name="T4" fmla="*/ 7 w 101"/>
              <a:gd name="T5" fmla="*/ 0 h 101"/>
              <a:gd name="T6" fmla="*/ 101 w 101"/>
              <a:gd name="T7" fmla="*/ 94 h 101"/>
              <a:gd name="T8" fmla="*/ 94 w 101"/>
              <a:gd name="T9" fmla="*/ 101 h 101"/>
              <a:gd name="T10" fmla="*/ 56 w 101"/>
              <a:gd name="T11" fmla="*/ 3 h 101"/>
              <a:gd name="T12" fmla="*/ 56 w 101"/>
              <a:gd name="T13" fmla="*/ 97 h 101"/>
              <a:gd name="T14" fmla="*/ 46 w 101"/>
              <a:gd name="T15" fmla="*/ 97 h 101"/>
              <a:gd name="T16" fmla="*/ 46 w 101"/>
              <a:gd name="T17" fmla="*/ 3 h 101"/>
              <a:gd name="T18" fmla="*/ 56 w 101"/>
              <a:gd name="T19" fmla="*/ 3 h 101"/>
              <a:gd name="T20" fmla="*/ 0 w 101"/>
              <a:gd name="T21" fmla="*/ 94 h 101"/>
              <a:gd name="T22" fmla="*/ 94 w 101"/>
              <a:gd name="T23" fmla="*/ 0 h 101"/>
              <a:gd name="T24" fmla="*/ 101 w 101"/>
              <a:gd name="T25" fmla="*/ 6 h 101"/>
              <a:gd name="T26" fmla="*/ 7 w 101"/>
              <a:gd name="T27" fmla="*/ 101 h 101"/>
              <a:gd name="T28" fmla="*/ 0 w 101"/>
              <a:gd name="T29" fmla="*/ 9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1" h="101">
                <a:moveTo>
                  <a:pt x="94" y="101"/>
                </a:moveTo>
                <a:lnTo>
                  <a:pt x="0" y="6"/>
                </a:lnTo>
                <a:lnTo>
                  <a:pt x="7" y="0"/>
                </a:lnTo>
                <a:lnTo>
                  <a:pt x="101" y="94"/>
                </a:lnTo>
                <a:lnTo>
                  <a:pt x="94" y="101"/>
                </a:lnTo>
                <a:close/>
                <a:moveTo>
                  <a:pt x="56" y="3"/>
                </a:moveTo>
                <a:lnTo>
                  <a:pt x="56" y="97"/>
                </a:lnTo>
                <a:lnTo>
                  <a:pt x="46" y="97"/>
                </a:lnTo>
                <a:lnTo>
                  <a:pt x="46" y="3"/>
                </a:lnTo>
                <a:lnTo>
                  <a:pt x="56" y="3"/>
                </a:lnTo>
                <a:close/>
                <a:moveTo>
                  <a:pt x="0" y="94"/>
                </a:moveTo>
                <a:lnTo>
                  <a:pt x="94" y="0"/>
                </a:lnTo>
                <a:lnTo>
                  <a:pt x="101" y="6"/>
                </a:lnTo>
                <a:lnTo>
                  <a:pt x="7" y="101"/>
                </a:lnTo>
                <a:lnTo>
                  <a:pt x="0" y="94"/>
                </a:lnTo>
                <a:close/>
              </a:path>
            </a:pathLst>
          </a:custGeom>
          <a:solidFill>
            <a:srgbClr val="46AAC5"/>
          </a:solidFill>
          <a:ln w="0" cap="flat">
            <a:solidFill>
              <a:srgbClr val="46AAC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1" name="Freeform 84"/>
          <p:cNvSpPr>
            <a:spLocks noEditPoints="1"/>
          </p:cNvSpPr>
          <p:nvPr/>
        </p:nvSpPr>
        <p:spPr bwMode="auto">
          <a:xfrm>
            <a:off x="6049963" y="2228850"/>
            <a:ext cx="150813" cy="149225"/>
          </a:xfrm>
          <a:custGeom>
            <a:avLst/>
            <a:gdLst>
              <a:gd name="T0" fmla="*/ 95 w 95"/>
              <a:gd name="T1" fmla="*/ 94 h 94"/>
              <a:gd name="T2" fmla="*/ 0 w 95"/>
              <a:gd name="T3" fmla="*/ 0 h 94"/>
              <a:gd name="T4" fmla="*/ 95 w 95"/>
              <a:gd name="T5" fmla="*/ 94 h 94"/>
              <a:gd name="T6" fmla="*/ 48 w 95"/>
              <a:gd name="T7" fmla="*/ 0 h 94"/>
              <a:gd name="T8" fmla="*/ 48 w 95"/>
              <a:gd name="T9" fmla="*/ 94 h 94"/>
              <a:gd name="T10" fmla="*/ 48 w 95"/>
              <a:gd name="T11" fmla="*/ 0 h 94"/>
              <a:gd name="T12" fmla="*/ 0 w 95"/>
              <a:gd name="T13" fmla="*/ 94 h 94"/>
              <a:gd name="T14" fmla="*/ 95 w 95"/>
              <a:gd name="T15" fmla="*/ 0 h 94"/>
              <a:gd name="T16" fmla="*/ 0 w 95"/>
              <a:gd name="T17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5" h="94">
                <a:moveTo>
                  <a:pt x="95" y="94"/>
                </a:moveTo>
                <a:lnTo>
                  <a:pt x="0" y="0"/>
                </a:lnTo>
                <a:lnTo>
                  <a:pt x="95" y="94"/>
                </a:lnTo>
                <a:close/>
                <a:moveTo>
                  <a:pt x="48" y="0"/>
                </a:moveTo>
                <a:lnTo>
                  <a:pt x="48" y="94"/>
                </a:lnTo>
                <a:lnTo>
                  <a:pt x="48" y="0"/>
                </a:lnTo>
                <a:close/>
                <a:moveTo>
                  <a:pt x="0" y="94"/>
                </a:moveTo>
                <a:lnTo>
                  <a:pt x="95" y="0"/>
                </a:lnTo>
                <a:lnTo>
                  <a:pt x="0" y="94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2" name="Freeform 85"/>
          <p:cNvSpPr>
            <a:spLocks noEditPoints="1"/>
          </p:cNvSpPr>
          <p:nvPr/>
        </p:nvSpPr>
        <p:spPr bwMode="auto">
          <a:xfrm>
            <a:off x="6045201" y="2222500"/>
            <a:ext cx="160338" cy="161925"/>
          </a:xfrm>
          <a:custGeom>
            <a:avLst/>
            <a:gdLst>
              <a:gd name="T0" fmla="*/ 94 w 101"/>
              <a:gd name="T1" fmla="*/ 102 h 102"/>
              <a:gd name="T2" fmla="*/ 0 w 101"/>
              <a:gd name="T3" fmla="*/ 7 h 102"/>
              <a:gd name="T4" fmla="*/ 7 w 101"/>
              <a:gd name="T5" fmla="*/ 0 h 102"/>
              <a:gd name="T6" fmla="*/ 101 w 101"/>
              <a:gd name="T7" fmla="*/ 95 h 102"/>
              <a:gd name="T8" fmla="*/ 94 w 101"/>
              <a:gd name="T9" fmla="*/ 102 h 102"/>
              <a:gd name="T10" fmla="*/ 56 w 101"/>
              <a:gd name="T11" fmla="*/ 4 h 102"/>
              <a:gd name="T12" fmla="*/ 56 w 101"/>
              <a:gd name="T13" fmla="*/ 98 h 102"/>
              <a:gd name="T14" fmla="*/ 46 w 101"/>
              <a:gd name="T15" fmla="*/ 98 h 102"/>
              <a:gd name="T16" fmla="*/ 46 w 101"/>
              <a:gd name="T17" fmla="*/ 4 h 102"/>
              <a:gd name="T18" fmla="*/ 56 w 101"/>
              <a:gd name="T19" fmla="*/ 4 h 102"/>
              <a:gd name="T20" fmla="*/ 0 w 101"/>
              <a:gd name="T21" fmla="*/ 95 h 102"/>
              <a:gd name="T22" fmla="*/ 94 w 101"/>
              <a:gd name="T23" fmla="*/ 0 h 102"/>
              <a:gd name="T24" fmla="*/ 101 w 101"/>
              <a:gd name="T25" fmla="*/ 7 h 102"/>
              <a:gd name="T26" fmla="*/ 7 w 101"/>
              <a:gd name="T27" fmla="*/ 102 h 102"/>
              <a:gd name="T28" fmla="*/ 0 w 101"/>
              <a:gd name="T29" fmla="*/ 9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1" h="102">
                <a:moveTo>
                  <a:pt x="94" y="102"/>
                </a:moveTo>
                <a:lnTo>
                  <a:pt x="0" y="7"/>
                </a:lnTo>
                <a:lnTo>
                  <a:pt x="7" y="0"/>
                </a:lnTo>
                <a:lnTo>
                  <a:pt x="101" y="95"/>
                </a:lnTo>
                <a:lnTo>
                  <a:pt x="94" y="102"/>
                </a:lnTo>
                <a:close/>
                <a:moveTo>
                  <a:pt x="56" y="4"/>
                </a:moveTo>
                <a:lnTo>
                  <a:pt x="56" y="98"/>
                </a:lnTo>
                <a:lnTo>
                  <a:pt x="46" y="98"/>
                </a:lnTo>
                <a:lnTo>
                  <a:pt x="46" y="4"/>
                </a:lnTo>
                <a:lnTo>
                  <a:pt x="56" y="4"/>
                </a:lnTo>
                <a:close/>
                <a:moveTo>
                  <a:pt x="0" y="95"/>
                </a:moveTo>
                <a:lnTo>
                  <a:pt x="94" y="0"/>
                </a:lnTo>
                <a:lnTo>
                  <a:pt x="101" y="7"/>
                </a:lnTo>
                <a:lnTo>
                  <a:pt x="7" y="102"/>
                </a:lnTo>
                <a:lnTo>
                  <a:pt x="0" y="95"/>
                </a:lnTo>
                <a:close/>
              </a:path>
            </a:pathLst>
          </a:custGeom>
          <a:solidFill>
            <a:srgbClr val="46AAC5"/>
          </a:solidFill>
          <a:ln w="0" cap="flat">
            <a:solidFill>
              <a:srgbClr val="46AAC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3" name="Freeform 86"/>
          <p:cNvSpPr>
            <a:spLocks noEditPoints="1"/>
          </p:cNvSpPr>
          <p:nvPr/>
        </p:nvSpPr>
        <p:spPr bwMode="auto">
          <a:xfrm>
            <a:off x="5827713" y="2166938"/>
            <a:ext cx="150813" cy="149225"/>
          </a:xfrm>
          <a:custGeom>
            <a:avLst/>
            <a:gdLst>
              <a:gd name="T0" fmla="*/ 95 w 95"/>
              <a:gd name="T1" fmla="*/ 94 h 94"/>
              <a:gd name="T2" fmla="*/ 0 w 95"/>
              <a:gd name="T3" fmla="*/ 0 h 94"/>
              <a:gd name="T4" fmla="*/ 95 w 95"/>
              <a:gd name="T5" fmla="*/ 94 h 94"/>
              <a:gd name="T6" fmla="*/ 48 w 95"/>
              <a:gd name="T7" fmla="*/ 0 h 94"/>
              <a:gd name="T8" fmla="*/ 48 w 95"/>
              <a:gd name="T9" fmla="*/ 94 h 94"/>
              <a:gd name="T10" fmla="*/ 48 w 95"/>
              <a:gd name="T11" fmla="*/ 0 h 94"/>
              <a:gd name="T12" fmla="*/ 0 w 95"/>
              <a:gd name="T13" fmla="*/ 94 h 94"/>
              <a:gd name="T14" fmla="*/ 95 w 95"/>
              <a:gd name="T15" fmla="*/ 0 h 94"/>
              <a:gd name="T16" fmla="*/ 0 w 95"/>
              <a:gd name="T17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5" h="94">
                <a:moveTo>
                  <a:pt x="95" y="94"/>
                </a:moveTo>
                <a:lnTo>
                  <a:pt x="0" y="0"/>
                </a:lnTo>
                <a:lnTo>
                  <a:pt x="95" y="94"/>
                </a:lnTo>
                <a:close/>
                <a:moveTo>
                  <a:pt x="48" y="0"/>
                </a:moveTo>
                <a:lnTo>
                  <a:pt x="48" y="94"/>
                </a:lnTo>
                <a:lnTo>
                  <a:pt x="48" y="0"/>
                </a:lnTo>
                <a:close/>
                <a:moveTo>
                  <a:pt x="0" y="94"/>
                </a:moveTo>
                <a:lnTo>
                  <a:pt x="95" y="0"/>
                </a:lnTo>
                <a:lnTo>
                  <a:pt x="0" y="94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4" name="Freeform 87"/>
          <p:cNvSpPr>
            <a:spLocks noEditPoints="1"/>
          </p:cNvSpPr>
          <p:nvPr/>
        </p:nvSpPr>
        <p:spPr bwMode="auto">
          <a:xfrm>
            <a:off x="5822951" y="2160588"/>
            <a:ext cx="160338" cy="161925"/>
          </a:xfrm>
          <a:custGeom>
            <a:avLst/>
            <a:gdLst>
              <a:gd name="T0" fmla="*/ 94 w 101"/>
              <a:gd name="T1" fmla="*/ 102 h 102"/>
              <a:gd name="T2" fmla="*/ 0 w 101"/>
              <a:gd name="T3" fmla="*/ 7 h 102"/>
              <a:gd name="T4" fmla="*/ 7 w 101"/>
              <a:gd name="T5" fmla="*/ 0 h 102"/>
              <a:gd name="T6" fmla="*/ 101 w 101"/>
              <a:gd name="T7" fmla="*/ 95 h 102"/>
              <a:gd name="T8" fmla="*/ 94 w 101"/>
              <a:gd name="T9" fmla="*/ 102 h 102"/>
              <a:gd name="T10" fmla="*/ 56 w 101"/>
              <a:gd name="T11" fmla="*/ 4 h 102"/>
              <a:gd name="T12" fmla="*/ 56 w 101"/>
              <a:gd name="T13" fmla="*/ 98 h 102"/>
              <a:gd name="T14" fmla="*/ 46 w 101"/>
              <a:gd name="T15" fmla="*/ 98 h 102"/>
              <a:gd name="T16" fmla="*/ 46 w 101"/>
              <a:gd name="T17" fmla="*/ 4 h 102"/>
              <a:gd name="T18" fmla="*/ 56 w 101"/>
              <a:gd name="T19" fmla="*/ 4 h 102"/>
              <a:gd name="T20" fmla="*/ 0 w 101"/>
              <a:gd name="T21" fmla="*/ 95 h 102"/>
              <a:gd name="T22" fmla="*/ 94 w 101"/>
              <a:gd name="T23" fmla="*/ 0 h 102"/>
              <a:gd name="T24" fmla="*/ 101 w 101"/>
              <a:gd name="T25" fmla="*/ 7 h 102"/>
              <a:gd name="T26" fmla="*/ 7 w 101"/>
              <a:gd name="T27" fmla="*/ 102 h 102"/>
              <a:gd name="T28" fmla="*/ 0 w 101"/>
              <a:gd name="T29" fmla="*/ 9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1" h="102">
                <a:moveTo>
                  <a:pt x="94" y="102"/>
                </a:moveTo>
                <a:lnTo>
                  <a:pt x="0" y="7"/>
                </a:lnTo>
                <a:lnTo>
                  <a:pt x="7" y="0"/>
                </a:lnTo>
                <a:lnTo>
                  <a:pt x="101" y="95"/>
                </a:lnTo>
                <a:lnTo>
                  <a:pt x="94" y="102"/>
                </a:lnTo>
                <a:close/>
                <a:moveTo>
                  <a:pt x="56" y="4"/>
                </a:moveTo>
                <a:lnTo>
                  <a:pt x="56" y="98"/>
                </a:lnTo>
                <a:lnTo>
                  <a:pt x="46" y="98"/>
                </a:lnTo>
                <a:lnTo>
                  <a:pt x="46" y="4"/>
                </a:lnTo>
                <a:lnTo>
                  <a:pt x="56" y="4"/>
                </a:lnTo>
                <a:close/>
                <a:moveTo>
                  <a:pt x="0" y="95"/>
                </a:moveTo>
                <a:lnTo>
                  <a:pt x="94" y="0"/>
                </a:lnTo>
                <a:lnTo>
                  <a:pt x="101" y="7"/>
                </a:lnTo>
                <a:lnTo>
                  <a:pt x="7" y="102"/>
                </a:lnTo>
                <a:lnTo>
                  <a:pt x="0" y="95"/>
                </a:lnTo>
                <a:close/>
              </a:path>
            </a:pathLst>
          </a:custGeom>
          <a:solidFill>
            <a:srgbClr val="46AAC5"/>
          </a:solidFill>
          <a:ln w="0" cap="flat">
            <a:solidFill>
              <a:srgbClr val="46AAC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5" name="Freeform 88"/>
          <p:cNvSpPr>
            <a:spLocks noEditPoints="1"/>
          </p:cNvSpPr>
          <p:nvPr/>
        </p:nvSpPr>
        <p:spPr bwMode="auto">
          <a:xfrm>
            <a:off x="5370513" y="2171700"/>
            <a:ext cx="149225" cy="150813"/>
          </a:xfrm>
          <a:custGeom>
            <a:avLst/>
            <a:gdLst>
              <a:gd name="T0" fmla="*/ 94 w 94"/>
              <a:gd name="T1" fmla="*/ 95 h 95"/>
              <a:gd name="T2" fmla="*/ 0 w 94"/>
              <a:gd name="T3" fmla="*/ 0 h 95"/>
              <a:gd name="T4" fmla="*/ 94 w 94"/>
              <a:gd name="T5" fmla="*/ 95 h 95"/>
              <a:gd name="T6" fmla="*/ 47 w 94"/>
              <a:gd name="T7" fmla="*/ 0 h 95"/>
              <a:gd name="T8" fmla="*/ 47 w 94"/>
              <a:gd name="T9" fmla="*/ 95 h 95"/>
              <a:gd name="T10" fmla="*/ 47 w 94"/>
              <a:gd name="T11" fmla="*/ 0 h 95"/>
              <a:gd name="T12" fmla="*/ 0 w 94"/>
              <a:gd name="T13" fmla="*/ 95 h 95"/>
              <a:gd name="T14" fmla="*/ 94 w 94"/>
              <a:gd name="T15" fmla="*/ 0 h 95"/>
              <a:gd name="T16" fmla="*/ 0 w 94"/>
              <a:gd name="T17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4" h="95">
                <a:moveTo>
                  <a:pt x="94" y="95"/>
                </a:moveTo>
                <a:lnTo>
                  <a:pt x="0" y="0"/>
                </a:lnTo>
                <a:lnTo>
                  <a:pt x="94" y="95"/>
                </a:lnTo>
                <a:close/>
                <a:moveTo>
                  <a:pt x="47" y="0"/>
                </a:moveTo>
                <a:lnTo>
                  <a:pt x="47" y="95"/>
                </a:lnTo>
                <a:lnTo>
                  <a:pt x="47" y="0"/>
                </a:lnTo>
                <a:close/>
                <a:moveTo>
                  <a:pt x="0" y="95"/>
                </a:moveTo>
                <a:lnTo>
                  <a:pt x="94" y="0"/>
                </a:lnTo>
                <a:lnTo>
                  <a:pt x="0" y="95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" name="Freeform 89"/>
          <p:cNvSpPr>
            <a:spLocks noEditPoints="1"/>
          </p:cNvSpPr>
          <p:nvPr/>
        </p:nvSpPr>
        <p:spPr bwMode="auto">
          <a:xfrm>
            <a:off x="5365751" y="2166938"/>
            <a:ext cx="160338" cy="160338"/>
          </a:xfrm>
          <a:custGeom>
            <a:avLst/>
            <a:gdLst>
              <a:gd name="T0" fmla="*/ 94 w 101"/>
              <a:gd name="T1" fmla="*/ 101 h 101"/>
              <a:gd name="T2" fmla="*/ 0 w 101"/>
              <a:gd name="T3" fmla="*/ 7 h 101"/>
              <a:gd name="T4" fmla="*/ 6 w 101"/>
              <a:gd name="T5" fmla="*/ 0 h 101"/>
              <a:gd name="T6" fmla="*/ 101 w 101"/>
              <a:gd name="T7" fmla="*/ 94 h 101"/>
              <a:gd name="T8" fmla="*/ 94 w 101"/>
              <a:gd name="T9" fmla="*/ 101 h 101"/>
              <a:gd name="T10" fmla="*/ 55 w 101"/>
              <a:gd name="T11" fmla="*/ 3 h 101"/>
              <a:gd name="T12" fmla="*/ 55 w 101"/>
              <a:gd name="T13" fmla="*/ 98 h 101"/>
              <a:gd name="T14" fmla="*/ 46 w 101"/>
              <a:gd name="T15" fmla="*/ 98 h 101"/>
              <a:gd name="T16" fmla="*/ 46 w 101"/>
              <a:gd name="T17" fmla="*/ 3 h 101"/>
              <a:gd name="T18" fmla="*/ 55 w 101"/>
              <a:gd name="T19" fmla="*/ 3 h 101"/>
              <a:gd name="T20" fmla="*/ 0 w 101"/>
              <a:gd name="T21" fmla="*/ 94 h 101"/>
              <a:gd name="T22" fmla="*/ 94 w 101"/>
              <a:gd name="T23" fmla="*/ 0 h 101"/>
              <a:gd name="T24" fmla="*/ 101 w 101"/>
              <a:gd name="T25" fmla="*/ 7 h 101"/>
              <a:gd name="T26" fmla="*/ 6 w 101"/>
              <a:gd name="T27" fmla="*/ 101 h 101"/>
              <a:gd name="T28" fmla="*/ 0 w 101"/>
              <a:gd name="T29" fmla="*/ 9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1" h="101">
                <a:moveTo>
                  <a:pt x="94" y="101"/>
                </a:moveTo>
                <a:lnTo>
                  <a:pt x="0" y="7"/>
                </a:lnTo>
                <a:lnTo>
                  <a:pt x="6" y="0"/>
                </a:lnTo>
                <a:lnTo>
                  <a:pt x="101" y="94"/>
                </a:lnTo>
                <a:lnTo>
                  <a:pt x="94" y="101"/>
                </a:lnTo>
                <a:close/>
                <a:moveTo>
                  <a:pt x="55" y="3"/>
                </a:moveTo>
                <a:lnTo>
                  <a:pt x="55" y="98"/>
                </a:lnTo>
                <a:lnTo>
                  <a:pt x="46" y="98"/>
                </a:lnTo>
                <a:lnTo>
                  <a:pt x="46" y="3"/>
                </a:lnTo>
                <a:lnTo>
                  <a:pt x="55" y="3"/>
                </a:lnTo>
                <a:close/>
                <a:moveTo>
                  <a:pt x="0" y="94"/>
                </a:moveTo>
                <a:lnTo>
                  <a:pt x="94" y="0"/>
                </a:lnTo>
                <a:lnTo>
                  <a:pt x="101" y="7"/>
                </a:lnTo>
                <a:lnTo>
                  <a:pt x="6" y="101"/>
                </a:lnTo>
                <a:lnTo>
                  <a:pt x="0" y="94"/>
                </a:lnTo>
                <a:close/>
              </a:path>
            </a:pathLst>
          </a:custGeom>
          <a:solidFill>
            <a:srgbClr val="46AAC5"/>
          </a:solidFill>
          <a:ln w="0" cap="flat">
            <a:solidFill>
              <a:srgbClr val="46AAC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" name="Freeform 90"/>
          <p:cNvSpPr>
            <a:spLocks noEditPoints="1"/>
          </p:cNvSpPr>
          <p:nvPr/>
        </p:nvSpPr>
        <p:spPr bwMode="auto">
          <a:xfrm>
            <a:off x="5846763" y="2252663"/>
            <a:ext cx="149225" cy="149225"/>
          </a:xfrm>
          <a:custGeom>
            <a:avLst/>
            <a:gdLst>
              <a:gd name="T0" fmla="*/ 94 w 94"/>
              <a:gd name="T1" fmla="*/ 94 h 94"/>
              <a:gd name="T2" fmla="*/ 0 w 94"/>
              <a:gd name="T3" fmla="*/ 0 h 94"/>
              <a:gd name="T4" fmla="*/ 94 w 94"/>
              <a:gd name="T5" fmla="*/ 94 h 94"/>
              <a:gd name="T6" fmla="*/ 47 w 94"/>
              <a:gd name="T7" fmla="*/ 0 h 94"/>
              <a:gd name="T8" fmla="*/ 47 w 94"/>
              <a:gd name="T9" fmla="*/ 94 h 94"/>
              <a:gd name="T10" fmla="*/ 47 w 94"/>
              <a:gd name="T11" fmla="*/ 0 h 94"/>
              <a:gd name="T12" fmla="*/ 0 w 94"/>
              <a:gd name="T13" fmla="*/ 94 h 94"/>
              <a:gd name="T14" fmla="*/ 94 w 94"/>
              <a:gd name="T15" fmla="*/ 0 h 94"/>
              <a:gd name="T16" fmla="*/ 0 w 94"/>
              <a:gd name="T17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4" h="94">
                <a:moveTo>
                  <a:pt x="94" y="94"/>
                </a:moveTo>
                <a:lnTo>
                  <a:pt x="0" y="0"/>
                </a:lnTo>
                <a:lnTo>
                  <a:pt x="94" y="94"/>
                </a:lnTo>
                <a:close/>
                <a:moveTo>
                  <a:pt x="47" y="0"/>
                </a:moveTo>
                <a:lnTo>
                  <a:pt x="47" y="94"/>
                </a:lnTo>
                <a:lnTo>
                  <a:pt x="47" y="0"/>
                </a:lnTo>
                <a:close/>
                <a:moveTo>
                  <a:pt x="0" y="94"/>
                </a:moveTo>
                <a:lnTo>
                  <a:pt x="94" y="0"/>
                </a:lnTo>
                <a:lnTo>
                  <a:pt x="0" y="94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8" name="Freeform 91"/>
          <p:cNvSpPr>
            <a:spLocks noEditPoints="1"/>
          </p:cNvSpPr>
          <p:nvPr/>
        </p:nvSpPr>
        <p:spPr bwMode="auto">
          <a:xfrm>
            <a:off x="5840413" y="2246313"/>
            <a:ext cx="161925" cy="161925"/>
          </a:xfrm>
          <a:custGeom>
            <a:avLst/>
            <a:gdLst>
              <a:gd name="T0" fmla="*/ 95 w 102"/>
              <a:gd name="T1" fmla="*/ 102 h 102"/>
              <a:gd name="T2" fmla="*/ 0 w 102"/>
              <a:gd name="T3" fmla="*/ 7 h 102"/>
              <a:gd name="T4" fmla="*/ 7 w 102"/>
              <a:gd name="T5" fmla="*/ 0 h 102"/>
              <a:gd name="T6" fmla="*/ 102 w 102"/>
              <a:gd name="T7" fmla="*/ 95 h 102"/>
              <a:gd name="T8" fmla="*/ 95 w 102"/>
              <a:gd name="T9" fmla="*/ 102 h 102"/>
              <a:gd name="T10" fmla="*/ 56 w 102"/>
              <a:gd name="T11" fmla="*/ 4 h 102"/>
              <a:gd name="T12" fmla="*/ 56 w 102"/>
              <a:gd name="T13" fmla="*/ 98 h 102"/>
              <a:gd name="T14" fmla="*/ 46 w 102"/>
              <a:gd name="T15" fmla="*/ 98 h 102"/>
              <a:gd name="T16" fmla="*/ 46 w 102"/>
              <a:gd name="T17" fmla="*/ 4 h 102"/>
              <a:gd name="T18" fmla="*/ 56 w 102"/>
              <a:gd name="T19" fmla="*/ 4 h 102"/>
              <a:gd name="T20" fmla="*/ 0 w 102"/>
              <a:gd name="T21" fmla="*/ 95 h 102"/>
              <a:gd name="T22" fmla="*/ 95 w 102"/>
              <a:gd name="T23" fmla="*/ 0 h 102"/>
              <a:gd name="T24" fmla="*/ 102 w 102"/>
              <a:gd name="T25" fmla="*/ 7 h 102"/>
              <a:gd name="T26" fmla="*/ 7 w 102"/>
              <a:gd name="T27" fmla="*/ 102 h 102"/>
              <a:gd name="T28" fmla="*/ 0 w 102"/>
              <a:gd name="T29" fmla="*/ 9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2" h="102">
                <a:moveTo>
                  <a:pt x="95" y="102"/>
                </a:moveTo>
                <a:lnTo>
                  <a:pt x="0" y="7"/>
                </a:lnTo>
                <a:lnTo>
                  <a:pt x="7" y="0"/>
                </a:lnTo>
                <a:lnTo>
                  <a:pt x="102" y="95"/>
                </a:lnTo>
                <a:lnTo>
                  <a:pt x="95" y="102"/>
                </a:lnTo>
                <a:close/>
                <a:moveTo>
                  <a:pt x="56" y="4"/>
                </a:moveTo>
                <a:lnTo>
                  <a:pt x="56" y="98"/>
                </a:lnTo>
                <a:lnTo>
                  <a:pt x="46" y="98"/>
                </a:lnTo>
                <a:lnTo>
                  <a:pt x="46" y="4"/>
                </a:lnTo>
                <a:lnTo>
                  <a:pt x="56" y="4"/>
                </a:lnTo>
                <a:close/>
                <a:moveTo>
                  <a:pt x="0" y="95"/>
                </a:moveTo>
                <a:lnTo>
                  <a:pt x="95" y="0"/>
                </a:lnTo>
                <a:lnTo>
                  <a:pt x="102" y="7"/>
                </a:lnTo>
                <a:lnTo>
                  <a:pt x="7" y="102"/>
                </a:lnTo>
                <a:lnTo>
                  <a:pt x="0" y="95"/>
                </a:lnTo>
                <a:close/>
              </a:path>
            </a:pathLst>
          </a:custGeom>
          <a:solidFill>
            <a:srgbClr val="46AAC5"/>
          </a:solidFill>
          <a:ln w="0" cap="flat">
            <a:solidFill>
              <a:srgbClr val="46AAC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" name="Freeform 92"/>
          <p:cNvSpPr>
            <a:spLocks noEditPoints="1"/>
          </p:cNvSpPr>
          <p:nvPr/>
        </p:nvSpPr>
        <p:spPr bwMode="auto">
          <a:xfrm>
            <a:off x="5905501" y="2203450"/>
            <a:ext cx="150813" cy="149225"/>
          </a:xfrm>
          <a:custGeom>
            <a:avLst/>
            <a:gdLst>
              <a:gd name="T0" fmla="*/ 95 w 95"/>
              <a:gd name="T1" fmla="*/ 94 h 94"/>
              <a:gd name="T2" fmla="*/ 0 w 95"/>
              <a:gd name="T3" fmla="*/ 0 h 94"/>
              <a:gd name="T4" fmla="*/ 95 w 95"/>
              <a:gd name="T5" fmla="*/ 94 h 94"/>
              <a:gd name="T6" fmla="*/ 48 w 95"/>
              <a:gd name="T7" fmla="*/ 0 h 94"/>
              <a:gd name="T8" fmla="*/ 48 w 95"/>
              <a:gd name="T9" fmla="*/ 94 h 94"/>
              <a:gd name="T10" fmla="*/ 48 w 95"/>
              <a:gd name="T11" fmla="*/ 0 h 94"/>
              <a:gd name="T12" fmla="*/ 0 w 95"/>
              <a:gd name="T13" fmla="*/ 94 h 94"/>
              <a:gd name="T14" fmla="*/ 95 w 95"/>
              <a:gd name="T15" fmla="*/ 0 h 94"/>
              <a:gd name="T16" fmla="*/ 0 w 95"/>
              <a:gd name="T17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5" h="94">
                <a:moveTo>
                  <a:pt x="95" y="94"/>
                </a:moveTo>
                <a:lnTo>
                  <a:pt x="0" y="0"/>
                </a:lnTo>
                <a:lnTo>
                  <a:pt x="95" y="94"/>
                </a:lnTo>
                <a:close/>
                <a:moveTo>
                  <a:pt x="48" y="0"/>
                </a:moveTo>
                <a:lnTo>
                  <a:pt x="48" y="94"/>
                </a:lnTo>
                <a:lnTo>
                  <a:pt x="48" y="0"/>
                </a:lnTo>
                <a:close/>
                <a:moveTo>
                  <a:pt x="0" y="94"/>
                </a:moveTo>
                <a:lnTo>
                  <a:pt x="95" y="0"/>
                </a:lnTo>
                <a:lnTo>
                  <a:pt x="0" y="94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" name="Freeform 93"/>
          <p:cNvSpPr>
            <a:spLocks noEditPoints="1"/>
          </p:cNvSpPr>
          <p:nvPr/>
        </p:nvSpPr>
        <p:spPr bwMode="auto">
          <a:xfrm>
            <a:off x="5900738" y="2197100"/>
            <a:ext cx="160338" cy="161925"/>
          </a:xfrm>
          <a:custGeom>
            <a:avLst/>
            <a:gdLst>
              <a:gd name="T0" fmla="*/ 94 w 101"/>
              <a:gd name="T1" fmla="*/ 102 h 102"/>
              <a:gd name="T2" fmla="*/ 0 w 101"/>
              <a:gd name="T3" fmla="*/ 7 h 102"/>
              <a:gd name="T4" fmla="*/ 7 w 101"/>
              <a:gd name="T5" fmla="*/ 0 h 102"/>
              <a:gd name="T6" fmla="*/ 101 w 101"/>
              <a:gd name="T7" fmla="*/ 95 h 102"/>
              <a:gd name="T8" fmla="*/ 94 w 101"/>
              <a:gd name="T9" fmla="*/ 102 h 102"/>
              <a:gd name="T10" fmla="*/ 56 w 101"/>
              <a:gd name="T11" fmla="*/ 4 h 102"/>
              <a:gd name="T12" fmla="*/ 56 w 101"/>
              <a:gd name="T13" fmla="*/ 98 h 102"/>
              <a:gd name="T14" fmla="*/ 46 w 101"/>
              <a:gd name="T15" fmla="*/ 98 h 102"/>
              <a:gd name="T16" fmla="*/ 46 w 101"/>
              <a:gd name="T17" fmla="*/ 4 h 102"/>
              <a:gd name="T18" fmla="*/ 56 w 101"/>
              <a:gd name="T19" fmla="*/ 4 h 102"/>
              <a:gd name="T20" fmla="*/ 0 w 101"/>
              <a:gd name="T21" fmla="*/ 95 h 102"/>
              <a:gd name="T22" fmla="*/ 94 w 101"/>
              <a:gd name="T23" fmla="*/ 0 h 102"/>
              <a:gd name="T24" fmla="*/ 101 w 101"/>
              <a:gd name="T25" fmla="*/ 7 h 102"/>
              <a:gd name="T26" fmla="*/ 7 w 101"/>
              <a:gd name="T27" fmla="*/ 102 h 102"/>
              <a:gd name="T28" fmla="*/ 0 w 101"/>
              <a:gd name="T29" fmla="*/ 9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1" h="102">
                <a:moveTo>
                  <a:pt x="94" y="102"/>
                </a:moveTo>
                <a:lnTo>
                  <a:pt x="0" y="7"/>
                </a:lnTo>
                <a:lnTo>
                  <a:pt x="7" y="0"/>
                </a:lnTo>
                <a:lnTo>
                  <a:pt x="101" y="95"/>
                </a:lnTo>
                <a:lnTo>
                  <a:pt x="94" y="102"/>
                </a:lnTo>
                <a:close/>
                <a:moveTo>
                  <a:pt x="56" y="4"/>
                </a:moveTo>
                <a:lnTo>
                  <a:pt x="56" y="98"/>
                </a:lnTo>
                <a:lnTo>
                  <a:pt x="46" y="98"/>
                </a:lnTo>
                <a:lnTo>
                  <a:pt x="46" y="4"/>
                </a:lnTo>
                <a:lnTo>
                  <a:pt x="56" y="4"/>
                </a:lnTo>
                <a:close/>
                <a:moveTo>
                  <a:pt x="0" y="95"/>
                </a:moveTo>
                <a:lnTo>
                  <a:pt x="94" y="0"/>
                </a:lnTo>
                <a:lnTo>
                  <a:pt x="101" y="7"/>
                </a:lnTo>
                <a:lnTo>
                  <a:pt x="7" y="102"/>
                </a:lnTo>
                <a:lnTo>
                  <a:pt x="0" y="95"/>
                </a:lnTo>
                <a:close/>
              </a:path>
            </a:pathLst>
          </a:custGeom>
          <a:solidFill>
            <a:srgbClr val="46AAC5"/>
          </a:solidFill>
          <a:ln w="0" cap="flat">
            <a:solidFill>
              <a:srgbClr val="46AAC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1" name="Freeform 94"/>
          <p:cNvSpPr>
            <a:spLocks noEditPoints="1"/>
          </p:cNvSpPr>
          <p:nvPr/>
        </p:nvSpPr>
        <p:spPr bwMode="auto">
          <a:xfrm>
            <a:off x="5868988" y="2303463"/>
            <a:ext cx="150813" cy="150813"/>
          </a:xfrm>
          <a:custGeom>
            <a:avLst/>
            <a:gdLst>
              <a:gd name="T0" fmla="*/ 95 w 95"/>
              <a:gd name="T1" fmla="*/ 95 h 95"/>
              <a:gd name="T2" fmla="*/ 0 w 95"/>
              <a:gd name="T3" fmla="*/ 0 h 95"/>
              <a:gd name="T4" fmla="*/ 95 w 95"/>
              <a:gd name="T5" fmla="*/ 95 h 95"/>
              <a:gd name="T6" fmla="*/ 48 w 95"/>
              <a:gd name="T7" fmla="*/ 0 h 95"/>
              <a:gd name="T8" fmla="*/ 48 w 95"/>
              <a:gd name="T9" fmla="*/ 95 h 95"/>
              <a:gd name="T10" fmla="*/ 48 w 95"/>
              <a:gd name="T11" fmla="*/ 0 h 95"/>
              <a:gd name="T12" fmla="*/ 0 w 95"/>
              <a:gd name="T13" fmla="*/ 95 h 95"/>
              <a:gd name="T14" fmla="*/ 95 w 95"/>
              <a:gd name="T15" fmla="*/ 0 h 95"/>
              <a:gd name="T16" fmla="*/ 0 w 95"/>
              <a:gd name="T17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5" h="95">
                <a:moveTo>
                  <a:pt x="95" y="95"/>
                </a:moveTo>
                <a:lnTo>
                  <a:pt x="0" y="0"/>
                </a:lnTo>
                <a:lnTo>
                  <a:pt x="95" y="95"/>
                </a:lnTo>
                <a:close/>
                <a:moveTo>
                  <a:pt x="48" y="0"/>
                </a:moveTo>
                <a:lnTo>
                  <a:pt x="48" y="95"/>
                </a:lnTo>
                <a:lnTo>
                  <a:pt x="48" y="0"/>
                </a:lnTo>
                <a:close/>
                <a:moveTo>
                  <a:pt x="0" y="95"/>
                </a:moveTo>
                <a:lnTo>
                  <a:pt x="95" y="0"/>
                </a:lnTo>
                <a:lnTo>
                  <a:pt x="0" y="95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2" name="Freeform 95"/>
          <p:cNvSpPr>
            <a:spLocks noEditPoints="1"/>
          </p:cNvSpPr>
          <p:nvPr/>
        </p:nvSpPr>
        <p:spPr bwMode="auto">
          <a:xfrm>
            <a:off x="5864226" y="2298700"/>
            <a:ext cx="160338" cy="160338"/>
          </a:xfrm>
          <a:custGeom>
            <a:avLst/>
            <a:gdLst>
              <a:gd name="T0" fmla="*/ 94 w 101"/>
              <a:gd name="T1" fmla="*/ 101 h 101"/>
              <a:gd name="T2" fmla="*/ 0 w 101"/>
              <a:gd name="T3" fmla="*/ 7 h 101"/>
              <a:gd name="T4" fmla="*/ 7 w 101"/>
              <a:gd name="T5" fmla="*/ 0 h 101"/>
              <a:gd name="T6" fmla="*/ 101 w 101"/>
              <a:gd name="T7" fmla="*/ 94 h 101"/>
              <a:gd name="T8" fmla="*/ 94 w 101"/>
              <a:gd name="T9" fmla="*/ 101 h 101"/>
              <a:gd name="T10" fmla="*/ 56 w 101"/>
              <a:gd name="T11" fmla="*/ 3 h 101"/>
              <a:gd name="T12" fmla="*/ 56 w 101"/>
              <a:gd name="T13" fmla="*/ 98 h 101"/>
              <a:gd name="T14" fmla="*/ 46 w 101"/>
              <a:gd name="T15" fmla="*/ 98 h 101"/>
              <a:gd name="T16" fmla="*/ 46 w 101"/>
              <a:gd name="T17" fmla="*/ 3 h 101"/>
              <a:gd name="T18" fmla="*/ 56 w 101"/>
              <a:gd name="T19" fmla="*/ 3 h 101"/>
              <a:gd name="T20" fmla="*/ 0 w 101"/>
              <a:gd name="T21" fmla="*/ 94 h 101"/>
              <a:gd name="T22" fmla="*/ 94 w 101"/>
              <a:gd name="T23" fmla="*/ 0 h 101"/>
              <a:gd name="T24" fmla="*/ 101 w 101"/>
              <a:gd name="T25" fmla="*/ 7 h 101"/>
              <a:gd name="T26" fmla="*/ 7 w 101"/>
              <a:gd name="T27" fmla="*/ 101 h 101"/>
              <a:gd name="T28" fmla="*/ 0 w 101"/>
              <a:gd name="T29" fmla="*/ 9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1" h="101">
                <a:moveTo>
                  <a:pt x="94" y="101"/>
                </a:moveTo>
                <a:lnTo>
                  <a:pt x="0" y="7"/>
                </a:lnTo>
                <a:lnTo>
                  <a:pt x="7" y="0"/>
                </a:lnTo>
                <a:lnTo>
                  <a:pt x="101" y="94"/>
                </a:lnTo>
                <a:lnTo>
                  <a:pt x="94" y="101"/>
                </a:lnTo>
                <a:close/>
                <a:moveTo>
                  <a:pt x="56" y="3"/>
                </a:moveTo>
                <a:lnTo>
                  <a:pt x="56" y="98"/>
                </a:lnTo>
                <a:lnTo>
                  <a:pt x="46" y="98"/>
                </a:lnTo>
                <a:lnTo>
                  <a:pt x="46" y="3"/>
                </a:lnTo>
                <a:lnTo>
                  <a:pt x="56" y="3"/>
                </a:lnTo>
                <a:close/>
                <a:moveTo>
                  <a:pt x="0" y="94"/>
                </a:moveTo>
                <a:lnTo>
                  <a:pt x="94" y="0"/>
                </a:lnTo>
                <a:lnTo>
                  <a:pt x="101" y="7"/>
                </a:lnTo>
                <a:lnTo>
                  <a:pt x="7" y="101"/>
                </a:lnTo>
                <a:lnTo>
                  <a:pt x="0" y="94"/>
                </a:lnTo>
                <a:close/>
              </a:path>
            </a:pathLst>
          </a:custGeom>
          <a:solidFill>
            <a:srgbClr val="46AAC5"/>
          </a:solidFill>
          <a:ln w="0" cap="flat">
            <a:solidFill>
              <a:srgbClr val="46AAC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" name="Freeform 96"/>
          <p:cNvSpPr>
            <a:spLocks noEditPoints="1"/>
          </p:cNvSpPr>
          <p:nvPr/>
        </p:nvSpPr>
        <p:spPr bwMode="auto">
          <a:xfrm>
            <a:off x="6126163" y="2262188"/>
            <a:ext cx="149225" cy="150813"/>
          </a:xfrm>
          <a:custGeom>
            <a:avLst/>
            <a:gdLst>
              <a:gd name="T0" fmla="*/ 94 w 94"/>
              <a:gd name="T1" fmla="*/ 95 h 95"/>
              <a:gd name="T2" fmla="*/ 0 w 94"/>
              <a:gd name="T3" fmla="*/ 0 h 95"/>
              <a:gd name="T4" fmla="*/ 94 w 94"/>
              <a:gd name="T5" fmla="*/ 95 h 95"/>
              <a:gd name="T6" fmla="*/ 47 w 94"/>
              <a:gd name="T7" fmla="*/ 0 h 95"/>
              <a:gd name="T8" fmla="*/ 47 w 94"/>
              <a:gd name="T9" fmla="*/ 95 h 95"/>
              <a:gd name="T10" fmla="*/ 47 w 94"/>
              <a:gd name="T11" fmla="*/ 0 h 95"/>
              <a:gd name="T12" fmla="*/ 0 w 94"/>
              <a:gd name="T13" fmla="*/ 95 h 95"/>
              <a:gd name="T14" fmla="*/ 94 w 94"/>
              <a:gd name="T15" fmla="*/ 0 h 95"/>
              <a:gd name="T16" fmla="*/ 0 w 94"/>
              <a:gd name="T17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4" h="95">
                <a:moveTo>
                  <a:pt x="94" y="95"/>
                </a:moveTo>
                <a:lnTo>
                  <a:pt x="0" y="0"/>
                </a:lnTo>
                <a:lnTo>
                  <a:pt x="94" y="95"/>
                </a:lnTo>
                <a:close/>
                <a:moveTo>
                  <a:pt x="47" y="0"/>
                </a:moveTo>
                <a:lnTo>
                  <a:pt x="47" y="95"/>
                </a:lnTo>
                <a:lnTo>
                  <a:pt x="47" y="0"/>
                </a:lnTo>
                <a:close/>
                <a:moveTo>
                  <a:pt x="0" y="95"/>
                </a:moveTo>
                <a:lnTo>
                  <a:pt x="94" y="0"/>
                </a:lnTo>
                <a:lnTo>
                  <a:pt x="0" y="95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" name="Freeform 97"/>
          <p:cNvSpPr>
            <a:spLocks noEditPoints="1"/>
          </p:cNvSpPr>
          <p:nvPr/>
        </p:nvSpPr>
        <p:spPr bwMode="auto">
          <a:xfrm>
            <a:off x="6119813" y="2257425"/>
            <a:ext cx="160338" cy="160338"/>
          </a:xfrm>
          <a:custGeom>
            <a:avLst/>
            <a:gdLst>
              <a:gd name="T0" fmla="*/ 95 w 101"/>
              <a:gd name="T1" fmla="*/ 101 h 101"/>
              <a:gd name="T2" fmla="*/ 0 w 101"/>
              <a:gd name="T3" fmla="*/ 7 h 101"/>
              <a:gd name="T4" fmla="*/ 7 w 101"/>
              <a:gd name="T5" fmla="*/ 0 h 101"/>
              <a:gd name="T6" fmla="*/ 101 w 101"/>
              <a:gd name="T7" fmla="*/ 94 h 101"/>
              <a:gd name="T8" fmla="*/ 95 w 101"/>
              <a:gd name="T9" fmla="*/ 101 h 101"/>
              <a:gd name="T10" fmla="*/ 56 w 101"/>
              <a:gd name="T11" fmla="*/ 3 h 101"/>
              <a:gd name="T12" fmla="*/ 56 w 101"/>
              <a:gd name="T13" fmla="*/ 98 h 101"/>
              <a:gd name="T14" fmla="*/ 46 w 101"/>
              <a:gd name="T15" fmla="*/ 98 h 101"/>
              <a:gd name="T16" fmla="*/ 46 w 101"/>
              <a:gd name="T17" fmla="*/ 3 h 101"/>
              <a:gd name="T18" fmla="*/ 56 w 101"/>
              <a:gd name="T19" fmla="*/ 3 h 101"/>
              <a:gd name="T20" fmla="*/ 0 w 101"/>
              <a:gd name="T21" fmla="*/ 94 h 101"/>
              <a:gd name="T22" fmla="*/ 95 w 101"/>
              <a:gd name="T23" fmla="*/ 0 h 101"/>
              <a:gd name="T24" fmla="*/ 101 w 101"/>
              <a:gd name="T25" fmla="*/ 7 h 101"/>
              <a:gd name="T26" fmla="*/ 7 w 101"/>
              <a:gd name="T27" fmla="*/ 101 h 101"/>
              <a:gd name="T28" fmla="*/ 0 w 101"/>
              <a:gd name="T29" fmla="*/ 9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1" h="101">
                <a:moveTo>
                  <a:pt x="95" y="101"/>
                </a:moveTo>
                <a:lnTo>
                  <a:pt x="0" y="7"/>
                </a:lnTo>
                <a:lnTo>
                  <a:pt x="7" y="0"/>
                </a:lnTo>
                <a:lnTo>
                  <a:pt x="101" y="94"/>
                </a:lnTo>
                <a:lnTo>
                  <a:pt x="95" y="101"/>
                </a:lnTo>
                <a:close/>
                <a:moveTo>
                  <a:pt x="56" y="3"/>
                </a:moveTo>
                <a:lnTo>
                  <a:pt x="56" y="98"/>
                </a:lnTo>
                <a:lnTo>
                  <a:pt x="46" y="98"/>
                </a:lnTo>
                <a:lnTo>
                  <a:pt x="46" y="3"/>
                </a:lnTo>
                <a:lnTo>
                  <a:pt x="56" y="3"/>
                </a:lnTo>
                <a:close/>
                <a:moveTo>
                  <a:pt x="0" y="94"/>
                </a:moveTo>
                <a:lnTo>
                  <a:pt x="95" y="0"/>
                </a:lnTo>
                <a:lnTo>
                  <a:pt x="101" y="7"/>
                </a:lnTo>
                <a:lnTo>
                  <a:pt x="7" y="101"/>
                </a:lnTo>
                <a:lnTo>
                  <a:pt x="0" y="94"/>
                </a:lnTo>
                <a:close/>
              </a:path>
            </a:pathLst>
          </a:custGeom>
          <a:solidFill>
            <a:srgbClr val="46AAC5"/>
          </a:solidFill>
          <a:ln w="0" cap="flat">
            <a:solidFill>
              <a:srgbClr val="46AAC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5" name="Freeform 98"/>
          <p:cNvSpPr>
            <a:spLocks noEditPoints="1"/>
          </p:cNvSpPr>
          <p:nvPr/>
        </p:nvSpPr>
        <p:spPr bwMode="auto">
          <a:xfrm>
            <a:off x="5391151" y="1912938"/>
            <a:ext cx="149225" cy="150813"/>
          </a:xfrm>
          <a:custGeom>
            <a:avLst/>
            <a:gdLst>
              <a:gd name="T0" fmla="*/ 94 w 94"/>
              <a:gd name="T1" fmla="*/ 95 h 95"/>
              <a:gd name="T2" fmla="*/ 0 w 94"/>
              <a:gd name="T3" fmla="*/ 0 h 95"/>
              <a:gd name="T4" fmla="*/ 94 w 94"/>
              <a:gd name="T5" fmla="*/ 95 h 95"/>
              <a:gd name="T6" fmla="*/ 48 w 94"/>
              <a:gd name="T7" fmla="*/ 0 h 95"/>
              <a:gd name="T8" fmla="*/ 48 w 94"/>
              <a:gd name="T9" fmla="*/ 95 h 95"/>
              <a:gd name="T10" fmla="*/ 48 w 94"/>
              <a:gd name="T11" fmla="*/ 0 h 95"/>
              <a:gd name="T12" fmla="*/ 0 w 94"/>
              <a:gd name="T13" fmla="*/ 95 h 95"/>
              <a:gd name="T14" fmla="*/ 94 w 94"/>
              <a:gd name="T15" fmla="*/ 0 h 95"/>
              <a:gd name="T16" fmla="*/ 0 w 94"/>
              <a:gd name="T17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4" h="95">
                <a:moveTo>
                  <a:pt x="94" y="95"/>
                </a:moveTo>
                <a:lnTo>
                  <a:pt x="0" y="0"/>
                </a:lnTo>
                <a:lnTo>
                  <a:pt x="94" y="95"/>
                </a:lnTo>
                <a:close/>
                <a:moveTo>
                  <a:pt x="48" y="0"/>
                </a:moveTo>
                <a:lnTo>
                  <a:pt x="48" y="95"/>
                </a:lnTo>
                <a:lnTo>
                  <a:pt x="48" y="0"/>
                </a:lnTo>
                <a:close/>
                <a:moveTo>
                  <a:pt x="0" y="95"/>
                </a:moveTo>
                <a:lnTo>
                  <a:pt x="94" y="0"/>
                </a:lnTo>
                <a:lnTo>
                  <a:pt x="0" y="95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" name="Freeform 99"/>
          <p:cNvSpPr>
            <a:spLocks noEditPoints="1"/>
          </p:cNvSpPr>
          <p:nvPr/>
        </p:nvSpPr>
        <p:spPr bwMode="auto">
          <a:xfrm>
            <a:off x="5386388" y="1908175"/>
            <a:ext cx="160338" cy="160338"/>
          </a:xfrm>
          <a:custGeom>
            <a:avLst/>
            <a:gdLst>
              <a:gd name="T0" fmla="*/ 94 w 101"/>
              <a:gd name="T1" fmla="*/ 101 h 101"/>
              <a:gd name="T2" fmla="*/ 0 w 101"/>
              <a:gd name="T3" fmla="*/ 7 h 101"/>
              <a:gd name="T4" fmla="*/ 6 w 101"/>
              <a:gd name="T5" fmla="*/ 0 h 101"/>
              <a:gd name="T6" fmla="*/ 101 w 101"/>
              <a:gd name="T7" fmla="*/ 94 h 101"/>
              <a:gd name="T8" fmla="*/ 94 w 101"/>
              <a:gd name="T9" fmla="*/ 101 h 101"/>
              <a:gd name="T10" fmla="*/ 55 w 101"/>
              <a:gd name="T11" fmla="*/ 3 h 101"/>
              <a:gd name="T12" fmla="*/ 55 w 101"/>
              <a:gd name="T13" fmla="*/ 98 h 101"/>
              <a:gd name="T14" fmla="*/ 46 w 101"/>
              <a:gd name="T15" fmla="*/ 98 h 101"/>
              <a:gd name="T16" fmla="*/ 46 w 101"/>
              <a:gd name="T17" fmla="*/ 3 h 101"/>
              <a:gd name="T18" fmla="*/ 55 w 101"/>
              <a:gd name="T19" fmla="*/ 3 h 101"/>
              <a:gd name="T20" fmla="*/ 0 w 101"/>
              <a:gd name="T21" fmla="*/ 94 h 101"/>
              <a:gd name="T22" fmla="*/ 94 w 101"/>
              <a:gd name="T23" fmla="*/ 0 h 101"/>
              <a:gd name="T24" fmla="*/ 101 w 101"/>
              <a:gd name="T25" fmla="*/ 7 h 101"/>
              <a:gd name="T26" fmla="*/ 6 w 101"/>
              <a:gd name="T27" fmla="*/ 101 h 101"/>
              <a:gd name="T28" fmla="*/ 0 w 101"/>
              <a:gd name="T29" fmla="*/ 9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1" h="101">
                <a:moveTo>
                  <a:pt x="94" y="101"/>
                </a:moveTo>
                <a:lnTo>
                  <a:pt x="0" y="7"/>
                </a:lnTo>
                <a:lnTo>
                  <a:pt x="6" y="0"/>
                </a:lnTo>
                <a:lnTo>
                  <a:pt x="101" y="94"/>
                </a:lnTo>
                <a:lnTo>
                  <a:pt x="94" y="101"/>
                </a:lnTo>
                <a:close/>
                <a:moveTo>
                  <a:pt x="55" y="3"/>
                </a:moveTo>
                <a:lnTo>
                  <a:pt x="55" y="98"/>
                </a:lnTo>
                <a:lnTo>
                  <a:pt x="46" y="98"/>
                </a:lnTo>
                <a:lnTo>
                  <a:pt x="46" y="3"/>
                </a:lnTo>
                <a:lnTo>
                  <a:pt x="55" y="3"/>
                </a:lnTo>
                <a:close/>
                <a:moveTo>
                  <a:pt x="0" y="94"/>
                </a:moveTo>
                <a:lnTo>
                  <a:pt x="94" y="0"/>
                </a:lnTo>
                <a:lnTo>
                  <a:pt x="101" y="7"/>
                </a:lnTo>
                <a:lnTo>
                  <a:pt x="6" y="101"/>
                </a:lnTo>
                <a:lnTo>
                  <a:pt x="0" y="94"/>
                </a:lnTo>
                <a:close/>
              </a:path>
            </a:pathLst>
          </a:custGeom>
          <a:solidFill>
            <a:srgbClr val="46AAC5"/>
          </a:solidFill>
          <a:ln w="0" cap="flat">
            <a:solidFill>
              <a:srgbClr val="46AAC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" name="Freeform 100"/>
          <p:cNvSpPr>
            <a:spLocks noEditPoints="1"/>
          </p:cNvSpPr>
          <p:nvPr/>
        </p:nvSpPr>
        <p:spPr bwMode="auto">
          <a:xfrm>
            <a:off x="5645151" y="2081213"/>
            <a:ext cx="149225" cy="150813"/>
          </a:xfrm>
          <a:custGeom>
            <a:avLst/>
            <a:gdLst>
              <a:gd name="T0" fmla="*/ 94 w 94"/>
              <a:gd name="T1" fmla="*/ 95 h 95"/>
              <a:gd name="T2" fmla="*/ 0 w 94"/>
              <a:gd name="T3" fmla="*/ 0 h 95"/>
              <a:gd name="T4" fmla="*/ 94 w 94"/>
              <a:gd name="T5" fmla="*/ 95 h 95"/>
              <a:gd name="T6" fmla="*/ 47 w 94"/>
              <a:gd name="T7" fmla="*/ 0 h 95"/>
              <a:gd name="T8" fmla="*/ 47 w 94"/>
              <a:gd name="T9" fmla="*/ 95 h 95"/>
              <a:gd name="T10" fmla="*/ 47 w 94"/>
              <a:gd name="T11" fmla="*/ 0 h 95"/>
              <a:gd name="T12" fmla="*/ 0 w 94"/>
              <a:gd name="T13" fmla="*/ 95 h 95"/>
              <a:gd name="T14" fmla="*/ 94 w 94"/>
              <a:gd name="T15" fmla="*/ 0 h 95"/>
              <a:gd name="T16" fmla="*/ 0 w 94"/>
              <a:gd name="T17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4" h="95">
                <a:moveTo>
                  <a:pt x="94" y="95"/>
                </a:moveTo>
                <a:lnTo>
                  <a:pt x="0" y="0"/>
                </a:lnTo>
                <a:lnTo>
                  <a:pt x="94" y="95"/>
                </a:lnTo>
                <a:close/>
                <a:moveTo>
                  <a:pt x="47" y="0"/>
                </a:moveTo>
                <a:lnTo>
                  <a:pt x="47" y="95"/>
                </a:lnTo>
                <a:lnTo>
                  <a:pt x="47" y="0"/>
                </a:lnTo>
                <a:close/>
                <a:moveTo>
                  <a:pt x="0" y="95"/>
                </a:moveTo>
                <a:lnTo>
                  <a:pt x="94" y="0"/>
                </a:lnTo>
                <a:lnTo>
                  <a:pt x="0" y="95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" name="Freeform 101"/>
          <p:cNvSpPr>
            <a:spLocks noEditPoints="1"/>
          </p:cNvSpPr>
          <p:nvPr/>
        </p:nvSpPr>
        <p:spPr bwMode="auto">
          <a:xfrm>
            <a:off x="5638801" y="2076450"/>
            <a:ext cx="161925" cy="160338"/>
          </a:xfrm>
          <a:custGeom>
            <a:avLst/>
            <a:gdLst>
              <a:gd name="T0" fmla="*/ 95 w 102"/>
              <a:gd name="T1" fmla="*/ 101 h 101"/>
              <a:gd name="T2" fmla="*/ 0 w 102"/>
              <a:gd name="T3" fmla="*/ 7 h 101"/>
              <a:gd name="T4" fmla="*/ 7 w 102"/>
              <a:gd name="T5" fmla="*/ 0 h 101"/>
              <a:gd name="T6" fmla="*/ 102 w 102"/>
              <a:gd name="T7" fmla="*/ 94 h 101"/>
              <a:gd name="T8" fmla="*/ 95 w 102"/>
              <a:gd name="T9" fmla="*/ 101 h 101"/>
              <a:gd name="T10" fmla="*/ 56 w 102"/>
              <a:gd name="T11" fmla="*/ 3 h 101"/>
              <a:gd name="T12" fmla="*/ 56 w 102"/>
              <a:gd name="T13" fmla="*/ 98 h 101"/>
              <a:gd name="T14" fmla="*/ 46 w 102"/>
              <a:gd name="T15" fmla="*/ 98 h 101"/>
              <a:gd name="T16" fmla="*/ 46 w 102"/>
              <a:gd name="T17" fmla="*/ 3 h 101"/>
              <a:gd name="T18" fmla="*/ 56 w 102"/>
              <a:gd name="T19" fmla="*/ 3 h 101"/>
              <a:gd name="T20" fmla="*/ 0 w 102"/>
              <a:gd name="T21" fmla="*/ 94 h 101"/>
              <a:gd name="T22" fmla="*/ 95 w 102"/>
              <a:gd name="T23" fmla="*/ 0 h 101"/>
              <a:gd name="T24" fmla="*/ 102 w 102"/>
              <a:gd name="T25" fmla="*/ 7 h 101"/>
              <a:gd name="T26" fmla="*/ 7 w 102"/>
              <a:gd name="T27" fmla="*/ 101 h 101"/>
              <a:gd name="T28" fmla="*/ 0 w 102"/>
              <a:gd name="T29" fmla="*/ 9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2" h="101">
                <a:moveTo>
                  <a:pt x="95" y="101"/>
                </a:moveTo>
                <a:lnTo>
                  <a:pt x="0" y="7"/>
                </a:lnTo>
                <a:lnTo>
                  <a:pt x="7" y="0"/>
                </a:lnTo>
                <a:lnTo>
                  <a:pt x="102" y="94"/>
                </a:lnTo>
                <a:lnTo>
                  <a:pt x="95" y="101"/>
                </a:lnTo>
                <a:close/>
                <a:moveTo>
                  <a:pt x="56" y="3"/>
                </a:moveTo>
                <a:lnTo>
                  <a:pt x="56" y="98"/>
                </a:lnTo>
                <a:lnTo>
                  <a:pt x="46" y="98"/>
                </a:lnTo>
                <a:lnTo>
                  <a:pt x="46" y="3"/>
                </a:lnTo>
                <a:lnTo>
                  <a:pt x="56" y="3"/>
                </a:lnTo>
                <a:close/>
                <a:moveTo>
                  <a:pt x="0" y="94"/>
                </a:moveTo>
                <a:lnTo>
                  <a:pt x="95" y="0"/>
                </a:lnTo>
                <a:lnTo>
                  <a:pt x="102" y="7"/>
                </a:lnTo>
                <a:lnTo>
                  <a:pt x="7" y="101"/>
                </a:lnTo>
                <a:lnTo>
                  <a:pt x="0" y="94"/>
                </a:lnTo>
                <a:close/>
              </a:path>
            </a:pathLst>
          </a:custGeom>
          <a:solidFill>
            <a:srgbClr val="46AAC5"/>
          </a:solidFill>
          <a:ln w="0" cap="flat">
            <a:solidFill>
              <a:srgbClr val="46AAC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" name="Freeform 102"/>
          <p:cNvSpPr>
            <a:spLocks noEditPoints="1"/>
          </p:cNvSpPr>
          <p:nvPr/>
        </p:nvSpPr>
        <p:spPr bwMode="auto">
          <a:xfrm>
            <a:off x="5770563" y="2024063"/>
            <a:ext cx="150813" cy="150813"/>
          </a:xfrm>
          <a:custGeom>
            <a:avLst/>
            <a:gdLst>
              <a:gd name="T0" fmla="*/ 95 w 95"/>
              <a:gd name="T1" fmla="*/ 95 h 95"/>
              <a:gd name="T2" fmla="*/ 0 w 95"/>
              <a:gd name="T3" fmla="*/ 0 h 95"/>
              <a:gd name="T4" fmla="*/ 95 w 95"/>
              <a:gd name="T5" fmla="*/ 95 h 95"/>
              <a:gd name="T6" fmla="*/ 48 w 95"/>
              <a:gd name="T7" fmla="*/ 0 h 95"/>
              <a:gd name="T8" fmla="*/ 48 w 95"/>
              <a:gd name="T9" fmla="*/ 95 h 95"/>
              <a:gd name="T10" fmla="*/ 48 w 95"/>
              <a:gd name="T11" fmla="*/ 0 h 95"/>
              <a:gd name="T12" fmla="*/ 0 w 95"/>
              <a:gd name="T13" fmla="*/ 95 h 95"/>
              <a:gd name="T14" fmla="*/ 95 w 95"/>
              <a:gd name="T15" fmla="*/ 0 h 95"/>
              <a:gd name="T16" fmla="*/ 0 w 95"/>
              <a:gd name="T17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5" h="95">
                <a:moveTo>
                  <a:pt x="95" y="95"/>
                </a:moveTo>
                <a:lnTo>
                  <a:pt x="0" y="0"/>
                </a:lnTo>
                <a:lnTo>
                  <a:pt x="95" y="95"/>
                </a:lnTo>
                <a:close/>
                <a:moveTo>
                  <a:pt x="48" y="0"/>
                </a:moveTo>
                <a:lnTo>
                  <a:pt x="48" y="95"/>
                </a:lnTo>
                <a:lnTo>
                  <a:pt x="48" y="0"/>
                </a:lnTo>
                <a:close/>
                <a:moveTo>
                  <a:pt x="0" y="95"/>
                </a:moveTo>
                <a:lnTo>
                  <a:pt x="95" y="0"/>
                </a:lnTo>
                <a:lnTo>
                  <a:pt x="0" y="95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" name="Freeform 103"/>
          <p:cNvSpPr>
            <a:spLocks noEditPoints="1"/>
          </p:cNvSpPr>
          <p:nvPr/>
        </p:nvSpPr>
        <p:spPr bwMode="auto">
          <a:xfrm>
            <a:off x="5765801" y="2019300"/>
            <a:ext cx="160338" cy="160338"/>
          </a:xfrm>
          <a:custGeom>
            <a:avLst/>
            <a:gdLst>
              <a:gd name="T0" fmla="*/ 94 w 101"/>
              <a:gd name="T1" fmla="*/ 101 h 101"/>
              <a:gd name="T2" fmla="*/ 0 w 101"/>
              <a:gd name="T3" fmla="*/ 7 h 101"/>
              <a:gd name="T4" fmla="*/ 7 w 101"/>
              <a:gd name="T5" fmla="*/ 0 h 101"/>
              <a:gd name="T6" fmla="*/ 101 w 101"/>
              <a:gd name="T7" fmla="*/ 94 h 101"/>
              <a:gd name="T8" fmla="*/ 94 w 101"/>
              <a:gd name="T9" fmla="*/ 101 h 101"/>
              <a:gd name="T10" fmla="*/ 56 w 101"/>
              <a:gd name="T11" fmla="*/ 3 h 101"/>
              <a:gd name="T12" fmla="*/ 56 w 101"/>
              <a:gd name="T13" fmla="*/ 98 h 101"/>
              <a:gd name="T14" fmla="*/ 46 w 101"/>
              <a:gd name="T15" fmla="*/ 98 h 101"/>
              <a:gd name="T16" fmla="*/ 46 w 101"/>
              <a:gd name="T17" fmla="*/ 3 h 101"/>
              <a:gd name="T18" fmla="*/ 56 w 101"/>
              <a:gd name="T19" fmla="*/ 3 h 101"/>
              <a:gd name="T20" fmla="*/ 0 w 101"/>
              <a:gd name="T21" fmla="*/ 94 h 101"/>
              <a:gd name="T22" fmla="*/ 94 w 101"/>
              <a:gd name="T23" fmla="*/ 0 h 101"/>
              <a:gd name="T24" fmla="*/ 101 w 101"/>
              <a:gd name="T25" fmla="*/ 7 h 101"/>
              <a:gd name="T26" fmla="*/ 7 w 101"/>
              <a:gd name="T27" fmla="*/ 101 h 101"/>
              <a:gd name="T28" fmla="*/ 0 w 101"/>
              <a:gd name="T29" fmla="*/ 9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1" h="101">
                <a:moveTo>
                  <a:pt x="94" y="101"/>
                </a:moveTo>
                <a:lnTo>
                  <a:pt x="0" y="7"/>
                </a:lnTo>
                <a:lnTo>
                  <a:pt x="7" y="0"/>
                </a:lnTo>
                <a:lnTo>
                  <a:pt x="101" y="94"/>
                </a:lnTo>
                <a:lnTo>
                  <a:pt x="94" y="101"/>
                </a:lnTo>
                <a:close/>
                <a:moveTo>
                  <a:pt x="56" y="3"/>
                </a:moveTo>
                <a:lnTo>
                  <a:pt x="56" y="98"/>
                </a:lnTo>
                <a:lnTo>
                  <a:pt x="46" y="98"/>
                </a:lnTo>
                <a:lnTo>
                  <a:pt x="46" y="3"/>
                </a:lnTo>
                <a:lnTo>
                  <a:pt x="56" y="3"/>
                </a:lnTo>
                <a:close/>
                <a:moveTo>
                  <a:pt x="0" y="94"/>
                </a:moveTo>
                <a:lnTo>
                  <a:pt x="94" y="0"/>
                </a:lnTo>
                <a:lnTo>
                  <a:pt x="101" y="7"/>
                </a:lnTo>
                <a:lnTo>
                  <a:pt x="7" y="101"/>
                </a:lnTo>
                <a:lnTo>
                  <a:pt x="0" y="94"/>
                </a:lnTo>
                <a:close/>
              </a:path>
            </a:pathLst>
          </a:custGeom>
          <a:solidFill>
            <a:srgbClr val="46AAC5"/>
          </a:solidFill>
          <a:ln w="0" cap="flat">
            <a:solidFill>
              <a:srgbClr val="46AAC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" name="Freeform 104"/>
          <p:cNvSpPr>
            <a:spLocks noEditPoints="1"/>
          </p:cNvSpPr>
          <p:nvPr/>
        </p:nvSpPr>
        <p:spPr bwMode="auto">
          <a:xfrm>
            <a:off x="5840413" y="2019300"/>
            <a:ext cx="150813" cy="149225"/>
          </a:xfrm>
          <a:custGeom>
            <a:avLst/>
            <a:gdLst>
              <a:gd name="T0" fmla="*/ 95 w 95"/>
              <a:gd name="T1" fmla="*/ 94 h 94"/>
              <a:gd name="T2" fmla="*/ 0 w 95"/>
              <a:gd name="T3" fmla="*/ 0 h 94"/>
              <a:gd name="T4" fmla="*/ 95 w 95"/>
              <a:gd name="T5" fmla="*/ 94 h 94"/>
              <a:gd name="T6" fmla="*/ 48 w 95"/>
              <a:gd name="T7" fmla="*/ 0 h 94"/>
              <a:gd name="T8" fmla="*/ 48 w 95"/>
              <a:gd name="T9" fmla="*/ 94 h 94"/>
              <a:gd name="T10" fmla="*/ 48 w 95"/>
              <a:gd name="T11" fmla="*/ 0 h 94"/>
              <a:gd name="T12" fmla="*/ 0 w 95"/>
              <a:gd name="T13" fmla="*/ 94 h 94"/>
              <a:gd name="T14" fmla="*/ 95 w 95"/>
              <a:gd name="T15" fmla="*/ 0 h 94"/>
              <a:gd name="T16" fmla="*/ 0 w 95"/>
              <a:gd name="T17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5" h="94">
                <a:moveTo>
                  <a:pt x="95" y="94"/>
                </a:moveTo>
                <a:lnTo>
                  <a:pt x="0" y="0"/>
                </a:lnTo>
                <a:lnTo>
                  <a:pt x="95" y="94"/>
                </a:lnTo>
                <a:close/>
                <a:moveTo>
                  <a:pt x="48" y="0"/>
                </a:moveTo>
                <a:lnTo>
                  <a:pt x="48" y="94"/>
                </a:lnTo>
                <a:lnTo>
                  <a:pt x="48" y="0"/>
                </a:lnTo>
                <a:close/>
                <a:moveTo>
                  <a:pt x="0" y="94"/>
                </a:moveTo>
                <a:lnTo>
                  <a:pt x="95" y="0"/>
                </a:lnTo>
                <a:lnTo>
                  <a:pt x="0" y="94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2" name="Freeform 105"/>
          <p:cNvSpPr>
            <a:spLocks noEditPoints="1"/>
          </p:cNvSpPr>
          <p:nvPr/>
        </p:nvSpPr>
        <p:spPr bwMode="auto">
          <a:xfrm>
            <a:off x="5835651" y="2014538"/>
            <a:ext cx="160338" cy="160338"/>
          </a:xfrm>
          <a:custGeom>
            <a:avLst/>
            <a:gdLst>
              <a:gd name="T0" fmla="*/ 94 w 101"/>
              <a:gd name="T1" fmla="*/ 101 h 101"/>
              <a:gd name="T2" fmla="*/ 0 w 101"/>
              <a:gd name="T3" fmla="*/ 6 h 101"/>
              <a:gd name="T4" fmla="*/ 7 w 101"/>
              <a:gd name="T5" fmla="*/ 0 h 101"/>
              <a:gd name="T6" fmla="*/ 101 w 101"/>
              <a:gd name="T7" fmla="*/ 94 h 101"/>
              <a:gd name="T8" fmla="*/ 94 w 101"/>
              <a:gd name="T9" fmla="*/ 101 h 101"/>
              <a:gd name="T10" fmla="*/ 56 w 101"/>
              <a:gd name="T11" fmla="*/ 3 h 101"/>
              <a:gd name="T12" fmla="*/ 56 w 101"/>
              <a:gd name="T13" fmla="*/ 97 h 101"/>
              <a:gd name="T14" fmla="*/ 46 w 101"/>
              <a:gd name="T15" fmla="*/ 97 h 101"/>
              <a:gd name="T16" fmla="*/ 46 w 101"/>
              <a:gd name="T17" fmla="*/ 3 h 101"/>
              <a:gd name="T18" fmla="*/ 56 w 101"/>
              <a:gd name="T19" fmla="*/ 3 h 101"/>
              <a:gd name="T20" fmla="*/ 0 w 101"/>
              <a:gd name="T21" fmla="*/ 94 h 101"/>
              <a:gd name="T22" fmla="*/ 94 w 101"/>
              <a:gd name="T23" fmla="*/ 0 h 101"/>
              <a:gd name="T24" fmla="*/ 101 w 101"/>
              <a:gd name="T25" fmla="*/ 6 h 101"/>
              <a:gd name="T26" fmla="*/ 7 w 101"/>
              <a:gd name="T27" fmla="*/ 101 h 101"/>
              <a:gd name="T28" fmla="*/ 0 w 101"/>
              <a:gd name="T29" fmla="*/ 9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1" h="101">
                <a:moveTo>
                  <a:pt x="94" y="101"/>
                </a:moveTo>
                <a:lnTo>
                  <a:pt x="0" y="6"/>
                </a:lnTo>
                <a:lnTo>
                  <a:pt x="7" y="0"/>
                </a:lnTo>
                <a:lnTo>
                  <a:pt x="101" y="94"/>
                </a:lnTo>
                <a:lnTo>
                  <a:pt x="94" y="101"/>
                </a:lnTo>
                <a:close/>
                <a:moveTo>
                  <a:pt x="56" y="3"/>
                </a:moveTo>
                <a:lnTo>
                  <a:pt x="56" y="97"/>
                </a:lnTo>
                <a:lnTo>
                  <a:pt x="46" y="97"/>
                </a:lnTo>
                <a:lnTo>
                  <a:pt x="46" y="3"/>
                </a:lnTo>
                <a:lnTo>
                  <a:pt x="56" y="3"/>
                </a:lnTo>
                <a:close/>
                <a:moveTo>
                  <a:pt x="0" y="94"/>
                </a:moveTo>
                <a:lnTo>
                  <a:pt x="94" y="0"/>
                </a:lnTo>
                <a:lnTo>
                  <a:pt x="101" y="6"/>
                </a:lnTo>
                <a:lnTo>
                  <a:pt x="7" y="101"/>
                </a:lnTo>
                <a:lnTo>
                  <a:pt x="0" y="94"/>
                </a:lnTo>
                <a:close/>
              </a:path>
            </a:pathLst>
          </a:custGeom>
          <a:solidFill>
            <a:srgbClr val="46AAC5"/>
          </a:solidFill>
          <a:ln w="0" cap="flat">
            <a:solidFill>
              <a:srgbClr val="46AAC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" name="Freeform 106"/>
          <p:cNvSpPr>
            <a:spLocks noEditPoints="1"/>
          </p:cNvSpPr>
          <p:nvPr/>
        </p:nvSpPr>
        <p:spPr bwMode="auto">
          <a:xfrm>
            <a:off x="6350001" y="2159000"/>
            <a:ext cx="150813" cy="149225"/>
          </a:xfrm>
          <a:custGeom>
            <a:avLst/>
            <a:gdLst>
              <a:gd name="T0" fmla="*/ 95 w 95"/>
              <a:gd name="T1" fmla="*/ 94 h 94"/>
              <a:gd name="T2" fmla="*/ 0 w 95"/>
              <a:gd name="T3" fmla="*/ 0 h 94"/>
              <a:gd name="T4" fmla="*/ 95 w 95"/>
              <a:gd name="T5" fmla="*/ 94 h 94"/>
              <a:gd name="T6" fmla="*/ 48 w 95"/>
              <a:gd name="T7" fmla="*/ 0 h 94"/>
              <a:gd name="T8" fmla="*/ 48 w 95"/>
              <a:gd name="T9" fmla="*/ 94 h 94"/>
              <a:gd name="T10" fmla="*/ 48 w 95"/>
              <a:gd name="T11" fmla="*/ 0 h 94"/>
              <a:gd name="T12" fmla="*/ 0 w 95"/>
              <a:gd name="T13" fmla="*/ 94 h 94"/>
              <a:gd name="T14" fmla="*/ 95 w 95"/>
              <a:gd name="T15" fmla="*/ 0 h 94"/>
              <a:gd name="T16" fmla="*/ 0 w 95"/>
              <a:gd name="T17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5" h="94">
                <a:moveTo>
                  <a:pt x="95" y="94"/>
                </a:moveTo>
                <a:lnTo>
                  <a:pt x="0" y="0"/>
                </a:lnTo>
                <a:lnTo>
                  <a:pt x="95" y="94"/>
                </a:lnTo>
                <a:close/>
                <a:moveTo>
                  <a:pt x="48" y="0"/>
                </a:moveTo>
                <a:lnTo>
                  <a:pt x="48" y="94"/>
                </a:lnTo>
                <a:lnTo>
                  <a:pt x="48" y="0"/>
                </a:lnTo>
                <a:close/>
                <a:moveTo>
                  <a:pt x="0" y="94"/>
                </a:moveTo>
                <a:lnTo>
                  <a:pt x="95" y="0"/>
                </a:lnTo>
                <a:lnTo>
                  <a:pt x="0" y="94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" name="Freeform 107"/>
          <p:cNvSpPr>
            <a:spLocks noEditPoints="1"/>
          </p:cNvSpPr>
          <p:nvPr/>
        </p:nvSpPr>
        <p:spPr bwMode="auto">
          <a:xfrm>
            <a:off x="6345238" y="2152650"/>
            <a:ext cx="160338" cy="161925"/>
          </a:xfrm>
          <a:custGeom>
            <a:avLst/>
            <a:gdLst>
              <a:gd name="T0" fmla="*/ 94 w 101"/>
              <a:gd name="T1" fmla="*/ 102 h 102"/>
              <a:gd name="T2" fmla="*/ 0 w 101"/>
              <a:gd name="T3" fmla="*/ 7 h 102"/>
              <a:gd name="T4" fmla="*/ 7 w 101"/>
              <a:gd name="T5" fmla="*/ 0 h 102"/>
              <a:gd name="T6" fmla="*/ 101 w 101"/>
              <a:gd name="T7" fmla="*/ 95 h 102"/>
              <a:gd name="T8" fmla="*/ 94 w 101"/>
              <a:gd name="T9" fmla="*/ 102 h 102"/>
              <a:gd name="T10" fmla="*/ 56 w 101"/>
              <a:gd name="T11" fmla="*/ 4 h 102"/>
              <a:gd name="T12" fmla="*/ 56 w 101"/>
              <a:gd name="T13" fmla="*/ 98 h 102"/>
              <a:gd name="T14" fmla="*/ 46 w 101"/>
              <a:gd name="T15" fmla="*/ 98 h 102"/>
              <a:gd name="T16" fmla="*/ 46 w 101"/>
              <a:gd name="T17" fmla="*/ 4 h 102"/>
              <a:gd name="T18" fmla="*/ 56 w 101"/>
              <a:gd name="T19" fmla="*/ 4 h 102"/>
              <a:gd name="T20" fmla="*/ 0 w 101"/>
              <a:gd name="T21" fmla="*/ 95 h 102"/>
              <a:gd name="T22" fmla="*/ 94 w 101"/>
              <a:gd name="T23" fmla="*/ 0 h 102"/>
              <a:gd name="T24" fmla="*/ 101 w 101"/>
              <a:gd name="T25" fmla="*/ 7 h 102"/>
              <a:gd name="T26" fmla="*/ 7 w 101"/>
              <a:gd name="T27" fmla="*/ 102 h 102"/>
              <a:gd name="T28" fmla="*/ 0 w 101"/>
              <a:gd name="T29" fmla="*/ 9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1" h="102">
                <a:moveTo>
                  <a:pt x="94" y="102"/>
                </a:moveTo>
                <a:lnTo>
                  <a:pt x="0" y="7"/>
                </a:lnTo>
                <a:lnTo>
                  <a:pt x="7" y="0"/>
                </a:lnTo>
                <a:lnTo>
                  <a:pt x="101" y="95"/>
                </a:lnTo>
                <a:lnTo>
                  <a:pt x="94" y="102"/>
                </a:lnTo>
                <a:close/>
                <a:moveTo>
                  <a:pt x="56" y="4"/>
                </a:moveTo>
                <a:lnTo>
                  <a:pt x="56" y="98"/>
                </a:lnTo>
                <a:lnTo>
                  <a:pt x="46" y="98"/>
                </a:lnTo>
                <a:lnTo>
                  <a:pt x="46" y="4"/>
                </a:lnTo>
                <a:lnTo>
                  <a:pt x="56" y="4"/>
                </a:lnTo>
                <a:close/>
                <a:moveTo>
                  <a:pt x="0" y="95"/>
                </a:moveTo>
                <a:lnTo>
                  <a:pt x="94" y="0"/>
                </a:lnTo>
                <a:lnTo>
                  <a:pt x="101" y="7"/>
                </a:lnTo>
                <a:lnTo>
                  <a:pt x="7" y="102"/>
                </a:lnTo>
                <a:lnTo>
                  <a:pt x="0" y="95"/>
                </a:lnTo>
                <a:close/>
              </a:path>
            </a:pathLst>
          </a:custGeom>
          <a:solidFill>
            <a:srgbClr val="46AAC5"/>
          </a:solidFill>
          <a:ln w="0" cap="flat">
            <a:solidFill>
              <a:srgbClr val="46AAC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" name="Freeform 108"/>
          <p:cNvSpPr>
            <a:spLocks noEditPoints="1"/>
          </p:cNvSpPr>
          <p:nvPr/>
        </p:nvSpPr>
        <p:spPr bwMode="auto">
          <a:xfrm>
            <a:off x="5567363" y="1965325"/>
            <a:ext cx="149225" cy="149225"/>
          </a:xfrm>
          <a:custGeom>
            <a:avLst/>
            <a:gdLst>
              <a:gd name="T0" fmla="*/ 94 w 94"/>
              <a:gd name="T1" fmla="*/ 94 h 94"/>
              <a:gd name="T2" fmla="*/ 0 w 94"/>
              <a:gd name="T3" fmla="*/ 0 h 94"/>
              <a:gd name="T4" fmla="*/ 94 w 94"/>
              <a:gd name="T5" fmla="*/ 94 h 94"/>
              <a:gd name="T6" fmla="*/ 47 w 94"/>
              <a:gd name="T7" fmla="*/ 0 h 94"/>
              <a:gd name="T8" fmla="*/ 47 w 94"/>
              <a:gd name="T9" fmla="*/ 94 h 94"/>
              <a:gd name="T10" fmla="*/ 47 w 94"/>
              <a:gd name="T11" fmla="*/ 0 h 94"/>
              <a:gd name="T12" fmla="*/ 0 w 94"/>
              <a:gd name="T13" fmla="*/ 94 h 94"/>
              <a:gd name="T14" fmla="*/ 94 w 94"/>
              <a:gd name="T15" fmla="*/ 0 h 94"/>
              <a:gd name="T16" fmla="*/ 0 w 94"/>
              <a:gd name="T17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4" h="94">
                <a:moveTo>
                  <a:pt x="94" y="94"/>
                </a:moveTo>
                <a:lnTo>
                  <a:pt x="0" y="0"/>
                </a:lnTo>
                <a:lnTo>
                  <a:pt x="94" y="94"/>
                </a:lnTo>
                <a:close/>
                <a:moveTo>
                  <a:pt x="47" y="0"/>
                </a:moveTo>
                <a:lnTo>
                  <a:pt x="47" y="94"/>
                </a:lnTo>
                <a:lnTo>
                  <a:pt x="47" y="0"/>
                </a:lnTo>
                <a:close/>
                <a:moveTo>
                  <a:pt x="0" y="94"/>
                </a:moveTo>
                <a:lnTo>
                  <a:pt x="94" y="0"/>
                </a:lnTo>
                <a:lnTo>
                  <a:pt x="0" y="94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" name="Freeform 109"/>
          <p:cNvSpPr>
            <a:spLocks noEditPoints="1"/>
          </p:cNvSpPr>
          <p:nvPr/>
        </p:nvSpPr>
        <p:spPr bwMode="auto">
          <a:xfrm>
            <a:off x="5561013" y="1958975"/>
            <a:ext cx="161925" cy="161925"/>
          </a:xfrm>
          <a:custGeom>
            <a:avLst/>
            <a:gdLst>
              <a:gd name="T0" fmla="*/ 95 w 102"/>
              <a:gd name="T1" fmla="*/ 102 h 102"/>
              <a:gd name="T2" fmla="*/ 0 w 102"/>
              <a:gd name="T3" fmla="*/ 7 h 102"/>
              <a:gd name="T4" fmla="*/ 7 w 102"/>
              <a:gd name="T5" fmla="*/ 0 h 102"/>
              <a:gd name="T6" fmla="*/ 102 w 102"/>
              <a:gd name="T7" fmla="*/ 95 h 102"/>
              <a:gd name="T8" fmla="*/ 95 w 102"/>
              <a:gd name="T9" fmla="*/ 102 h 102"/>
              <a:gd name="T10" fmla="*/ 56 w 102"/>
              <a:gd name="T11" fmla="*/ 4 h 102"/>
              <a:gd name="T12" fmla="*/ 56 w 102"/>
              <a:gd name="T13" fmla="*/ 98 h 102"/>
              <a:gd name="T14" fmla="*/ 46 w 102"/>
              <a:gd name="T15" fmla="*/ 98 h 102"/>
              <a:gd name="T16" fmla="*/ 46 w 102"/>
              <a:gd name="T17" fmla="*/ 4 h 102"/>
              <a:gd name="T18" fmla="*/ 56 w 102"/>
              <a:gd name="T19" fmla="*/ 4 h 102"/>
              <a:gd name="T20" fmla="*/ 0 w 102"/>
              <a:gd name="T21" fmla="*/ 95 h 102"/>
              <a:gd name="T22" fmla="*/ 95 w 102"/>
              <a:gd name="T23" fmla="*/ 0 h 102"/>
              <a:gd name="T24" fmla="*/ 102 w 102"/>
              <a:gd name="T25" fmla="*/ 7 h 102"/>
              <a:gd name="T26" fmla="*/ 7 w 102"/>
              <a:gd name="T27" fmla="*/ 102 h 102"/>
              <a:gd name="T28" fmla="*/ 0 w 102"/>
              <a:gd name="T29" fmla="*/ 9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2" h="102">
                <a:moveTo>
                  <a:pt x="95" y="102"/>
                </a:moveTo>
                <a:lnTo>
                  <a:pt x="0" y="7"/>
                </a:lnTo>
                <a:lnTo>
                  <a:pt x="7" y="0"/>
                </a:lnTo>
                <a:lnTo>
                  <a:pt x="102" y="95"/>
                </a:lnTo>
                <a:lnTo>
                  <a:pt x="95" y="102"/>
                </a:lnTo>
                <a:close/>
                <a:moveTo>
                  <a:pt x="56" y="4"/>
                </a:moveTo>
                <a:lnTo>
                  <a:pt x="56" y="98"/>
                </a:lnTo>
                <a:lnTo>
                  <a:pt x="46" y="98"/>
                </a:lnTo>
                <a:lnTo>
                  <a:pt x="46" y="4"/>
                </a:lnTo>
                <a:lnTo>
                  <a:pt x="56" y="4"/>
                </a:lnTo>
                <a:close/>
                <a:moveTo>
                  <a:pt x="0" y="95"/>
                </a:moveTo>
                <a:lnTo>
                  <a:pt x="95" y="0"/>
                </a:lnTo>
                <a:lnTo>
                  <a:pt x="102" y="7"/>
                </a:lnTo>
                <a:lnTo>
                  <a:pt x="7" y="102"/>
                </a:lnTo>
                <a:lnTo>
                  <a:pt x="0" y="95"/>
                </a:lnTo>
                <a:close/>
              </a:path>
            </a:pathLst>
          </a:custGeom>
          <a:solidFill>
            <a:srgbClr val="46AAC5"/>
          </a:solidFill>
          <a:ln w="0" cap="flat">
            <a:solidFill>
              <a:srgbClr val="46AAC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" name="Freeform 110"/>
          <p:cNvSpPr>
            <a:spLocks noEditPoints="1"/>
          </p:cNvSpPr>
          <p:nvPr/>
        </p:nvSpPr>
        <p:spPr bwMode="auto">
          <a:xfrm>
            <a:off x="5595938" y="2016125"/>
            <a:ext cx="149225" cy="150813"/>
          </a:xfrm>
          <a:custGeom>
            <a:avLst/>
            <a:gdLst>
              <a:gd name="T0" fmla="*/ 94 w 94"/>
              <a:gd name="T1" fmla="*/ 95 h 95"/>
              <a:gd name="T2" fmla="*/ 0 w 94"/>
              <a:gd name="T3" fmla="*/ 0 h 95"/>
              <a:gd name="T4" fmla="*/ 94 w 94"/>
              <a:gd name="T5" fmla="*/ 95 h 95"/>
              <a:gd name="T6" fmla="*/ 47 w 94"/>
              <a:gd name="T7" fmla="*/ 0 h 95"/>
              <a:gd name="T8" fmla="*/ 47 w 94"/>
              <a:gd name="T9" fmla="*/ 95 h 95"/>
              <a:gd name="T10" fmla="*/ 47 w 94"/>
              <a:gd name="T11" fmla="*/ 0 h 95"/>
              <a:gd name="T12" fmla="*/ 0 w 94"/>
              <a:gd name="T13" fmla="*/ 95 h 95"/>
              <a:gd name="T14" fmla="*/ 94 w 94"/>
              <a:gd name="T15" fmla="*/ 0 h 95"/>
              <a:gd name="T16" fmla="*/ 0 w 94"/>
              <a:gd name="T17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4" h="95">
                <a:moveTo>
                  <a:pt x="94" y="95"/>
                </a:moveTo>
                <a:lnTo>
                  <a:pt x="0" y="0"/>
                </a:lnTo>
                <a:lnTo>
                  <a:pt x="94" y="95"/>
                </a:lnTo>
                <a:close/>
                <a:moveTo>
                  <a:pt x="47" y="0"/>
                </a:moveTo>
                <a:lnTo>
                  <a:pt x="47" y="95"/>
                </a:lnTo>
                <a:lnTo>
                  <a:pt x="47" y="0"/>
                </a:lnTo>
                <a:close/>
                <a:moveTo>
                  <a:pt x="0" y="95"/>
                </a:moveTo>
                <a:lnTo>
                  <a:pt x="94" y="0"/>
                </a:lnTo>
                <a:lnTo>
                  <a:pt x="0" y="95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" name="Freeform 111"/>
          <p:cNvSpPr>
            <a:spLocks noEditPoints="1"/>
          </p:cNvSpPr>
          <p:nvPr/>
        </p:nvSpPr>
        <p:spPr bwMode="auto">
          <a:xfrm>
            <a:off x="5589588" y="2011363"/>
            <a:ext cx="161925" cy="160338"/>
          </a:xfrm>
          <a:custGeom>
            <a:avLst/>
            <a:gdLst>
              <a:gd name="T0" fmla="*/ 95 w 102"/>
              <a:gd name="T1" fmla="*/ 101 h 101"/>
              <a:gd name="T2" fmla="*/ 0 w 102"/>
              <a:gd name="T3" fmla="*/ 7 h 101"/>
              <a:gd name="T4" fmla="*/ 7 w 102"/>
              <a:gd name="T5" fmla="*/ 0 h 101"/>
              <a:gd name="T6" fmla="*/ 102 w 102"/>
              <a:gd name="T7" fmla="*/ 94 h 101"/>
              <a:gd name="T8" fmla="*/ 95 w 102"/>
              <a:gd name="T9" fmla="*/ 101 h 101"/>
              <a:gd name="T10" fmla="*/ 56 w 102"/>
              <a:gd name="T11" fmla="*/ 3 h 101"/>
              <a:gd name="T12" fmla="*/ 56 w 102"/>
              <a:gd name="T13" fmla="*/ 98 h 101"/>
              <a:gd name="T14" fmla="*/ 46 w 102"/>
              <a:gd name="T15" fmla="*/ 98 h 101"/>
              <a:gd name="T16" fmla="*/ 46 w 102"/>
              <a:gd name="T17" fmla="*/ 3 h 101"/>
              <a:gd name="T18" fmla="*/ 56 w 102"/>
              <a:gd name="T19" fmla="*/ 3 h 101"/>
              <a:gd name="T20" fmla="*/ 0 w 102"/>
              <a:gd name="T21" fmla="*/ 94 h 101"/>
              <a:gd name="T22" fmla="*/ 95 w 102"/>
              <a:gd name="T23" fmla="*/ 0 h 101"/>
              <a:gd name="T24" fmla="*/ 102 w 102"/>
              <a:gd name="T25" fmla="*/ 7 h 101"/>
              <a:gd name="T26" fmla="*/ 7 w 102"/>
              <a:gd name="T27" fmla="*/ 101 h 101"/>
              <a:gd name="T28" fmla="*/ 0 w 102"/>
              <a:gd name="T29" fmla="*/ 9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2" h="101">
                <a:moveTo>
                  <a:pt x="95" y="101"/>
                </a:moveTo>
                <a:lnTo>
                  <a:pt x="0" y="7"/>
                </a:lnTo>
                <a:lnTo>
                  <a:pt x="7" y="0"/>
                </a:lnTo>
                <a:lnTo>
                  <a:pt x="102" y="94"/>
                </a:lnTo>
                <a:lnTo>
                  <a:pt x="95" y="101"/>
                </a:lnTo>
                <a:close/>
                <a:moveTo>
                  <a:pt x="56" y="3"/>
                </a:moveTo>
                <a:lnTo>
                  <a:pt x="56" y="98"/>
                </a:lnTo>
                <a:lnTo>
                  <a:pt x="46" y="98"/>
                </a:lnTo>
                <a:lnTo>
                  <a:pt x="46" y="3"/>
                </a:lnTo>
                <a:lnTo>
                  <a:pt x="56" y="3"/>
                </a:lnTo>
                <a:close/>
                <a:moveTo>
                  <a:pt x="0" y="94"/>
                </a:moveTo>
                <a:lnTo>
                  <a:pt x="95" y="0"/>
                </a:lnTo>
                <a:lnTo>
                  <a:pt x="102" y="7"/>
                </a:lnTo>
                <a:lnTo>
                  <a:pt x="7" y="101"/>
                </a:lnTo>
                <a:lnTo>
                  <a:pt x="0" y="94"/>
                </a:lnTo>
                <a:close/>
              </a:path>
            </a:pathLst>
          </a:custGeom>
          <a:solidFill>
            <a:srgbClr val="46AAC5"/>
          </a:solidFill>
          <a:ln w="0" cap="flat">
            <a:solidFill>
              <a:srgbClr val="46AAC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" name="Freeform 112"/>
          <p:cNvSpPr>
            <a:spLocks noEditPoints="1"/>
          </p:cNvSpPr>
          <p:nvPr/>
        </p:nvSpPr>
        <p:spPr bwMode="auto">
          <a:xfrm>
            <a:off x="5741988" y="2011363"/>
            <a:ext cx="150813" cy="150813"/>
          </a:xfrm>
          <a:custGeom>
            <a:avLst/>
            <a:gdLst>
              <a:gd name="T0" fmla="*/ 95 w 95"/>
              <a:gd name="T1" fmla="*/ 95 h 95"/>
              <a:gd name="T2" fmla="*/ 0 w 95"/>
              <a:gd name="T3" fmla="*/ 0 h 95"/>
              <a:gd name="T4" fmla="*/ 95 w 95"/>
              <a:gd name="T5" fmla="*/ 95 h 95"/>
              <a:gd name="T6" fmla="*/ 48 w 95"/>
              <a:gd name="T7" fmla="*/ 0 h 95"/>
              <a:gd name="T8" fmla="*/ 48 w 95"/>
              <a:gd name="T9" fmla="*/ 95 h 95"/>
              <a:gd name="T10" fmla="*/ 48 w 95"/>
              <a:gd name="T11" fmla="*/ 0 h 95"/>
              <a:gd name="T12" fmla="*/ 0 w 95"/>
              <a:gd name="T13" fmla="*/ 95 h 95"/>
              <a:gd name="T14" fmla="*/ 95 w 95"/>
              <a:gd name="T15" fmla="*/ 0 h 95"/>
              <a:gd name="T16" fmla="*/ 0 w 95"/>
              <a:gd name="T17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5" h="95">
                <a:moveTo>
                  <a:pt x="95" y="95"/>
                </a:moveTo>
                <a:lnTo>
                  <a:pt x="0" y="0"/>
                </a:lnTo>
                <a:lnTo>
                  <a:pt x="95" y="95"/>
                </a:lnTo>
                <a:close/>
                <a:moveTo>
                  <a:pt x="48" y="0"/>
                </a:moveTo>
                <a:lnTo>
                  <a:pt x="48" y="95"/>
                </a:lnTo>
                <a:lnTo>
                  <a:pt x="48" y="0"/>
                </a:lnTo>
                <a:close/>
                <a:moveTo>
                  <a:pt x="0" y="95"/>
                </a:moveTo>
                <a:lnTo>
                  <a:pt x="95" y="0"/>
                </a:lnTo>
                <a:lnTo>
                  <a:pt x="0" y="95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" name="Freeform 113"/>
          <p:cNvSpPr>
            <a:spLocks noEditPoints="1"/>
          </p:cNvSpPr>
          <p:nvPr/>
        </p:nvSpPr>
        <p:spPr bwMode="auto">
          <a:xfrm>
            <a:off x="5737226" y="2006600"/>
            <a:ext cx="160338" cy="160338"/>
          </a:xfrm>
          <a:custGeom>
            <a:avLst/>
            <a:gdLst>
              <a:gd name="T0" fmla="*/ 95 w 101"/>
              <a:gd name="T1" fmla="*/ 101 h 101"/>
              <a:gd name="T2" fmla="*/ 0 w 101"/>
              <a:gd name="T3" fmla="*/ 7 h 101"/>
              <a:gd name="T4" fmla="*/ 7 w 101"/>
              <a:gd name="T5" fmla="*/ 0 h 101"/>
              <a:gd name="T6" fmla="*/ 101 w 101"/>
              <a:gd name="T7" fmla="*/ 94 h 101"/>
              <a:gd name="T8" fmla="*/ 95 w 101"/>
              <a:gd name="T9" fmla="*/ 101 h 101"/>
              <a:gd name="T10" fmla="*/ 56 w 101"/>
              <a:gd name="T11" fmla="*/ 3 h 101"/>
              <a:gd name="T12" fmla="*/ 56 w 101"/>
              <a:gd name="T13" fmla="*/ 98 h 101"/>
              <a:gd name="T14" fmla="*/ 46 w 101"/>
              <a:gd name="T15" fmla="*/ 98 h 101"/>
              <a:gd name="T16" fmla="*/ 46 w 101"/>
              <a:gd name="T17" fmla="*/ 3 h 101"/>
              <a:gd name="T18" fmla="*/ 56 w 101"/>
              <a:gd name="T19" fmla="*/ 3 h 101"/>
              <a:gd name="T20" fmla="*/ 0 w 101"/>
              <a:gd name="T21" fmla="*/ 94 h 101"/>
              <a:gd name="T22" fmla="*/ 95 w 101"/>
              <a:gd name="T23" fmla="*/ 0 h 101"/>
              <a:gd name="T24" fmla="*/ 101 w 101"/>
              <a:gd name="T25" fmla="*/ 7 h 101"/>
              <a:gd name="T26" fmla="*/ 7 w 101"/>
              <a:gd name="T27" fmla="*/ 101 h 101"/>
              <a:gd name="T28" fmla="*/ 0 w 101"/>
              <a:gd name="T29" fmla="*/ 9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1" h="101">
                <a:moveTo>
                  <a:pt x="95" y="101"/>
                </a:moveTo>
                <a:lnTo>
                  <a:pt x="0" y="7"/>
                </a:lnTo>
                <a:lnTo>
                  <a:pt x="7" y="0"/>
                </a:lnTo>
                <a:lnTo>
                  <a:pt x="101" y="94"/>
                </a:lnTo>
                <a:lnTo>
                  <a:pt x="95" y="101"/>
                </a:lnTo>
                <a:close/>
                <a:moveTo>
                  <a:pt x="56" y="3"/>
                </a:moveTo>
                <a:lnTo>
                  <a:pt x="56" y="98"/>
                </a:lnTo>
                <a:lnTo>
                  <a:pt x="46" y="98"/>
                </a:lnTo>
                <a:lnTo>
                  <a:pt x="46" y="3"/>
                </a:lnTo>
                <a:lnTo>
                  <a:pt x="56" y="3"/>
                </a:lnTo>
                <a:close/>
                <a:moveTo>
                  <a:pt x="0" y="94"/>
                </a:moveTo>
                <a:lnTo>
                  <a:pt x="95" y="0"/>
                </a:lnTo>
                <a:lnTo>
                  <a:pt x="101" y="7"/>
                </a:lnTo>
                <a:lnTo>
                  <a:pt x="7" y="101"/>
                </a:lnTo>
                <a:lnTo>
                  <a:pt x="0" y="94"/>
                </a:lnTo>
                <a:close/>
              </a:path>
            </a:pathLst>
          </a:custGeom>
          <a:solidFill>
            <a:srgbClr val="46AAC5"/>
          </a:solidFill>
          <a:ln w="0" cap="flat">
            <a:solidFill>
              <a:srgbClr val="46AAC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1" name="Freeform 114"/>
          <p:cNvSpPr>
            <a:spLocks noEditPoints="1"/>
          </p:cNvSpPr>
          <p:nvPr/>
        </p:nvSpPr>
        <p:spPr bwMode="auto">
          <a:xfrm>
            <a:off x="5848351" y="2098675"/>
            <a:ext cx="150813" cy="150813"/>
          </a:xfrm>
          <a:custGeom>
            <a:avLst/>
            <a:gdLst>
              <a:gd name="T0" fmla="*/ 95 w 95"/>
              <a:gd name="T1" fmla="*/ 95 h 95"/>
              <a:gd name="T2" fmla="*/ 0 w 95"/>
              <a:gd name="T3" fmla="*/ 0 h 95"/>
              <a:gd name="T4" fmla="*/ 95 w 95"/>
              <a:gd name="T5" fmla="*/ 95 h 95"/>
              <a:gd name="T6" fmla="*/ 48 w 95"/>
              <a:gd name="T7" fmla="*/ 0 h 95"/>
              <a:gd name="T8" fmla="*/ 48 w 95"/>
              <a:gd name="T9" fmla="*/ 95 h 95"/>
              <a:gd name="T10" fmla="*/ 48 w 95"/>
              <a:gd name="T11" fmla="*/ 0 h 95"/>
              <a:gd name="T12" fmla="*/ 0 w 95"/>
              <a:gd name="T13" fmla="*/ 95 h 95"/>
              <a:gd name="T14" fmla="*/ 95 w 95"/>
              <a:gd name="T15" fmla="*/ 0 h 95"/>
              <a:gd name="T16" fmla="*/ 0 w 95"/>
              <a:gd name="T17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5" h="95">
                <a:moveTo>
                  <a:pt x="95" y="95"/>
                </a:moveTo>
                <a:lnTo>
                  <a:pt x="0" y="0"/>
                </a:lnTo>
                <a:lnTo>
                  <a:pt x="95" y="95"/>
                </a:lnTo>
                <a:close/>
                <a:moveTo>
                  <a:pt x="48" y="0"/>
                </a:moveTo>
                <a:lnTo>
                  <a:pt x="48" y="95"/>
                </a:lnTo>
                <a:lnTo>
                  <a:pt x="48" y="0"/>
                </a:lnTo>
                <a:close/>
                <a:moveTo>
                  <a:pt x="0" y="95"/>
                </a:moveTo>
                <a:lnTo>
                  <a:pt x="95" y="0"/>
                </a:lnTo>
                <a:lnTo>
                  <a:pt x="0" y="95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2" name="Freeform 115"/>
          <p:cNvSpPr>
            <a:spLocks noEditPoints="1"/>
          </p:cNvSpPr>
          <p:nvPr/>
        </p:nvSpPr>
        <p:spPr bwMode="auto">
          <a:xfrm>
            <a:off x="5843588" y="2093913"/>
            <a:ext cx="160338" cy="160338"/>
          </a:xfrm>
          <a:custGeom>
            <a:avLst/>
            <a:gdLst>
              <a:gd name="T0" fmla="*/ 94 w 101"/>
              <a:gd name="T1" fmla="*/ 101 h 101"/>
              <a:gd name="T2" fmla="*/ 0 w 101"/>
              <a:gd name="T3" fmla="*/ 7 h 101"/>
              <a:gd name="T4" fmla="*/ 7 w 101"/>
              <a:gd name="T5" fmla="*/ 0 h 101"/>
              <a:gd name="T6" fmla="*/ 101 w 101"/>
              <a:gd name="T7" fmla="*/ 94 h 101"/>
              <a:gd name="T8" fmla="*/ 94 w 101"/>
              <a:gd name="T9" fmla="*/ 101 h 101"/>
              <a:gd name="T10" fmla="*/ 56 w 101"/>
              <a:gd name="T11" fmla="*/ 3 h 101"/>
              <a:gd name="T12" fmla="*/ 56 w 101"/>
              <a:gd name="T13" fmla="*/ 98 h 101"/>
              <a:gd name="T14" fmla="*/ 46 w 101"/>
              <a:gd name="T15" fmla="*/ 98 h 101"/>
              <a:gd name="T16" fmla="*/ 46 w 101"/>
              <a:gd name="T17" fmla="*/ 3 h 101"/>
              <a:gd name="T18" fmla="*/ 56 w 101"/>
              <a:gd name="T19" fmla="*/ 3 h 101"/>
              <a:gd name="T20" fmla="*/ 0 w 101"/>
              <a:gd name="T21" fmla="*/ 94 h 101"/>
              <a:gd name="T22" fmla="*/ 94 w 101"/>
              <a:gd name="T23" fmla="*/ 0 h 101"/>
              <a:gd name="T24" fmla="*/ 101 w 101"/>
              <a:gd name="T25" fmla="*/ 7 h 101"/>
              <a:gd name="T26" fmla="*/ 7 w 101"/>
              <a:gd name="T27" fmla="*/ 101 h 101"/>
              <a:gd name="T28" fmla="*/ 0 w 101"/>
              <a:gd name="T29" fmla="*/ 9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1" h="101">
                <a:moveTo>
                  <a:pt x="94" y="101"/>
                </a:moveTo>
                <a:lnTo>
                  <a:pt x="0" y="7"/>
                </a:lnTo>
                <a:lnTo>
                  <a:pt x="7" y="0"/>
                </a:lnTo>
                <a:lnTo>
                  <a:pt x="101" y="94"/>
                </a:lnTo>
                <a:lnTo>
                  <a:pt x="94" y="101"/>
                </a:lnTo>
                <a:close/>
                <a:moveTo>
                  <a:pt x="56" y="3"/>
                </a:moveTo>
                <a:lnTo>
                  <a:pt x="56" y="98"/>
                </a:lnTo>
                <a:lnTo>
                  <a:pt x="46" y="98"/>
                </a:lnTo>
                <a:lnTo>
                  <a:pt x="46" y="3"/>
                </a:lnTo>
                <a:lnTo>
                  <a:pt x="56" y="3"/>
                </a:lnTo>
                <a:close/>
                <a:moveTo>
                  <a:pt x="0" y="94"/>
                </a:moveTo>
                <a:lnTo>
                  <a:pt x="94" y="0"/>
                </a:lnTo>
                <a:lnTo>
                  <a:pt x="101" y="7"/>
                </a:lnTo>
                <a:lnTo>
                  <a:pt x="7" y="101"/>
                </a:lnTo>
                <a:lnTo>
                  <a:pt x="0" y="94"/>
                </a:lnTo>
                <a:close/>
              </a:path>
            </a:pathLst>
          </a:custGeom>
          <a:solidFill>
            <a:srgbClr val="46AAC5"/>
          </a:solidFill>
          <a:ln w="0" cap="flat">
            <a:solidFill>
              <a:srgbClr val="46AAC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" name="Freeform 116"/>
          <p:cNvSpPr>
            <a:spLocks noEditPoints="1"/>
          </p:cNvSpPr>
          <p:nvPr/>
        </p:nvSpPr>
        <p:spPr bwMode="auto">
          <a:xfrm>
            <a:off x="5160963" y="1903413"/>
            <a:ext cx="149225" cy="149225"/>
          </a:xfrm>
          <a:custGeom>
            <a:avLst/>
            <a:gdLst>
              <a:gd name="T0" fmla="*/ 94 w 94"/>
              <a:gd name="T1" fmla="*/ 94 h 94"/>
              <a:gd name="T2" fmla="*/ 0 w 94"/>
              <a:gd name="T3" fmla="*/ 0 h 94"/>
              <a:gd name="T4" fmla="*/ 94 w 94"/>
              <a:gd name="T5" fmla="*/ 94 h 94"/>
              <a:gd name="T6" fmla="*/ 48 w 94"/>
              <a:gd name="T7" fmla="*/ 0 h 94"/>
              <a:gd name="T8" fmla="*/ 48 w 94"/>
              <a:gd name="T9" fmla="*/ 94 h 94"/>
              <a:gd name="T10" fmla="*/ 48 w 94"/>
              <a:gd name="T11" fmla="*/ 0 h 94"/>
              <a:gd name="T12" fmla="*/ 0 w 94"/>
              <a:gd name="T13" fmla="*/ 94 h 94"/>
              <a:gd name="T14" fmla="*/ 94 w 94"/>
              <a:gd name="T15" fmla="*/ 0 h 94"/>
              <a:gd name="T16" fmla="*/ 0 w 94"/>
              <a:gd name="T17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4" h="94">
                <a:moveTo>
                  <a:pt x="94" y="94"/>
                </a:moveTo>
                <a:lnTo>
                  <a:pt x="0" y="0"/>
                </a:lnTo>
                <a:lnTo>
                  <a:pt x="94" y="94"/>
                </a:lnTo>
                <a:close/>
                <a:moveTo>
                  <a:pt x="48" y="0"/>
                </a:moveTo>
                <a:lnTo>
                  <a:pt x="48" y="94"/>
                </a:lnTo>
                <a:lnTo>
                  <a:pt x="48" y="0"/>
                </a:lnTo>
                <a:close/>
                <a:moveTo>
                  <a:pt x="0" y="94"/>
                </a:moveTo>
                <a:lnTo>
                  <a:pt x="94" y="0"/>
                </a:lnTo>
                <a:lnTo>
                  <a:pt x="0" y="94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4" name="Freeform 117"/>
          <p:cNvSpPr>
            <a:spLocks noEditPoints="1"/>
          </p:cNvSpPr>
          <p:nvPr/>
        </p:nvSpPr>
        <p:spPr bwMode="auto">
          <a:xfrm>
            <a:off x="5156201" y="1897063"/>
            <a:ext cx="160338" cy="161925"/>
          </a:xfrm>
          <a:custGeom>
            <a:avLst/>
            <a:gdLst>
              <a:gd name="T0" fmla="*/ 94 w 101"/>
              <a:gd name="T1" fmla="*/ 102 h 102"/>
              <a:gd name="T2" fmla="*/ 0 w 101"/>
              <a:gd name="T3" fmla="*/ 7 h 102"/>
              <a:gd name="T4" fmla="*/ 6 w 101"/>
              <a:gd name="T5" fmla="*/ 0 h 102"/>
              <a:gd name="T6" fmla="*/ 101 w 101"/>
              <a:gd name="T7" fmla="*/ 95 h 102"/>
              <a:gd name="T8" fmla="*/ 94 w 101"/>
              <a:gd name="T9" fmla="*/ 102 h 102"/>
              <a:gd name="T10" fmla="*/ 55 w 101"/>
              <a:gd name="T11" fmla="*/ 4 h 102"/>
              <a:gd name="T12" fmla="*/ 55 w 101"/>
              <a:gd name="T13" fmla="*/ 98 h 102"/>
              <a:gd name="T14" fmla="*/ 46 w 101"/>
              <a:gd name="T15" fmla="*/ 98 h 102"/>
              <a:gd name="T16" fmla="*/ 46 w 101"/>
              <a:gd name="T17" fmla="*/ 4 h 102"/>
              <a:gd name="T18" fmla="*/ 55 w 101"/>
              <a:gd name="T19" fmla="*/ 4 h 102"/>
              <a:gd name="T20" fmla="*/ 0 w 101"/>
              <a:gd name="T21" fmla="*/ 95 h 102"/>
              <a:gd name="T22" fmla="*/ 94 w 101"/>
              <a:gd name="T23" fmla="*/ 0 h 102"/>
              <a:gd name="T24" fmla="*/ 101 w 101"/>
              <a:gd name="T25" fmla="*/ 7 h 102"/>
              <a:gd name="T26" fmla="*/ 6 w 101"/>
              <a:gd name="T27" fmla="*/ 102 h 102"/>
              <a:gd name="T28" fmla="*/ 0 w 101"/>
              <a:gd name="T29" fmla="*/ 9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1" h="102">
                <a:moveTo>
                  <a:pt x="94" y="102"/>
                </a:moveTo>
                <a:lnTo>
                  <a:pt x="0" y="7"/>
                </a:lnTo>
                <a:lnTo>
                  <a:pt x="6" y="0"/>
                </a:lnTo>
                <a:lnTo>
                  <a:pt x="101" y="95"/>
                </a:lnTo>
                <a:lnTo>
                  <a:pt x="94" y="102"/>
                </a:lnTo>
                <a:close/>
                <a:moveTo>
                  <a:pt x="55" y="4"/>
                </a:moveTo>
                <a:lnTo>
                  <a:pt x="55" y="98"/>
                </a:lnTo>
                <a:lnTo>
                  <a:pt x="46" y="98"/>
                </a:lnTo>
                <a:lnTo>
                  <a:pt x="46" y="4"/>
                </a:lnTo>
                <a:lnTo>
                  <a:pt x="55" y="4"/>
                </a:lnTo>
                <a:close/>
                <a:moveTo>
                  <a:pt x="0" y="95"/>
                </a:moveTo>
                <a:lnTo>
                  <a:pt x="94" y="0"/>
                </a:lnTo>
                <a:lnTo>
                  <a:pt x="101" y="7"/>
                </a:lnTo>
                <a:lnTo>
                  <a:pt x="6" y="102"/>
                </a:lnTo>
                <a:lnTo>
                  <a:pt x="0" y="95"/>
                </a:lnTo>
                <a:close/>
              </a:path>
            </a:pathLst>
          </a:custGeom>
          <a:solidFill>
            <a:srgbClr val="46AAC5"/>
          </a:solidFill>
          <a:ln w="0" cap="flat">
            <a:solidFill>
              <a:srgbClr val="46AAC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" name="Freeform 118"/>
          <p:cNvSpPr>
            <a:spLocks noEditPoints="1"/>
          </p:cNvSpPr>
          <p:nvPr/>
        </p:nvSpPr>
        <p:spPr bwMode="auto">
          <a:xfrm>
            <a:off x="5362576" y="1974850"/>
            <a:ext cx="150813" cy="150813"/>
          </a:xfrm>
          <a:custGeom>
            <a:avLst/>
            <a:gdLst>
              <a:gd name="T0" fmla="*/ 95 w 95"/>
              <a:gd name="T1" fmla="*/ 95 h 95"/>
              <a:gd name="T2" fmla="*/ 0 w 95"/>
              <a:gd name="T3" fmla="*/ 0 h 95"/>
              <a:gd name="T4" fmla="*/ 95 w 95"/>
              <a:gd name="T5" fmla="*/ 95 h 95"/>
              <a:gd name="T6" fmla="*/ 48 w 95"/>
              <a:gd name="T7" fmla="*/ 0 h 95"/>
              <a:gd name="T8" fmla="*/ 48 w 95"/>
              <a:gd name="T9" fmla="*/ 95 h 95"/>
              <a:gd name="T10" fmla="*/ 48 w 95"/>
              <a:gd name="T11" fmla="*/ 0 h 95"/>
              <a:gd name="T12" fmla="*/ 0 w 95"/>
              <a:gd name="T13" fmla="*/ 95 h 95"/>
              <a:gd name="T14" fmla="*/ 95 w 95"/>
              <a:gd name="T15" fmla="*/ 0 h 95"/>
              <a:gd name="T16" fmla="*/ 0 w 95"/>
              <a:gd name="T17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5" h="95">
                <a:moveTo>
                  <a:pt x="95" y="95"/>
                </a:moveTo>
                <a:lnTo>
                  <a:pt x="0" y="0"/>
                </a:lnTo>
                <a:lnTo>
                  <a:pt x="95" y="95"/>
                </a:lnTo>
                <a:close/>
                <a:moveTo>
                  <a:pt x="48" y="0"/>
                </a:moveTo>
                <a:lnTo>
                  <a:pt x="48" y="95"/>
                </a:lnTo>
                <a:lnTo>
                  <a:pt x="48" y="0"/>
                </a:lnTo>
                <a:close/>
                <a:moveTo>
                  <a:pt x="0" y="95"/>
                </a:moveTo>
                <a:lnTo>
                  <a:pt x="95" y="0"/>
                </a:lnTo>
                <a:lnTo>
                  <a:pt x="0" y="95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" name="Freeform 119"/>
          <p:cNvSpPr>
            <a:spLocks noEditPoints="1"/>
          </p:cNvSpPr>
          <p:nvPr/>
        </p:nvSpPr>
        <p:spPr bwMode="auto">
          <a:xfrm>
            <a:off x="5357813" y="1970088"/>
            <a:ext cx="160338" cy="160338"/>
          </a:xfrm>
          <a:custGeom>
            <a:avLst/>
            <a:gdLst>
              <a:gd name="T0" fmla="*/ 94 w 101"/>
              <a:gd name="T1" fmla="*/ 101 h 101"/>
              <a:gd name="T2" fmla="*/ 0 w 101"/>
              <a:gd name="T3" fmla="*/ 7 h 101"/>
              <a:gd name="T4" fmla="*/ 7 w 101"/>
              <a:gd name="T5" fmla="*/ 0 h 101"/>
              <a:gd name="T6" fmla="*/ 101 w 101"/>
              <a:gd name="T7" fmla="*/ 94 h 101"/>
              <a:gd name="T8" fmla="*/ 94 w 101"/>
              <a:gd name="T9" fmla="*/ 101 h 101"/>
              <a:gd name="T10" fmla="*/ 55 w 101"/>
              <a:gd name="T11" fmla="*/ 3 h 101"/>
              <a:gd name="T12" fmla="*/ 55 w 101"/>
              <a:gd name="T13" fmla="*/ 98 h 101"/>
              <a:gd name="T14" fmla="*/ 46 w 101"/>
              <a:gd name="T15" fmla="*/ 98 h 101"/>
              <a:gd name="T16" fmla="*/ 46 w 101"/>
              <a:gd name="T17" fmla="*/ 3 h 101"/>
              <a:gd name="T18" fmla="*/ 55 w 101"/>
              <a:gd name="T19" fmla="*/ 3 h 101"/>
              <a:gd name="T20" fmla="*/ 0 w 101"/>
              <a:gd name="T21" fmla="*/ 94 h 101"/>
              <a:gd name="T22" fmla="*/ 94 w 101"/>
              <a:gd name="T23" fmla="*/ 0 h 101"/>
              <a:gd name="T24" fmla="*/ 101 w 101"/>
              <a:gd name="T25" fmla="*/ 7 h 101"/>
              <a:gd name="T26" fmla="*/ 7 w 101"/>
              <a:gd name="T27" fmla="*/ 101 h 101"/>
              <a:gd name="T28" fmla="*/ 0 w 101"/>
              <a:gd name="T29" fmla="*/ 9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1" h="101">
                <a:moveTo>
                  <a:pt x="94" y="101"/>
                </a:moveTo>
                <a:lnTo>
                  <a:pt x="0" y="7"/>
                </a:lnTo>
                <a:lnTo>
                  <a:pt x="7" y="0"/>
                </a:lnTo>
                <a:lnTo>
                  <a:pt x="101" y="94"/>
                </a:lnTo>
                <a:lnTo>
                  <a:pt x="94" y="101"/>
                </a:lnTo>
                <a:close/>
                <a:moveTo>
                  <a:pt x="55" y="3"/>
                </a:moveTo>
                <a:lnTo>
                  <a:pt x="55" y="98"/>
                </a:lnTo>
                <a:lnTo>
                  <a:pt x="46" y="98"/>
                </a:lnTo>
                <a:lnTo>
                  <a:pt x="46" y="3"/>
                </a:lnTo>
                <a:lnTo>
                  <a:pt x="55" y="3"/>
                </a:lnTo>
                <a:close/>
                <a:moveTo>
                  <a:pt x="0" y="94"/>
                </a:moveTo>
                <a:lnTo>
                  <a:pt x="94" y="0"/>
                </a:lnTo>
                <a:lnTo>
                  <a:pt x="101" y="7"/>
                </a:lnTo>
                <a:lnTo>
                  <a:pt x="7" y="101"/>
                </a:lnTo>
                <a:lnTo>
                  <a:pt x="0" y="94"/>
                </a:lnTo>
                <a:close/>
              </a:path>
            </a:pathLst>
          </a:custGeom>
          <a:solidFill>
            <a:srgbClr val="46AAC5"/>
          </a:solidFill>
          <a:ln w="0" cap="flat">
            <a:solidFill>
              <a:srgbClr val="46AAC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" name="Freeform 120"/>
          <p:cNvSpPr>
            <a:spLocks noEditPoints="1"/>
          </p:cNvSpPr>
          <p:nvPr/>
        </p:nvSpPr>
        <p:spPr bwMode="auto">
          <a:xfrm>
            <a:off x="5176838" y="1911350"/>
            <a:ext cx="149225" cy="149225"/>
          </a:xfrm>
          <a:custGeom>
            <a:avLst/>
            <a:gdLst>
              <a:gd name="T0" fmla="*/ 94 w 94"/>
              <a:gd name="T1" fmla="*/ 94 h 94"/>
              <a:gd name="T2" fmla="*/ 0 w 94"/>
              <a:gd name="T3" fmla="*/ 0 h 94"/>
              <a:gd name="T4" fmla="*/ 94 w 94"/>
              <a:gd name="T5" fmla="*/ 94 h 94"/>
              <a:gd name="T6" fmla="*/ 47 w 94"/>
              <a:gd name="T7" fmla="*/ 0 h 94"/>
              <a:gd name="T8" fmla="*/ 47 w 94"/>
              <a:gd name="T9" fmla="*/ 94 h 94"/>
              <a:gd name="T10" fmla="*/ 47 w 94"/>
              <a:gd name="T11" fmla="*/ 0 h 94"/>
              <a:gd name="T12" fmla="*/ 0 w 94"/>
              <a:gd name="T13" fmla="*/ 94 h 94"/>
              <a:gd name="T14" fmla="*/ 94 w 94"/>
              <a:gd name="T15" fmla="*/ 0 h 94"/>
              <a:gd name="T16" fmla="*/ 0 w 94"/>
              <a:gd name="T17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4" h="94">
                <a:moveTo>
                  <a:pt x="94" y="94"/>
                </a:moveTo>
                <a:lnTo>
                  <a:pt x="0" y="0"/>
                </a:lnTo>
                <a:lnTo>
                  <a:pt x="94" y="94"/>
                </a:lnTo>
                <a:close/>
                <a:moveTo>
                  <a:pt x="47" y="0"/>
                </a:moveTo>
                <a:lnTo>
                  <a:pt x="47" y="94"/>
                </a:lnTo>
                <a:lnTo>
                  <a:pt x="47" y="0"/>
                </a:lnTo>
                <a:close/>
                <a:moveTo>
                  <a:pt x="0" y="94"/>
                </a:moveTo>
                <a:lnTo>
                  <a:pt x="94" y="0"/>
                </a:lnTo>
                <a:lnTo>
                  <a:pt x="0" y="94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8" name="Freeform 121"/>
          <p:cNvSpPr>
            <a:spLocks noEditPoints="1"/>
          </p:cNvSpPr>
          <p:nvPr/>
        </p:nvSpPr>
        <p:spPr bwMode="auto">
          <a:xfrm>
            <a:off x="5170488" y="1905000"/>
            <a:ext cx="161925" cy="161925"/>
          </a:xfrm>
          <a:custGeom>
            <a:avLst/>
            <a:gdLst>
              <a:gd name="T0" fmla="*/ 95 w 102"/>
              <a:gd name="T1" fmla="*/ 102 h 102"/>
              <a:gd name="T2" fmla="*/ 0 w 102"/>
              <a:gd name="T3" fmla="*/ 7 h 102"/>
              <a:gd name="T4" fmla="*/ 7 w 102"/>
              <a:gd name="T5" fmla="*/ 0 h 102"/>
              <a:gd name="T6" fmla="*/ 102 w 102"/>
              <a:gd name="T7" fmla="*/ 95 h 102"/>
              <a:gd name="T8" fmla="*/ 95 w 102"/>
              <a:gd name="T9" fmla="*/ 102 h 102"/>
              <a:gd name="T10" fmla="*/ 56 w 102"/>
              <a:gd name="T11" fmla="*/ 4 h 102"/>
              <a:gd name="T12" fmla="*/ 56 w 102"/>
              <a:gd name="T13" fmla="*/ 98 h 102"/>
              <a:gd name="T14" fmla="*/ 46 w 102"/>
              <a:gd name="T15" fmla="*/ 98 h 102"/>
              <a:gd name="T16" fmla="*/ 46 w 102"/>
              <a:gd name="T17" fmla="*/ 4 h 102"/>
              <a:gd name="T18" fmla="*/ 56 w 102"/>
              <a:gd name="T19" fmla="*/ 4 h 102"/>
              <a:gd name="T20" fmla="*/ 0 w 102"/>
              <a:gd name="T21" fmla="*/ 95 h 102"/>
              <a:gd name="T22" fmla="*/ 95 w 102"/>
              <a:gd name="T23" fmla="*/ 0 h 102"/>
              <a:gd name="T24" fmla="*/ 102 w 102"/>
              <a:gd name="T25" fmla="*/ 7 h 102"/>
              <a:gd name="T26" fmla="*/ 7 w 102"/>
              <a:gd name="T27" fmla="*/ 102 h 102"/>
              <a:gd name="T28" fmla="*/ 0 w 102"/>
              <a:gd name="T29" fmla="*/ 9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2" h="102">
                <a:moveTo>
                  <a:pt x="95" y="102"/>
                </a:moveTo>
                <a:lnTo>
                  <a:pt x="0" y="7"/>
                </a:lnTo>
                <a:lnTo>
                  <a:pt x="7" y="0"/>
                </a:lnTo>
                <a:lnTo>
                  <a:pt x="102" y="95"/>
                </a:lnTo>
                <a:lnTo>
                  <a:pt x="95" y="102"/>
                </a:lnTo>
                <a:close/>
                <a:moveTo>
                  <a:pt x="56" y="4"/>
                </a:moveTo>
                <a:lnTo>
                  <a:pt x="56" y="98"/>
                </a:lnTo>
                <a:lnTo>
                  <a:pt x="46" y="98"/>
                </a:lnTo>
                <a:lnTo>
                  <a:pt x="46" y="4"/>
                </a:lnTo>
                <a:lnTo>
                  <a:pt x="56" y="4"/>
                </a:lnTo>
                <a:close/>
                <a:moveTo>
                  <a:pt x="0" y="95"/>
                </a:moveTo>
                <a:lnTo>
                  <a:pt x="95" y="0"/>
                </a:lnTo>
                <a:lnTo>
                  <a:pt x="102" y="7"/>
                </a:lnTo>
                <a:lnTo>
                  <a:pt x="7" y="102"/>
                </a:lnTo>
                <a:lnTo>
                  <a:pt x="0" y="95"/>
                </a:lnTo>
                <a:close/>
              </a:path>
            </a:pathLst>
          </a:custGeom>
          <a:solidFill>
            <a:srgbClr val="46AAC5"/>
          </a:solidFill>
          <a:ln w="0" cap="flat">
            <a:solidFill>
              <a:srgbClr val="46AAC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9" name="Freeform 122"/>
          <p:cNvSpPr>
            <a:spLocks noEditPoints="1"/>
          </p:cNvSpPr>
          <p:nvPr/>
        </p:nvSpPr>
        <p:spPr bwMode="auto">
          <a:xfrm>
            <a:off x="5143501" y="1931988"/>
            <a:ext cx="149225" cy="149225"/>
          </a:xfrm>
          <a:custGeom>
            <a:avLst/>
            <a:gdLst>
              <a:gd name="T0" fmla="*/ 94 w 94"/>
              <a:gd name="T1" fmla="*/ 94 h 94"/>
              <a:gd name="T2" fmla="*/ 0 w 94"/>
              <a:gd name="T3" fmla="*/ 0 h 94"/>
              <a:gd name="T4" fmla="*/ 94 w 94"/>
              <a:gd name="T5" fmla="*/ 94 h 94"/>
              <a:gd name="T6" fmla="*/ 47 w 94"/>
              <a:gd name="T7" fmla="*/ 0 h 94"/>
              <a:gd name="T8" fmla="*/ 47 w 94"/>
              <a:gd name="T9" fmla="*/ 94 h 94"/>
              <a:gd name="T10" fmla="*/ 47 w 94"/>
              <a:gd name="T11" fmla="*/ 0 h 94"/>
              <a:gd name="T12" fmla="*/ 0 w 94"/>
              <a:gd name="T13" fmla="*/ 94 h 94"/>
              <a:gd name="T14" fmla="*/ 94 w 94"/>
              <a:gd name="T15" fmla="*/ 0 h 94"/>
              <a:gd name="T16" fmla="*/ 0 w 94"/>
              <a:gd name="T17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4" h="94">
                <a:moveTo>
                  <a:pt x="94" y="94"/>
                </a:moveTo>
                <a:lnTo>
                  <a:pt x="0" y="0"/>
                </a:lnTo>
                <a:lnTo>
                  <a:pt x="94" y="94"/>
                </a:lnTo>
                <a:close/>
                <a:moveTo>
                  <a:pt x="47" y="0"/>
                </a:moveTo>
                <a:lnTo>
                  <a:pt x="47" y="94"/>
                </a:lnTo>
                <a:lnTo>
                  <a:pt x="47" y="0"/>
                </a:lnTo>
                <a:close/>
                <a:moveTo>
                  <a:pt x="0" y="94"/>
                </a:moveTo>
                <a:lnTo>
                  <a:pt x="94" y="0"/>
                </a:lnTo>
                <a:lnTo>
                  <a:pt x="0" y="94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0" name="Freeform 123"/>
          <p:cNvSpPr>
            <a:spLocks noEditPoints="1"/>
          </p:cNvSpPr>
          <p:nvPr/>
        </p:nvSpPr>
        <p:spPr bwMode="auto">
          <a:xfrm>
            <a:off x="5137151" y="1925638"/>
            <a:ext cx="161925" cy="161925"/>
          </a:xfrm>
          <a:custGeom>
            <a:avLst/>
            <a:gdLst>
              <a:gd name="T0" fmla="*/ 95 w 102"/>
              <a:gd name="T1" fmla="*/ 102 h 102"/>
              <a:gd name="T2" fmla="*/ 0 w 102"/>
              <a:gd name="T3" fmla="*/ 7 h 102"/>
              <a:gd name="T4" fmla="*/ 7 w 102"/>
              <a:gd name="T5" fmla="*/ 0 h 102"/>
              <a:gd name="T6" fmla="*/ 102 w 102"/>
              <a:gd name="T7" fmla="*/ 95 h 102"/>
              <a:gd name="T8" fmla="*/ 95 w 102"/>
              <a:gd name="T9" fmla="*/ 102 h 102"/>
              <a:gd name="T10" fmla="*/ 56 w 102"/>
              <a:gd name="T11" fmla="*/ 4 h 102"/>
              <a:gd name="T12" fmla="*/ 56 w 102"/>
              <a:gd name="T13" fmla="*/ 98 h 102"/>
              <a:gd name="T14" fmla="*/ 46 w 102"/>
              <a:gd name="T15" fmla="*/ 98 h 102"/>
              <a:gd name="T16" fmla="*/ 46 w 102"/>
              <a:gd name="T17" fmla="*/ 4 h 102"/>
              <a:gd name="T18" fmla="*/ 56 w 102"/>
              <a:gd name="T19" fmla="*/ 4 h 102"/>
              <a:gd name="T20" fmla="*/ 0 w 102"/>
              <a:gd name="T21" fmla="*/ 95 h 102"/>
              <a:gd name="T22" fmla="*/ 95 w 102"/>
              <a:gd name="T23" fmla="*/ 0 h 102"/>
              <a:gd name="T24" fmla="*/ 102 w 102"/>
              <a:gd name="T25" fmla="*/ 7 h 102"/>
              <a:gd name="T26" fmla="*/ 7 w 102"/>
              <a:gd name="T27" fmla="*/ 102 h 102"/>
              <a:gd name="T28" fmla="*/ 0 w 102"/>
              <a:gd name="T29" fmla="*/ 9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2" h="102">
                <a:moveTo>
                  <a:pt x="95" y="102"/>
                </a:moveTo>
                <a:lnTo>
                  <a:pt x="0" y="7"/>
                </a:lnTo>
                <a:lnTo>
                  <a:pt x="7" y="0"/>
                </a:lnTo>
                <a:lnTo>
                  <a:pt x="102" y="95"/>
                </a:lnTo>
                <a:lnTo>
                  <a:pt x="95" y="102"/>
                </a:lnTo>
                <a:close/>
                <a:moveTo>
                  <a:pt x="56" y="4"/>
                </a:moveTo>
                <a:lnTo>
                  <a:pt x="56" y="98"/>
                </a:lnTo>
                <a:lnTo>
                  <a:pt x="46" y="98"/>
                </a:lnTo>
                <a:lnTo>
                  <a:pt x="46" y="4"/>
                </a:lnTo>
                <a:lnTo>
                  <a:pt x="56" y="4"/>
                </a:lnTo>
                <a:close/>
                <a:moveTo>
                  <a:pt x="0" y="95"/>
                </a:moveTo>
                <a:lnTo>
                  <a:pt x="95" y="0"/>
                </a:lnTo>
                <a:lnTo>
                  <a:pt x="102" y="7"/>
                </a:lnTo>
                <a:lnTo>
                  <a:pt x="7" y="102"/>
                </a:lnTo>
                <a:lnTo>
                  <a:pt x="0" y="95"/>
                </a:lnTo>
                <a:close/>
              </a:path>
            </a:pathLst>
          </a:custGeom>
          <a:solidFill>
            <a:srgbClr val="46AAC5"/>
          </a:solidFill>
          <a:ln w="0" cap="flat">
            <a:solidFill>
              <a:srgbClr val="46AAC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" name="Freeform 124"/>
          <p:cNvSpPr>
            <a:spLocks noEditPoints="1"/>
          </p:cNvSpPr>
          <p:nvPr/>
        </p:nvSpPr>
        <p:spPr bwMode="auto">
          <a:xfrm>
            <a:off x="5341938" y="2081213"/>
            <a:ext cx="150813" cy="150813"/>
          </a:xfrm>
          <a:custGeom>
            <a:avLst/>
            <a:gdLst>
              <a:gd name="T0" fmla="*/ 95 w 95"/>
              <a:gd name="T1" fmla="*/ 95 h 95"/>
              <a:gd name="T2" fmla="*/ 0 w 95"/>
              <a:gd name="T3" fmla="*/ 0 h 95"/>
              <a:gd name="T4" fmla="*/ 95 w 95"/>
              <a:gd name="T5" fmla="*/ 95 h 95"/>
              <a:gd name="T6" fmla="*/ 48 w 95"/>
              <a:gd name="T7" fmla="*/ 0 h 95"/>
              <a:gd name="T8" fmla="*/ 48 w 95"/>
              <a:gd name="T9" fmla="*/ 95 h 95"/>
              <a:gd name="T10" fmla="*/ 48 w 95"/>
              <a:gd name="T11" fmla="*/ 0 h 95"/>
              <a:gd name="T12" fmla="*/ 0 w 95"/>
              <a:gd name="T13" fmla="*/ 95 h 95"/>
              <a:gd name="T14" fmla="*/ 95 w 95"/>
              <a:gd name="T15" fmla="*/ 0 h 95"/>
              <a:gd name="T16" fmla="*/ 0 w 95"/>
              <a:gd name="T17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5" h="95">
                <a:moveTo>
                  <a:pt x="95" y="95"/>
                </a:moveTo>
                <a:lnTo>
                  <a:pt x="0" y="0"/>
                </a:lnTo>
                <a:lnTo>
                  <a:pt x="95" y="95"/>
                </a:lnTo>
                <a:close/>
                <a:moveTo>
                  <a:pt x="48" y="0"/>
                </a:moveTo>
                <a:lnTo>
                  <a:pt x="48" y="95"/>
                </a:lnTo>
                <a:lnTo>
                  <a:pt x="48" y="0"/>
                </a:lnTo>
                <a:close/>
                <a:moveTo>
                  <a:pt x="0" y="95"/>
                </a:moveTo>
                <a:lnTo>
                  <a:pt x="95" y="0"/>
                </a:lnTo>
                <a:lnTo>
                  <a:pt x="0" y="95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2" name="Freeform 125"/>
          <p:cNvSpPr>
            <a:spLocks noEditPoints="1"/>
          </p:cNvSpPr>
          <p:nvPr/>
        </p:nvSpPr>
        <p:spPr bwMode="auto">
          <a:xfrm>
            <a:off x="5337176" y="2076450"/>
            <a:ext cx="160338" cy="160338"/>
          </a:xfrm>
          <a:custGeom>
            <a:avLst/>
            <a:gdLst>
              <a:gd name="T0" fmla="*/ 94 w 101"/>
              <a:gd name="T1" fmla="*/ 101 h 101"/>
              <a:gd name="T2" fmla="*/ 0 w 101"/>
              <a:gd name="T3" fmla="*/ 7 h 101"/>
              <a:gd name="T4" fmla="*/ 6 w 101"/>
              <a:gd name="T5" fmla="*/ 0 h 101"/>
              <a:gd name="T6" fmla="*/ 101 w 101"/>
              <a:gd name="T7" fmla="*/ 94 h 101"/>
              <a:gd name="T8" fmla="*/ 94 w 101"/>
              <a:gd name="T9" fmla="*/ 101 h 101"/>
              <a:gd name="T10" fmla="*/ 55 w 101"/>
              <a:gd name="T11" fmla="*/ 3 h 101"/>
              <a:gd name="T12" fmla="*/ 55 w 101"/>
              <a:gd name="T13" fmla="*/ 98 h 101"/>
              <a:gd name="T14" fmla="*/ 46 w 101"/>
              <a:gd name="T15" fmla="*/ 98 h 101"/>
              <a:gd name="T16" fmla="*/ 46 w 101"/>
              <a:gd name="T17" fmla="*/ 3 h 101"/>
              <a:gd name="T18" fmla="*/ 55 w 101"/>
              <a:gd name="T19" fmla="*/ 3 h 101"/>
              <a:gd name="T20" fmla="*/ 0 w 101"/>
              <a:gd name="T21" fmla="*/ 94 h 101"/>
              <a:gd name="T22" fmla="*/ 94 w 101"/>
              <a:gd name="T23" fmla="*/ 0 h 101"/>
              <a:gd name="T24" fmla="*/ 101 w 101"/>
              <a:gd name="T25" fmla="*/ 7 h 101"/>
              <a:gd name="T26" fmla="*/ 6 w 101"/>
              <a:gd name="T27" fmla="*/ 101 h 101"/>
              <a:gd name="T28" fmla="*/ 0 w 101"/>
              <a:gd name="T29" fmla="*/ 9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1" h="101">
                <a:moveTo>
                  <a:pt x="94" y="101"/>
                </a:moveTo>
                <a:lnTo>
                  <a:pt x="0" y="7"/>
                </a:lnTo>
                <a:lnTo>
                  <a:pt x="6" y="0"/>
                </a:lnTo>
                <a:lnTo>
                  <a:pt x="101" y="94"/>
                </a:lnTo>
                <a:lnTo>
                  <a:pt x="94" y="101"/>
                </a:lnTo>
                <a:close/>
                <a:moveTo>
                  <a:pt x="55" y="3"/>
                </a:moveTo>
                <a:lnTo>
                  <a:pt x="55" y="98"/>
                </a:lnTo>
                <a:lnTo>
                  <a:pt x="46" y="98"/>
                </a:lnTo>
                <a:lnTo>
                  <a:pt x="46" y="3"/>
                </a:lnTo>
                <a:lnTo>
                  <a:pt x="55" y="3"/>
                </a:lnTo>
                <a:close/>
                <a:moveTo>
                  <a:pt x="0" y="94"/>
                </a:moveTo>
                <a:lnTo>
                  <a:pt x="94" y="0"/>
                </a:lnTo>
                <a:lnTo>
                  <a:pt x="101" y="7"/>
                </a:lnTo>
                <a:lnTo>
                  <a:pt x="6" y="101"/>
                </a:lnTo>
                <a:lnTo>
                  <a:pt x="0" y="94"/>
                </a:lnTo>
                <a:close/>
              </a:path>
            </a:pathLst>
          </a:custGeom>
          <a:solidFill>
            <a:srgbClr val="46AAC5"/>
          </a:solidFill>
          <a:ln w="0" cap="flat">
            <a:solidFill>
              <a:srgbClr val="46AAC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3" name="Freeform 126"/>
          <p:cNvSpPr>
            <a:spLocks noEditPoints="1"/>
          </p:cNvSpPr>
          <p:nvPr/>
        </p:nvSpPr>
        <p:spPr bwMode="auto">
          <a:xfrm>
            <a:off x="5199063" y="1924050"/>
            <a:ext cx="150813" cy="149225"/>
          </a:xfrm>
          <a:custGeom>
            <a:avLst/>
            <a:gdLst>
              <a:gd name="T0" fmla="*/ 95 w 95"/>
              <a:gd name="T1" fmla="*/ 94 h 94"/>
              <a:gd name="T2" fmla="*/ 0 w 95"/>
              <a:gd name="T3" fmla="*/ 0 h 94"/>
              <a:gd name="T4" fmla="*/ 95 w 95"/>
              <a:gd name="T5" fmla="*/ 94 h 94"/>
              <a:gd name="T6" fmla="*/ 48 w 95"/>
              <a:gd name="T7" fmla="*/ 0 h 94"/>
              <a:gd name="T8" fmla="*/ 48 w 95"/>
              <a:gd name="T9" fmla="*/ 94 h 94"/>
              <a:gd name="T10" fmla="*/ 48 w 95"/>
              <a:gd name="T11" fmla="*/ 0 h 94"/>
              <a:gd name="T12" fmla="*/ 0 w 95"/>
              <a:gd name="T13" fmla="*/ 94 h 94"/>
              <a:gd name="T14" fmla="*/ 95 w 95"/>
              <a:gd name="T15" fmla="*/ 0 h 94"/>
              <a:gd name="T16" fmla="*/ 0 w 95"/>
              <a:gd name="T17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5" h="94">
                <a:moveTo>
                  <a:pt x="95" y="94"/>
                </a:moveTo>
                <a:lnTo>
                  <a:pt x="0" y="0"/>
                </a:lnTo>
                <a:lnTo>
                  <a:pt x="95" y="94"/>
                </a:lnTo>
                <a:close/>
                <a:moveTo>
                  <a:pt x="48" y="0"/>
                </a:moveTo>
                <a:lnTo>
                  <a:pt x="48" y="94"/>
                </a:lnTo>
                <a:lnTo>
                  <a:pt x="48" y="0"/>
                </a:lnTo>
                <a:close/>
                <a:moveTo>
                  <a:pt x="0" y="94"/>
                </a:moveTo>
                <a:lnTo>
                  <a:pt x="95" y="0"/>
                </a:lnTo>
                <a:lnTo>
                  <a:pt x="0" y="94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4" name="Freeform 127"/>
          <p:cNvSpPr>
            <a:spLocks noEditPoints="1"/>
          </p:cNvSpPr>
          <p:nvPr/>
        </p:nvSpPr>
        <p:spPr bwMode="auto">
          <a:xfrm>
            <a:off x="5194301" y="1917700"/>
            <a:ext cx="160338" cy="161925"/>
          </a:xfrm>
          <a:custGeom>
            <a:avLst/>
            <a:gdLst>
              <a:gd name="T0" fmla="*/ 95 w 101"/>
              <a:gd name="T1" fmla="*/ 102 h 102"/>
              <a:gd name="T2" fmla="*/ 0 w 101"/>
              <a:gd name="T3" fmla="*/ 7 h 102"/>
              <a:gd name="T4" fmla="*/ 7 w 101"/>
              <a:gd name="T5" fmla="*/ 0 h 102"/>
              <a:gd name="T6" fmla="*/ 101 w 101"/>
              <a:gd name="T7" fmla="*/ 95 h 102"/>
              <a:gd name="T8" fmla="*/ 95 w 101"/>
              <a:gd name="T9" fmla="*/ 102 h 102"/>
              <a:gd name="T10" fmla="*/ 56 w 101"/>
              <a:gd name="T11" fmla="*/ 4 h 102"/>
              <a:gd name="T12" fmla="*/ 56 w 101"/>
              <a:gd name="T13" fmla="*/ 98 h 102"/>
              <a:gd name="T14" fmla="*/ 46 w 101"/>
              <a:gd name="T15" fmla="*/ 98 h 102"/>
              <a:gd name="T16" fmla="*/ 46 w 101"/>
              <a:gd name="T17" fmla="*/ 4 h 102"/>
              <a:gd name="T18" fmla="*/ 56 w 101"/>
              <a:gd name="T19" fmla="*/ 4 h 102"/>
              <a:gd name="T20" fmla="*/ 0 w 101"/>
              <a:gd name="T21" fmla="*/ 95 h 102"/>
              <a:gd name="T22" fmla="*/ 95 w 101"/>
              <a:gd name="T23" fmla="*/ 0 h 102"/>
              <a:gd name="T24" fmla="*/ 101 w 101"/>
              <a:gd name="T25" fmla="*/ 7 h 102"/>
              <a:gd name="T26" fmla="*/ 7 w 101"/>
              <a:gd name="T27" fmla="*/ 102 h 102"/>
              <a:gd name="T28" fmla="*/ 0 w 101"/>
              <a:gd name="T29" fmla="*/ 9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1" h="102">
                <a:moveTo>
                  <a:pt x="95" y="102"/>
                </a:moveTo>
                <a:lnTo>
                  <a:pt x="0" y="7"/>
                </a:lnTo>
                <a:lnTo>
                  <a:pt x="7" y="0"/>
                </a:lnTo>
                <a:lnTo>
                  <a:pt x="101" y="95"/>
                </a:lnTo>
                <a:lnTo>
                  <a:pt x="95" y="102"/>
                </a:lnTo>
                <a:close/>
                <a:moveTo>
                  <a:pt x="56" y="4"/>
                </a:moveTo>
                <a:lnTo>
                  <a:pt x="56" y="98"/>
                </a:lnTo>
                <a:lnTo>
                  <a:pt x="46" y="98"/>
                </a:lnTo>
                <a:lnTo>
                  <a:pt x="46" y="4"/>
                </a:lnTo>
                <a:lnTo>
                  <a:pt x="56" y="4"/>
                </a:lnTo>
                <a:close/>
                <a:moveTo>
                  <a:pt x="0" y="95"/>
                </a:moveTo>
                <a:lnTo>
                  <a:pt x="95" y="0"/>
                </a:lnTo>
                <a:lnTo>
                  <a:pt x="101" y="7"/>
                </a:lnTo>
                <a:lnTo>
                  <a:pt x="7" y="102"/>
                </a:lnTo>
                <a:lnTo>
                  <a:pt x="0" y="95"/>
                </a:lnTo>
                <a:close/>
              </a:path>
            </a:pathLst>
          </a:custGeom>
          <a:solidFill>
            <a:srgbClr val="46AAC5"/>
          </a:solidFill>
          <a:ln w="0" cap="flat">
            <a:solidFill>
              <a:srgbClr val="46AAC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" name="Freeform 128"/>
          <p:cNvSpPr>
            <a:spLocks noEditPoints="1"/>
          </p:cNvSpPr>
          <p:nvPr/>
        </p:nvSpPr>
        <p:spPr bwMode="auto">
          <a:xfrm>
            <a:off x="5326063" y="1957388"/>
            <a:ext cx="150813" cy="149225"/>
          </a:xfrm>
          <a:custGeom>
            <a:avLst/>
            <a:gdLst>
              <a:gd name="T0" fmla="*/ 95 w 95"/>
              <a:gd name="T1" fmla="*/ 94 h 94"/>
              <a:gd name="T2" fmla="*/ 0 w 95"/>
              <a:gd name="T3" fmla="*/ 0 h 94"/>
              <a:gd name="T4" fmla="*/ 95 w 95"/>
              <a:gd name="T5" fmla="*/ 94 h 94"/>
              <a:gd name="T6" fmla="*/ 48 w 95"/>
              <a:gd name="T7" fmla="*/ 0 h 94"/>
              <a:gd name="T8" fmla="*/ 48 w 95"/>
              <a:gd name="T9" fmla="*/ 94 h 94"/>
              <a:gd name="T10" fmla="*/ 48 w 95"/>
              <a:gd name="T11" fmla="*/ 0 h 94"/>
              <a:gd name="T12" fmla="*/ 0 w 95"/>
              <a:gd name="T13" fmla="*/ 94 h 94"/>
              <a:gd name="T14" fmla="*/ 95 w 95"/>
              <a:gd name="T15" fmla="*/ 0 h 94"/>
              <a:gd name="T16" fmla="*/ 0 w 95"/>
              <a:gd name="T17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5" h="94">
                <a:moveTo>
                  <a:pt x="95" y="94"/>
                </a:moveTo>
                <a:lnTo>
                  <a:pt x="0" y="0"/>
                </a:lnTo>
                <a:lnTo>
                  <a:pt x="95" y="94"/>
                </a:lnTo>
                <a:close/>
                <a:moveTo>
                  <a:pt x="48" y="0"/>
                </a:moveTo>
                <a:lnTo>
                  <a:pt x="48" y="94"/>
                </a:lnTo>
                <a:lnTo>
                  <a:pt x="48" y="0"/>
                </a:lnTo>
                <a:close/>
                <a:moveTo>
                  <a:pt x="0" y="94"/>
                </a:moveTo>
                <a:lnTo>
                  <a:pt x="95" y="0"/>
                </a:lnTo>
                <a:lnTo>
                  <a:pt x="0" y="94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6" name="Freeform 129"/>
          <p:cNvSpPr>
            <a:spLocks noEditPoints="1"/>
          </p:cNvSpPr>
          <p:nvPr/>
        </p:nvSpPr>
        <p:spPr bwMode="auto">
          <a:xfrm>
            <a:off x="5321301" y="1952625"/>
            <a:ext cx="160338" cy="160338"/>
          </a:xfrm>
          <a:custGeom>
            <a:avLst/>
            <a:gdLst>
              <a:gd name="T0" fmla="*/ 94 w 101"/>
              <a:gd name="T1" fmla="*/ 101 h 101"/>
              <a:gd name="T2" fmla="*/ 0 w 101"/>
              <a:gd name="T3" fmla="*/ 6 h 101"/>
              <a:gd name="T4" fmla="*/ 7 w 101"/>
              <a:gd name="T5" fmla="*/ 0 h 101"/>
              <a:gd name="T6" fmla="*/ 101 w 101"/>
              <a:gd name="T7" fmla="*/ 94 h 101"/>
              <a:gd name="T8" fmla="*/ 94 w 101"/>
              <a:gd name="T9" fmla="*/ 101 h 101"/>
              <a:gd name="T10" fmla="*/ 56 w 101"/>
              <a:gd name="T11" fmla="*/ 3 h 101"/>
              <a:gd name="T12" fmla="*/ 56 w 101"/>
              <a:gd name="T13" fmla="*/ 97 h 101"/>
              <a:gd name="T14" fmla="*/ 46 w 101"/>
              <a:gd name="T15" fmla="*/ 97 h 101"/>
              <a:gd name="T16" fmla="*/ 46 w 101"/>
              <a:gd name="T17" fmla="*/ 3 h 101"/>
              <a:gd name="T18" fmla="*/ 56 w 101"/>
              <a:gd name="T19" fmla="*/ 3 h 101"/>
              <a:gd name="T20" fmla="*/ 0 w 101"/>
              <a:gd name="T21" fmla="*/ 94 h 101"/>
              <a:gd name="T22" fmla="*/ 94 w 101"/>
              <a:gd name="T23" fmla="*/ 0 h 101"/>
              <a:gd name="T24" fmla="*/ 101 w 101"/>
              <a:gd name="T25" fmla="*/ 6 h 101"/>
              <a:gd name="T26" fmla="*/ 7 w 101"/>
              <a:gd name="T27" fmla="*/ 101 h 101"/>
              <a:gd name="T28" fmla="*/ 0 w 101"/>
              <a:gd name="T29" fmla="*/ 9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1" h="101">
                <a:moveTo>
                  <a:pt x="94" y="101"/>
                </a:moveTo>
                <a:lnTo>
                  <a:pt x="0" y="6"/>
                </a:lnTo>
                <a:lnTo>
                  <a:pt x="7" y="0"/>
                </a:lnTo>
                <a:lnTo>
                  <a:pt x="101" y="94"/>
                </a:lnTo>
                <a:lnTo>
                  <a:pt x="94" y="101"/>
                </a:lnTo>
                <a:close/>
                <a:moveTo>
                  <a:pt x="56" y="3"/>
                </a:moveTo>
                <a:lnTo>
                  <a:pt x="56" y="97"/>
                </a:lnTo>
                <a:lnTo>
                  <a:pt x="46" y="97"/>
                </a:lnTo>
                <a:lnTo>
                  <a:pt x="46" y="3"/>
                </a:lnTo>
                <a:lnTo>
                  <a:pt x="56" y="3"/>
                </a:lnTo>
                <a:close/>
                <a:moveTo>
                  <a:pt x="0" y="94"/>
                </a:moveTo>
                <a:lnTo>
                  <a:pt x="94" y="0"/>
                </a:lnTo>
                <a:lnTo>
                  <a:pt x="101" y="6"/>
                </a:lnTo>
                <a:lnTo>
                  <a:pt x="7" y="101"/>
                </a:lnTo>
                <a:lnTo>
                  <a:pt x="0" y="94"/>
                </a:lnTo>
                <a:close/>
              </a:path>
            </a:pathLst>
          </a:custGeom>
          <a:solidFill>
            <a:srgbClr val="46AAC5"/>
          </a:solidFill>
          <a:ln w="0" cap="flat">
            <a:solidFill>
              <a:srgbClr val="46AAC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" name="Freeform 130"/>
          <p:cNvSpPr>
            <a:spLocks noEditPoints="1"/>
          </p:cNvSpPr>
          <p:nvPr/>
        </p:nvSpPr>
        <p:spPr bwMode="auto">
          <a:xfrm>
            <a:off x="5251451" y="1916113"/>
            <a:ext cx="149225" cy="149225"/>
          </a:xfrm>
          <a:custGeom>
            <a:avLst/>
            <a:gdLst>
              <a:gd name="T0" fmla="*/ 94 w 94"/>
              <a:gd name="T1" fmla="*/ 94 h 94"/>
              <a:gd name="T2" fmla="*/ 0 w 94"/>
              <a:gd name="T3" fmla="*/ 0 h 94"/>
              <a:gd name="T4" fmla="*/ 94 w 94"/>
              <a:gd name="T5" fmla="*/ 94 h 94"/>
              <a:gd name="T6" fmla="*/ 48 w 94"/>
              <a:gd name="T7" fmla="*/ 0 h 94"/>
              <a:gd name="T8" fmla="*/ 48 w 94"/>
              <a:gd name="T9" fmla="*/ 94 h 94"/>
              <a:gd name="T10" fmla="*/ 48 w 94"/>
              <a:gd name="T11" fmla="*/ 0 h 94"/>
              <a:gd name="T12" fmla="*/ 0 w 94"/>
              <a:gd name="T13" fmla="*/ 94 h 94"/>
              <a:gd name="T14" fmla="*/ 94 w 94"/>
              <a:gd name="T15" fmla="*/ 0 h 94"/>
              <a:gd name="T16" fmla="*/ 0 w 94"/>
              <a:gd name="T17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4" h="94">
                <a:moveTo>
                  <a:pt x="94" y="94"/>
                </a:moveTo>
                <a:lnTo>
                  <a:pt x="0" y="0"/>
                </a:lnTo>
                <a:lnTo>
                  <a:pt x="94" y="94"/>
                </a:lnTo>
                <a:close/>
                <a:moveTo>
                  <a:pt x="48" y="0"/>
                </a:moveTo>
                <a:lnTo>
                  <a:pt x="48" y="94"/>
                </a:lnTo>
                <a:lnTo>
                  <a:pt x="48" y="0"/>
                </a:lnTo>
                <a:close/>
                <a:moveTo>
                  <a:pt x="0" y="94"/>
                </a:moveTo>
                <a:lnTo>
                  <a:pt x="94" y="0"/>
                </a:lnTo>
                <a:lnTo>
                  <a:pt x="0" y="94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" name="Freeform 131"/>
          <p:cNvSpPr>
            <a:spLocks noEditPoints="1"/>
          </p:cNvSpPr>
          <p:nvPr/>
        </p:nvSpPr>
        <p:spPr bwMode="auto">
          <a:xfrm>
            <a:off x="5246688" y="1909763"/>
            <a:ext cx="160338" cy="161925"/>
          </a:xfrm>
          <a:custGeom>
            <a:avLst/>
            <a:gdLst>
              <a:gd name="T0" fmla="*/ 94 w 101"/>
              <a:gd name="T1" fmla="*/ 102 h 102"/>
              <a:gd name="T2" fmla="*/ 0 w 101"/>
              <a:gd name="T3" fmla="*/ 7 h 102"/>
              <a:gd name="T4" fmla="*/ 6 w 101"/>
              <a:gd name="T5" fmla="*/ 0 h 102"/>
              <a:gd name="T6" fmla="*/ 101 w 101"/>
              <a:gd name="T7" fmla="*/ 95 h 102"/>
              <a:gd name="T8" fmla="*/ 94 w 101"/>
              <a:gd name="T9" fmla="*/ 102 h 102"/>
              <a:gd name="T10" fmla="*/ 55 w 101"/>
              <a:gd name="T11" fmla="*/ 4 h 102"/>
              <a:gd name="T12" fmla="*/ 55 w 101"/>
              <a:gd name="T13" fmla="*/ 98 h 102"/>
              <a:gd name="T14" fmla="*/ 46 w 101"/>
              <a:gd name="T15" fmla="*/ 98 h 102"/>
              <a:gd name="T16" fmla="*/ 46 w 101"/>
              <a:gd name="T17" fmla="*/ 4 h 102"/>
              <a:gd name="T18" fmla="*/ 55 w 101"/>
              <a:gd name="T19" fmla="*/ 4 h 102"/>
              <a:gd name="T20" fmla="*/ 0 w 101"/>
              <a:gd name="T21" fmla="*/ 95 h 102"/>
              <a:gd name="T22" fmla="*/ 94 w 101"/>
              <a:gd name="T23" fmla="*/ 0 h 102"/>
              <a:gd name="T24" fmla="*/ 101 w 101"/>
              <a:gd name="T25" fmla="*/ 7 h 102"/>
              <a:gd name="T26" fmla="*/ 6 w 101"/>
              <a:gd name="T27" fmla="*/ 102 h 102"/>
              <a:gd name="T28" fmla="*/ 0 w 101"/>
              <a:gd name="T29" fmla="*/ 9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1" h="102">
                <a:moveTo>
                  <a:pt x="94" y="102"/>
                </a:moveTo>
                <a:lnTo>
                  <a:pt x="0" y="7"/>
                </a:lnTo>
                <a:lnTo>
                  <a:pt x="6" y="0"/>
                </a:lnTo>
                <a:lnTo>
                  <a:pt x="101" y="95"/>
                </a:lnTo>
                <a:lnTo>
                  <a:pt x="94" y="102"/>
                </a:lnTo>
                <a:close/>
                <a:moveTo>
                  <a:pt x="55" y="4"/>
                </a:moveTo>
                <a:lnTo>
                  <a:pt x="55" y="98"/>
                </a:lnTo>
                <a:lnTo>
                  <a:pt x="46" y="98"/>
                </a:lnTo>
                <a:lnTo>
                  <a:pt x="46" y="4"/>
                </a:lnTo>
                <a:lnTo>
                  <a:pt x="55" y="4"/>
                </a:lnTo>
                <a:close/>
                <a:moveTo>
                  <a:pt x="0" y="95"/>
                </a:moveTo>
                <a:lnTo>
                  <a:pt x="94" y="0"/>
                </a:lnTo>
                <a:lnTo>
                  <a:pt x="101" y="7"/>
                </a:lnTo>
                <a:lnTo>
                  <a:pt x="6" y="102"/>
                </a:lnTo>
                <a:lnTo>
                  <a:pt x="0" y="95"/>
                </a:lnTo>
                <a:close/>
              </a:path>
            </a:pathLst>
          </a:custGeom>
          <a:solidFill>
            <a:srgbClr val="46AAC5"/>
          </a:solidFill>
          <a:ln w="0" cap="flat">
            <a:solidFill>
              <a:srgbClr val="46AAC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" name="Freeform 132"/>
          <p:cNvSpPr>
            <a:spLocks noEditPoints="1"/>
          </p:cNvSpPr>
          <p:nvPr/>
        </p:nvSpPr>
        <p:spPr bwMode="auto">
          <a:xfrm>
            <a:off x="5029201" y="1866900"/>
            <a:ext cx="149225" cy="149225"/>
          </a:xfrm>
          <a:custGeom>
            <a:avLst/>
            <a:gdLst>
              <a:gd name="T0" fmla="*/ 94 w 94"/>
              <a:gd name="T1" fmla="*/ 94 h 94"/>
              <a:gd name="T2" fmla="*/ 0 w 94"/>
              <a:gd name="T3" fmla="*/ 0 h 94"/>
              <a:gd name="T4" fmla="*/ 94 w 94"/>
              <a:gd name="T5" fmla="*/ 94 h 94"/>
              <a:gd name="T6" fmla="*/ 48 w 94"/>
              <a:gd name="T7" fmla="*/ 0 h 94"/>
              <a:gd name="T8" fmla="*/ 48 w 94"/>
              <a:gd name="T9" fmla="*/ 94 h 94"/>
              <a:gd name="T10" fmla="*/ 48 w 94"/>
              <a:gd name="T11" fmla="*/ 0 h 94"/>
              <a:gd name="T12" fmla="*/ 0 w 94"/>
              <a:gd name="T13" fmla="*/ 94 h 94"/>
              <a:gd name="T14" fmla="*/ 94 w 94"/>
              <a:gd name="T15" fmla="*/ 0 h 94"/>
              <a:gd name="T16" fmla="*/ 0 w 94"/>
              <a:gd name="T17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4" h="94">
                <a:moveTo>
                  <a:pt x="94" y="94"/>
                </a:moveTo>
                <a:lnTo>
                  <a:pt x="0" y="0"/>
                </a:lnTo>
                <a:lnTo>
                  <a:pt x="94" y="94"/>
                </a:lnTo>
                <a:close/>
                <a:moveTo>
                  <a:pt x="48" y="0"/>
                </a:moveTo>
                <a:lnTo>
                  <a:pt x="48" y="94"/>
                </a:lnTo>
                <a:lnTo>
                  <a:pt x="48" y="0"/>
                </a:lnTo>
                <a:close/>
                <a:moveTo>
                  <a:pt x="0" y="94"/>
                </a:moveTo>
                <a:lnTo>
                  <a:pt x="94" y="0"/>
                </a:lnTo>
                <a:lnTo>
                  <a:pt x="0" y="94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" name="Freeform 133"/>
          <p:cNvSpPr>
            <a:spLocks noEditPoints="1"/>
          </p:cNvSpPr>
          <p:nvPr/>
        </p:nvSpPr>
        <p:spPr bwMode="auto">
          <a:xfrm>
            <a:off x="5024438" y="1862138"/>
            <a:ext cx="160338" cy="160338"/>
          </a:xfrm>
          <a:custGeom>
            <a:avLst/>
            <a:gdLst>
              <a:gd name="T0" fmla="*/ 94 w 101"/>
              <a:gd name="T1" fmla="*/ 101 h 101"/>
              <a:gd name="T2" fmla="*/ 0 w 101"/>
              <a:gd name="T3" fmla="*/ 6 h 101"/>
              <a:gd name="T4" fmla="*/ 6 w 101"/>
              <a:gd name="T5" fmla="*/ 0 h 101"/>
              <a:gd name="T6" fmla="*/ 101 w 101"/>
              <a:gd name="T7" fmla="*/ 94 h 101"/>
              <a:gd name="T8" fmla="*/ 94 w 101"/>
              <a:gd name="T9" fmla="*/ 101 h 101"/>
              <a:gd name="T10" fmla="*/ 55 w 101"/>
              <a:gd name="T11" fmla="*/ 3 h 101"/>
              <a:gd name="T12" fmla="*/ 55 w 101"/>
              <a:gd name="T13" fmla="*/ 97 h 101"/>
              <a:gd name="T14" fmla="*/ 46 w 101"/>
              <a:gd name="T15" fmla="*/ 97 h 101"/>
              <a:gd name="T16" fmla="*/ 46 w 101"/>
              <a:gd name="T17" fmla="*/ 3 h 101"/>
              <a:gd name="T18" fmla="*/ 55 w 101"/>
              <a:gd name="T19" fmla="*/ 3 h 101"/>
              <a:gd name="T20" fmla="*/ 0 w 101"/>
              <a:gd name="T21" fmla="*/ 94 h 101"/>
              <a:gd name="T22" fmla="*/ 94 w 101"/>
              <a:gd name="T23" fmla="*/ 0 h 101"/>
              <a:gd name="T24" fmla="*/ 101 w 101"/>
              <a:gd name="T25" fmla="*/ 6 h 101"/>
              <a:gd name="T26" fmla="*/ 6 w 101"/>
              <a:gd name="T27" fmla="*/ 101 h 101"/>
              <a:gd name="T28" fmla="*/ 0 w 101"/>
              <a:gd name="T29" fmla="*/ 9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1" h="101">
                <a:moveTo>
                  <a:pt x="94" y="101"/>
                </a:moveTo>
                <a:lnTo>
                  <a:pt x="0" y="6"/>
                </a:lnTo>
                <a:lnTo>
                  <a:pt x="6" y="0"/>
                </a:lnTo>
                <a:lnTo>
                  <a:pt x="101" y="94"/>
                </a:lnTo>
                <a:lnTo>
                  <a:pt x="94" y="101"/>
                </a:lnTo>
                <a:close/>
                <a:moveTo>
                  <a:pt x="55" y="3"/>
                </a:moveTo>
                <a:lnTo>
                  <a:pt x="55" y="97"/>
                </a:lnTo>
                <a:lnTo>
                  <a:pt x="46" y="97"/>
                </a:lnTo>
                <a:lnTo>
                  <a:pt x="46" y="3"/>
                </a:lnTo>
                <a:lnTo>
                  <a:pt x="55" y="3"/>
                </a:lnTo>
                <a:close/>
                <a:moveTo>
                  <a:pt x="0" y="94"/>
                </a:moveTo>
                <a:lnTo>
                  <a:pt x="94" y="0"/>
                </a:lnTo>
                <a:lnTo>
                  <a:pt x="101" y="6"/>
                </a:lnTo>
                <a:lnTo>
                  <a:pt x="6" y="101"/>
                </a:lnTo>
                <a:lnTo>
                  <a:pt x="0" y="94"/>
                </a:lnTo>
                <a:close/>
              </a:path>
            </a:pathLst>
          </a:custGeom>
          <a:solidFill>
            <a:srgbClr val="46AAC5"/>
          </a:solidFill>
          <a:ln w="0" cap="flat">
            <a:solidFill>
              <a:srgbClr val="46AAC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" name="Freeform 134"/>
          <p:cNvSpPr>
            <a:spLocks noEditPoints="1"/>
          </p:cNvSpPr>
          <p:nvPr/>
        </p:nvSpPr>
        <p:spPr bwMode="auto">
          <a:xfrm>
            <a:off x="5243513" y="1987550"/>
            <a:ext cx="150813" cy="150813"/>
          </a:xfrm>
          <a:custGeom>
            <a:avLst/>
            <a:gdLst>
              <a:gd name="T0" fmla="*/ 95 w 95"/>
              <a:gd name="T1" fmla="*/ 95 h 95"/>
              <a:gd name="T2" fmla="*/ 0 w 95"/>
              <a:gd name="T3" fmla="*/ 0 h 95"/>
              <a:gd name="T4" fmla="*/ 95 w 95"/>
              <a:gd name="T5" fmla="*/ 95 h 95"/>
              <a:gd name="T6" fmla="*/ 48 w 95"/>
              <a:gd name="T7" fmla="*/ 0 h 95"/>
              <a:gd name="T8" fmla="*/ 48 w 95"/>
              <a:gd name="T9" fmla="*/ 95 h 95"/>
              <a:gd name="T10" fmla="*/ 48 w 95"/>
              <a:gd name="T11" fmla="*/ 0 h 95"/>
              <a:gd name="T12" fmla="*/ 0 w 95"/>
              <a:gd name="T13" fmla="*/ 95 h 95"/>
              <a:gd name="T14" fmla="*/ 95 w 95"/>
              <a:gd name="T15" fmla="*/ 0 h 95"/>
              <a:gd name="T16" fmla="*/ 0 w 95"/>
              <a:gd name="T17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5" h="95">
                <a:moveTo>
                  <a:pt x="95" y="95"/>
                </a:moveTo>
                <a:lnTo>
                  <a:pt x="0" y="0"/>
                </a:lnTo>
                <a:lnTo>
                  <a:pt x="95" y="95"/>
                </a:lnTo>
                <a:close/>
                <a:moveTo>
                  <a:pt x="48" y="0"/>
                </a:moveTo>
                <a:lnTo>
                  <a:pt x="48" y="95"/>
                </a:lnTo>
                <a:lnTo>
                  <a:pt x="48" y="0"/>
                </a:lnTo>
                <a:close/>
                <a:moveTo>
                  <a:pt x="0" y="95"/>
                </a:moveTo>
                <a:lnTo>
                  <a:pt x="95" y="0"/>
                </a:lnTo>
                <a:lnTo>
                  <a:pt x="0" y="95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" name="Freeform 135"/>
          <p:cNvSpPr>
            <a:spLocks noEditPoints="1"/>
          </p:cNvSpPr>
          <p:nvPr/>
        </p:nvSpPr>
        <p:spPr bwMode="auto">
          <a:xfrm>
            <a:off x="5238751" y="1982788"/>
            <a:ext cx="160338" cy="160338"/>
          </a:xfrm>
          <a:custGeom>
            <a:avLst/>
            <a:gdLst>
              <a:gd name="T0" fmla="*/ 94 w 101"/>
              <a:gd name="T1" fmla="*/ 101 h 101"/>
              <a:gd name="T2" fmla="*/ 0 w 101"/>
              <a:gd name="T3" fmla="*/ 7 h 101"/>
              <a:gd name="T4" fmla="*/ 7 w 101"/>
              <a:gd name="T5" fmla="*/ 0 h 101"/>
              <a:gd name="T6" fmla="*/ 101 w 101"/>
              <a:gd name="T7" fmla="*/ 95 h 101"/>
              <a:gd name="T8" fmla="*/ 94 w 101"/>
              <a:gd name="T9" fmla="*/ 101 h 101"/>
              <a:gd name="T10" fmla="*/ 56 w 101"/>
              <a:gd name="T11" fmla="*/ 3 h 101"/>
              <a:gd name="T12" fmla="*/ 56 w 101"/>
              <a:gd name="T13" fmla="*/ 98 h 101"/>
              <a:gd name="T14" fmla="*/ 46 w 101"/>
              <a:gd name="T15" fmla="*/ 98 h 101"/>
              <a:gd name="T16" fmla="*/ 46 w 101"/>
              <a:gd name="T17" fmla="*/ 3 h 101"/>
              <a:gd name="T18" fmla="*/ 56 w 101"/>
              <a:gd name="T19" fmla="*/ 3 h 101"/>
              <a:gd name="T20" fmla="*/ 0 w 101"/>
              <a:gd name="T21" fmla="*/ 95 h 101"/>
              <a:gd name="T22" fmla="*/ 94 w 101"/>
              <a:gd name="T23" fmla="*/ 0 h 101"/>
              <a:gd name="T24" fmla="*/ 101 w 101"/>
              <a:gd name="T25" fmla="*/ 7 h 101"/>
              <a:gd name="T26" fmla="*/ 7 w 101"/>
              <a:gd name="T27" fmla="*/ 101 h 101"/>
              <a:gd name="T28" fmla="*/ 0 w 101"/>
              <a:gd name="T29" fmla="*/ 9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1" h="101">
                <a:moveTo>
                  <a:pt x="94" y="101"/>
                </a:moveTo>
                <a:lnTo>
                  <a:pt x="0" y="7"/>
                </a:lnTo>
                <a:lnTo>
                  <a:pt x="7" y="0"/>
                </a:lnTo>
                <a:lnTo>
                  <a:pt x="101" y="95"/>
                </a:lnTo>
                <a:lnTo>
                  <a:pt x="94" y="101"/>
                </a:lnTo>
                <a:close/>
                <a:moveTo>
                  <a:pt x="56" y="3"/>
                </a:moveTo>
                <a:lnTo>
                  <a:pt x="56" y="98"/>
                </a:lnTo>
                <a:lnTo>
                  <a:pt x="46" y="98"/>
                </a:lnTo>
                <a:lnTo>
                  <a:pt x="46" y="3"/>
                </a:lnTo>
                <a:lnTo>
                  <a:pt x="56" y="3"/>
                </a:lnTo>
                <a:close/>
                <a:moveTo>
                  <a:pt x="0" y="95"/>
                </a:moveTo>
                <a:lnTo>
                  <a:pt x="94" y="0"/>
                </a:lnTo>
                <a:lnTo>
                  <a:pt x="101" y="7"/>
                </a:lnTo>
                <a:lnTo>
                  <a:pt x="7" y="101"/>
                </a:lnTo>
                <a:lnTo>
                  <a:pt x="0" y="95"/>
                </a:lnTo>
                <a:close/>
              </a:path>
            </a:pathLst>
          </a:custGeom>
          <a:solidFill>
            <a:srgbClr val="46AAC5"/>
          </a:solidFill>
          <a:ln w="0" cap="flat">
            <a:solidFill>
              <a:srgbClr val="46AAC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" name="Freeform 136"/>
          <p:cNvSpPr>
            <a:spLocks noEditPoints="1"/>
          </p:cNvSpPr>
          <p:nvPr/>
        </p:nvSpPr>
        <p:spPr bwMode="auto">
          <a:xfrm>
            <a:off x="5461001" y="2143125"/>
            <a:ext cx="149225" cy="150813"/>
          </a:xfrm>
          <a:custGeom>
            <a:avLst/>
            <a:gdLst>
              <a:gd name="T0" fmla="*/ 94 w 94"/>
              <a:gd name="T1" fmla="*/ 95 h 95"/>
              <a:gd name="T2" fmla="*/ 0 w 94"/>
              <a:gd name="T3" fmla="*/ 0 h 95"/>
              <a:gd name="T4" fmla="*/ 94 w 94"/>
              <a:gd name="T5" fmla="*/ 95 h 95"/>
              <a:gd name="T6" fmla="*/ 47 w 94"/>
              <a:gd name="T7" fmla="*/ 0 h 95"/>
              <a:gd name="T8" fmla="*/ 47 w 94"/>
              <a:gd name="T9" fmla="*/ 95 h 95"/>
              <a:gd name="T10" fmla="*/ 47 w 94"/>
              <a:gd name="T11" fmla="*/ 0 h 95"/>
              <a:gd name="T12" fmla="*/ 0 w 94"/>
              <a:gd name="T13" fmla="*/ 95 h 95"/>
              <a:gd name="T14" fmla="*/ 94 w 94"/>
              <a:gd name="T15" fmla="*/ 0 h 95"/>
              <a:gd name="T16" fmla="*/ 0 w 94"/>
              <a:gd name="T17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4" h="95">
                <a:moveTo>
                  <a:pt x="94" y="95"/>
                </a:moveTo>
                <a:lnTo>
                  <a:pt x="0" y="0"/>
                </a:lnTo>
                <a:lnTo>
                  <a:pt x="94" y="95"/>
                </a:lnTo>
                <a:close/>
                <a:moveTo>
                  <a:pt x="47" y="0"/>
                </a:moveTo>
                <a:lnTo>
                  <a:pt x="47" y="95"/>
                </a:lnTo>
                <a:lnTo>
                  <a:pt x="47" y="0"/>
                </a:lnTo>
                <a:close/>
                <a:moveTo>
                  <a:pt x="0" y="95"/>
                </a:moveTo>
                <a:lnTo>
                  <a:pt x="94" y="0"/>
                </a:lnTo>
                <a:lnTo>
                  <a:pt x="0" y="95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" name="Freeform 137"/>
          <p:cNvSpPr>
            <a:spLocks noEditPoints="1"/>
          </p:cNvSpPr>
          <p:nvPr/>
        </p:nvSpPr>
        <p:spPr bwMode="auto">
          <a:xfrm>
            <a:off x="5456238" y="2138363"/>
            <a:ext cx="160338" cy="160338"/>
          </a:xfrm>
          <a:custGeom>
            <a:avLst/>
            <a:gdLst>
              <a:gd name="T0" fmla="*/ 94 w 101"/>
              <a:gd name="T1" fmla="*/ 101 h 101"/>
              <a:gd name="T2" fmla="*/ 0 w 101"/>
              <a:gd name="T3" fmla="*/ 7 h 101"/>
              <a:gd name="T4" fmla="*/ 6 w 101"/>
              <a:gd name="T5" fmla="*/ 0 h 101"/>
              <a:gd name="T6" fmla="*/ 101 w 101"/>
              <a:gd name="T7" fmla="*/ 94 h 101"/>
              <a:gd name="T8" fmla="*/ 94 w 101"/>
              <a:gd name="T9" fmla="*/ 101 h 101"/>
              <a:gd name="T10" fmla="*/ 55 w 101"/>
              <a:gd name="T11" fmla="*/ 3 h 101"/>
              <a:gd name="T12" fmla="*/ 55 w 101"/>
              <a:gd name="T13" fmla="*/ 98 h 101"/>
              <a:gd name="T14" fmla="*/ 46 w 101"/>
              <a:gd name="T15" fmla="*/ 98 h 101"/>
              <a:gd name="T16" fmla="*/ 46 w 101"/>
              <a:gd name="T17" fmla="*/ 3 h 101"/>
              <a:gd name="T18" fmla="*/ 55 w 101"/>
              <a:gd name="T19" fmla="*/ 3 h 101"/>
              <a:gd name="T20" fmla="*/ 0 w 101"/>
              <a:gd name="T21" fmla="*/ 94 h 101"/>
              <a:gd name="T22" fmla="*/ 94 w 101"/>
              <a:gd name="T23" fmla="*/ 0 h 101"/>
              <a:gd name="T24" fmla="*/ 101 w 101"/>
              <a:gd name="T25" fmla="*/ 7 h 101"/>
              <a:gd name="T26" fmla="*/ 6 w 101"/>
              <a:gd name="T27" fmla="*/ 101 h 101"/>
              <a:gd name="T28" fmla="*/ 0 w 101"/>
              <a:gd name="T29" fmla="*/ 9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1" h="101">
                <a:moveTo>
                  <a:pt x="94" y="101"/>
                </a:moveTo>
                <a:lnTo>
                  <a:pt x="0" y="7"/>
                </a:lnTo>
                <a:lnTo>
                  <a:pt x="6" y="0"/>
                </a:lnTo>
                <a:lnTo>
                  <a:pt x="101" y="94"/>
                </a:lnTo>
                <a:lnTo>
                  <a:pt x="94" y="101"/>
                </a:lnTo>
                <a:close/>
                <a:moveTo>
                  <a:pt x="55" y="3"/>
                </a:moveTo>
                <a:lnTo>
                  <a:pt x="55" y="98"/>
                </a:lnTo>
                <a:lnTo>
                  <a:pt x="46" y="98"/>
                </a:lnTo>
                <a:lnTo>
                  <a:pt x="46" y="3"/>
                </a:lnTo>
                <a:lnTo>
                  <a:pt x="55" y="3"/>
                </a:lnTo>
                <a:close/>
                <a:moveTo>
                  <a:pt x="0" y="94"/>
                </a:moveTo>
                <a:lnTo>
                  <a:pt x="94" y="0"/>
                </a:lnTo>
                <a:lnTo>
                  <a:pt x="101" y="7"/>
                </a:lnTo>
                <a:lnTo>
                  <a:pt x="6" y="101"/>
                </a:lnTo>
                <a:lnTo>
                  <a:pt x="0" y="94"/>
                </a:lnTo>
                <a:close/>
              </a:path>
            </a:pathLst>
          </a:custGeom>
          <a:solidFill>
            <a:srgbClr val="46AAC5"/>
          </a:solidFill>
          <a:ln w="0" cap="flat">
            <a:solidFill>
              <a:srgbClr val="46AAC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" name="Freeform 138"/>
          <p:cNvSpPr>
            <a:spLocks noEditPoints="1"/>
          </p:cNvSpPr>
          <p:nvPr/>
        </p:nvSpPr>
        <p:spPr bwMode="auto">
          <a:xfrm>
            <a:off x="5546726" y="2225675"/>
            <a:ext cx="149225" cy="150813"/>
          </a:xfrm>
          <a:custGeom>
            <a:avLst/>
            <a:gdLst>
              <a:gd name="T0" fmla="*/ 94 w 94"/>
              <a:gd name="T1" fmla="*/ 95 h 95"/>
              <a:gd name="T2" fmla="*/ 0 w 94"/>
              <a:gd name="T3" fmla="*/ 0 h 95"/>
              <a:gd name="T4" fmla="*/ 94 w 94"/>
              <a:gd name="T5" fmla="*/ 95 h 95"/>
              <a:gd name="T6" fmla="*/ 47 w 94"/>
              <a:gd name="T7" fmla="*/ 0 h 95"/>
              <a:gd name="T8" fmla="*/ 47 w 94"/>
              <a:gd name="T9" fmla="*/ 95 h 95"/>
              <a:gd name="T10" fmla="*/ 47 w 94"/>
              <a:gd name="T11" fmla="*/ 0 h 95"/>
              <a:gd name="T12" fmla="*/ 0 w 94"/>
              <a:gd name="T13" fmla="*/ 95 h 95"/>
              <a:gd name="T14" fmla="*/ 94 w 94"/>
              <a:gd name="T15" fmla="*/ 0 h 95"/>
              <a:gd name="T16" fmla="*/ 0 w 94"/>
              <a:gd name="T17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4" h="95">
                <a:moveTo>
                  <a:pt x="94" y="95"/>
                </a:moveTo>
                <a:lnTo>
                  <a:pt x="0" y="0"/>
                </a:lnTo>
                <a:lnTo>
                  <a:pt x="94" y="95"/>
                </a:lnTo>
                <a:close/>
                <a:moveTo>
                  <a:pt x="47" y="0"/>
                </a:moveTo>
                <a:lnTo>
                  <a:pt x="47" y="95"/>
                </a:lnTo>
                <a:lnTo>
                  <a:pt x="47" y="0"/>
                </a:lnTo>
                <a:close/>
                <a:moveTo>
                  <a:pt x="0" y="95"/>
                </a:moveTo>
                <a:lnTo>
                  <a:pt x="94" y="0"/>
                </a:lnTo>
                <a:lnTo>
                  <a:pt x="0" y="95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" name="Freeform 139"/>
          <p:cNvSpPr>
            <a:spLocks noEditPoints="1"/>
          </p:cNvSpPr>
          <p:nvPr/>
        </p:nvSpPr>
        <p:spPr bwMode="auto">
          <a:xfrm>
            <a:off x="5540376" y="2220913"/>
            <a:ext cx="161925" cy="160338"/>
          </a:xfrm>
          <a:custGeom>
            <a:avLst/>
            <a:gdLst>
              <a:gd name="T0" fmla="*/ 95 w 102"/>
              <a:gd name="T1" fmla="*/ 101 h 101"/>
              <a:gd name="T2" fmla="*/ 0 w 102"/>
              <a:gd name="T3" fmla="*/ 7 h 101"/>
              <a:gd name="T4" fmla="*/ 7 w 102"/>
              <a:gd name="T5" fmla="*/ 0 h 101"/>
              <a:gd name="T6" fmla="*/ 102 w 102"/>
              <a:gd name="T7" fmla="*/ 94 h 101"/>
              <a:gd name="T8" fmla="*/ 95 w 102"/>
              <a:gd name="T9" fmla="*/ 101 h 101"/>
              <a:gd name="T10" fmla="*/ 56 w 102"/>
              <a:gd name="T11" fmla="*/ 3 h 101"/>
              <a:gd name="T12" fmla="*/ 56 w 102"/>
              <a:gd name="T13" fmla="*/ 98 h 101"/>
              <a:gd name="T14" fmla="*/ 46 w 102"/>
              <a:gd name="T15" fmla="*/ 98 h 101"/>
              <a:gd name="T16" fmla="*/ 46 w 102"/>
              <a:gd name="T17" fmla="*/ 3 h 101"/>
              <a:gd name="T18" fmla="*/ 56 w 102"/>
              <a:gd name="T19" fmla="*/ 3 h 101"/>
              <a:gd name="T20" fmla="*/ 0 w 102"/>
              <a:gd name="T21" fmla="*/ 94 h 101"/>
              <a:gd name="T22" fmla="*/ 95 w 102"/>
              <a:gd name="T23" fmla="*/ 0 h 101"/>
              <a:gd name="T24" fmla="*/ 102 w 102"/>
              <a:gd name="T25" fmla="*/ 7 h 101"/>
              <a:gd name="T26" fmla="*/ 7 w 102"/>
              <a:gd name="T27" fmla="*/ 101 h 101"/>
              <a:gd name="T28" fmla="*/ 0 w 102"/>
              <a:gd name="T29" fmla="*/ 9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2" h="101">
                <a:moveTo>
                  <a:pt x="95" y="101"/>
                </a:moveTo>
                <a:lnTo>
                  <a:pt x="0" y="7"/>
                </a:lnTo>
                <a:lnTo>
                  <a:pt x="7" y="0"/>
                </a:lnTo>
                <a:lnTo>
                  <a:pt x="102" y="94"/>
                </a:lnTo>
                <a:lnTo>
                  <a:pt x="95" y="101"/>
                </a:lnTo>
                <a:close/>
                <a:moveTo>
                  <a:pt x="56" y="3"/>
                </a:moveTo>
                <a:lnTo>
                  <a:pt x="56" y="98"/>
                </a:lnTo>
                <a:lnTo>
                  <a:pt x="46" y="98"/>
                </a:lnTo>
                <a:lnTo>
                  <a:pt x="46" y="3"/>
                </a:lnTo>
                <a:lnTo>
                  <a:pt x="56" y="3"/>
                </a:lnTo>
                <a:close/>
                <a:moveTo>
                  <a:pt x="0" y="94"/>
                </a:moveTo>
                <a:lnTo>
                  <a:pt x="95" y="0"/>
                </a:lnTo>
                <a:lnTo>
                  <a:pt x="102" y="7"/>
                </a:lnTo>
                <a:lnTo>
                  <a:pt x="7" y="101"/>
                </a:lnTo>
                <a:lnTo>
                  <a:pt x="0" y="94"/>
                </a:lnTo>
                <a:close/>
              </a:path>
            </a:pathLst>
          </a:custGeom>
          <a:solidFill>
            <a:srgbClr val="46AAC5"/>
          </a:solidFill>
          <a:ln w="0" cap="flat">
            <a:solidFill>
              <a:srgbClr val="46AAC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" name="Freeform 140"/>
          <p:cNvSpPr>
            <a:spLocks noEditPoints="1"/>
          </p:cNvSpPr>
          <p:nvPr/>
        </p:nvSpPr>
        <p:spPr bwMode="auto">
          <a:xfrm>
            <a:off x="5626101" y="2225675"/>
            <a:ext cx="150813" cy="150813"/>
          </a:xfrm>
          <a:custGeom>
            <a:avLst/>
            <a:gdLst>
              <a:gd name="T0" fmla="*/ 95 w 95"/>
              <a:gd name="T1" fmla="*/ 95 h 95"/>
              <a:gd name="T2" fmla="*/ 0 w 95"/>
              <a:gd name="T3" fmla="*/ 0 h 95"/>
              <a:gd name="T4" fmla="*/ 95 w 95"/>
              <a:gd name="T5" fmla="*/ 95 h 95"/>
              <a:gd name="T6" fmla="*/ 48 w 95"/>
              <a:gd name="T7" fmla="*/ 0 h 95"/>
              <a:gd name="T8" fmla="*/ 48 w 95"/>
              <a:gd name="T9" fmla="*/ 95 h 95"/>
              <a:gd name="T10" fmla="*/ 48 w 95"/>
              <a:gd name="T11" fmla="*/ 0 h 95"/>
              <a:gd name="T12" fmla="*/ 0 w 95"/>
              <a:gd name="T13" fmla="*/ 95 h 95"/>
              <a:gd name="T14" fmla="*/ 95 w 95"/>
              <a:gd name="T15" fmla="*/ 0 h 95"/>
              <a:gd name="T16" fmla="*/ 0 w 95"/>
              <a:gd name="T17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5" h="95">
                <a:moveTo>
                  <a:pt x="95" y="95"/>
                </a:moveTo>
                <a:lnTo>
                  <a:pt x="0" y="0"/>
                </a:lnTo>
                <a:lnTo>
                  <a:pt x="95" y="95"/>
                </a:lnTo>
                <a:close/>
                <a:moveTo>
                  <a:pt x="48" y="0"/>
                </a:moveTo>
                <a:lnTo>
                  <a:pt x="48" y="95"/>
                </a:lnTo>
                <a:lnTo>
                  <a:pt x="48" y="0"/>
                </a:lnTo>
                <a:close/>
                <a:moveTo>
                  <a:pt x="0" y="95"/>
                </a:moveTo>
                <a:lnTo>
                  <a:pt x="95" y="0"/>
                </a:lnTo>
                <a:lnTo>
                  <a:pt x="0" y="95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" name="Freeform 141"/>
          <p:cNvSpPr>
            <a:spLocks noEditPoints="1"/>
          </p:cNvSpPr>
          <p:nvPr/>
        </p:nvSpPr>
        <p:spPr bwMode="auto">
          <a:xfrm>
            <a:off x="5621338" y="2220913"/>
            <a:ext cx="160338" cy="160338"/>
          </a:xfrm>
          <a:custGeom>
            <a:avLst/>
            <a:gdLst>
              <a:gd name="T0" fmla="*/ 94 w 101"/>
              <a:gd name="T1" fmla="*/ 101 h 101"/>
              <a:gd name="T2" fmla="*/ 0 w 101"/>
              <a:gd name="T3" fmla="*/ 7 h 101"/>
              <a:gd name="T4" fmla="*/ 7 w 101"/>
              <a:gd name="T5" fmla="*/ 0 h 101"/>
              <a:gd name="T6" fmla="*/ 101 w 101"/>
              <a:gd name="T7" fmla="*/ 94 h 101"/>
              <a:gd name="T8" fmla="*/ 94 w 101"/>
              <a:gd name="T9" fmla="*/ 101 h 101"/>
              <a:gd name="T10" fmla="*/ 56 w 101"/>
              <a:gd name="T11" fmla="*/ 3 h 101"/>
              <a:gd name="T12" fmla="*/ 56 w 101"/>
              <a:gd name="T13" fmla="*/ 98 h 101"/>
              <a:gd name="T14" fmla="*/ 46 w 101"/>
              <a:gd name="T15" fmla="*/ 98 h 101"/>
              <a:gd name="T16" fmla="*/ 46 w 101"/>
              <a:gd name="T17" fmla="*/ 3 h 101"/>
              <a:gd name="T18" fmla="*/ 56 w 101"/>
              <a:gd name="T19" fmla="*/ 3 h 101"/>
              <a:gd name="T20" fmla="*/ 0 w 101"/>
              <a:gd name="T21" fmla="*/ 94 h 101"/>
              <a:gd name="T22" fmla="*/ 94 w 101"/>
              <a:gd name="T23" fmla="*/ 0 h 101"/>
              <a:gd name="T24" fmla="*/ 101 w 101"/>
              <a:gd name="T25" fmla="*/ 7 h 101"/>
              <a:gd name="T26" fmla="*/ 7 w 101"/>
              <a:gd name="T27" fmla="*/ 101 h 101"/>
              <a:gd name="T28" fmla="*/ 0 w 101"/>
              <a:gd name="T29" fmla="*/ 9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1" h="101">
                <a:moveTo>
                  <a:pt x="94" y="101"/>
                </a:moveTo>
                <a:lnTo>
                  <a:pt x="0" y="7"/>
                </a:lnTo>
                <a:lnTo>
                  <a:pt x="7" y="0"/>
                </a:lnTo>
                <a:lnTo>
                  <a:pt x="101" y="94"/>
                </a:lnTo>
                <a:lnTo>
                  <a:pt x="94" y="101"/>
                </a:lnTo>
                <a:close/>
                <a:moveTo>
                  <a:pt x="56" y="3"/>
                </a:moveTo>
                <a:lnTo>
                  <a:pt x="56" y="98"/>
                </a:lnTo>
                <a:lnTo>
                  <a:pt x="46" y="98"/>
                </a:lnTo>
                <a:lnTo>
                  <a:pt x="46" y="3"/>
                </a:lnTo>
                <a:lnTo>
                  <a:pt x="56" y="3"/>
                </a:lnTo>
                <a:close/>
                <a:moveTo>
                  <a:pt x="0" y="94"/>
                </a:moveTo>
                <a:lnTo>
                  <a:pt x="94" y="0"/>
                </a:lnTo>
                <a:lnTo>
                  <a:pt x="101" y="7"/>
                </a:lnTo>
                <a:lnTo>
                  <a:pt x="7" y="101"/>
                </a:lnTo>
                <a:lnTo>
                  <a:pt x="0" y="94"/>
                </a:lnTo>
                <a:close/>
              </a:path>
            </a:pathLst>
          </a:custGeom>
          <a:solidFill>
            <a:srgbClr val="46AAC5"/>
          </a:solidFill>
          <a:ln w="0" cap="flat">
            <a:solidFill>
              <a:srgbClr val="46AAC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" name="Freeform 142"/>
          <p:cNvSpPr>
            <a:spLocks noEditPoints="1"/>
          </p:cNvSpPr>
          <p:nvPr/>
        </p:nvSpPr>
        <p:spPr bwMode="auto">
          <a:xfrm>
            <a:off x="5700713" y="2184400"/>
            <a:ext cx="150813" cy="150813"/>
          </a:xfrm>
          <a:custGeom>
            <a:avLst/>
            <a:gdLst>
              <a:gd name="T0" fmla="*/ 95 w 95"/>
              <a:gd name="T1" fmla="*/ 95 h 95"/>
              <a:gd name="T2" fmla="*/ 0 w 95"/>
              <a:gd name="T3" fmla="*/ 0 h 95"/>
              <a:gd name="T4" fmla="*/ 95 w 95"/>
              <a:gd name="T5" fmla="*/ 95 h 95"/>
              <a:gd name="T6" fmla="*/ 48 w 95"/>
              <a:gd name="T7" fmla="*/ 0 h 95"/>
              <a:gd name="T8" fmla="*/ 48 w 95"/>
              <a:gd name="T9" fmla="*/ 95 h 95"/>
              <a:gd name="T10" fmla="*/ 48 w 95"/>
              <a:gd name="T11" fmla="*/ 0 h 95"/>
              <a:gd name="T12" fmla="*/ 0 w 95"/>
              <a:gd name="T13" fmla="*/ 95 h 95"/>
              <a:gd name="T14" fmla="*/ 95 w 95"/>
              <a:gd name="T15" fmla="*/ 0 h 95"/>
              <a:gd name="T16" fmla="*/ 0 w 95"/>
              <a:gd name="T17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5" h="95">
                <a:moveTo>
                  <a:pt x="95" y="95"/>
                </a:moveTo>
                <a:lnTo>
                  <a:pt x="0" y="0"/>
                </a:lnTo>
                <a:lnTo>
                  <a:pt x="95" y="95"/>
                </a:lnTo>
                <a:close/>
                <a:moveTo>
                  <a:pt x="48" y="0"/>
                </a:moveTo>
                <a:lnTo>
                  <a:pt x="48" y="95"/>
                </a:lnTo>
                <a:lnTo>
                  <a:pt x="48" y="0"/>
                </a:lnTo>
                <a:close/>
                <a:moveTo>
                  <a:pt x="0" y="95"/>
                </a:moveTo>
                <a:lnTo>
                  <a:pt x="95" y="0"/>
                </a:lnTo>
                <a:lnTo>
                  <a:pt x="0" y="95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0" name="Freeform 143"/>
          <p:cNvSpPr>
            <a:spLocks noEditPoints="1"/>
          </p:cNvSpPr>
          <p:nvPr/>
        </p:nvSpPr>
        <p:spPr bwMode="auto">
          <a:xfrm>
            <a:off x="5695951" y="2179638"/>
            <a:ext cx="160338" cy="160338"/>
          </a:xfrm>
          <a:custGeom>
            <a:avLst/>
            <a:gdLst>
              <a:gd name="T0" fmla="*/ 95 w 101"/>
              <a:gd name="T1" fmla="*/ 101 h 101"/>
              <a:gd name="T2" fmla="*/ 0 w 101"/>
              <a:gd name="T3" fmla="*/ 7 h 101"/>
              <a:gd name="T4" fmla="*/ 7 w 101"/>
              <a:gd name="T5" fmla="*/ 0 h 101"/>
              <a:gd name="T6" fmla="*/ 101 w 101"/>
              <a:gd name="T7" fmla="*/ 94 h 101"/>
              <a:gd name="T8" fmla="*/ 95 w 101"/>
              <a:gd name="T9" fmla="*/ 101 h 101"/>
              <a:gd name="T10" fmla="*/ 56 w 101"/>
              <a:gd name="T11" fmla="*/ 3 h 101"/>
              <a:gd name="T12" fmla="*/ 56 w 101"/>
              <a:gd name="T13" fmla="*/ 98 h 101"/>
              <a:gd name="T14" fmla="*/ 46 w 101"/>
              <a:gd name="T15" fmla="*/ 98 h 101"/>
              <a:gd name="T16" fmla="*/ 46 w 101"/>
              <a:gd name="T17" fmla="*/ 3 h 101"/>
              <a:gd name="T18" fmla="*/ 56 w 101"/>
              <a:gd name="T19" fmla="*/ 3 h 101"/>
              <a:gd name="T20" fmla="*/ 0 w 101"/>
              <a:gd name="T21" fmla="*/ 94 h 101"/>
              <a:gd name="T22" fmla="*/ 95 w 101"/>
              <a:gd name="T23" fmla="*/ 0 h 101"/>
              <a:gd name="T24" fmla="*/ 101 w 101"/>
              <a:gd name="T25" fmla="*/ 7 h 101"/>
              <a:gd name="T26" fmla="*/ 7 w 101"/>
              <a:gd name="T27" fmla="*/ 101 h 101"/>
              <a:gd name="T28" fmla="*/ 0 w 101"/>
              <a:gd name="T29" fmla="*/ 9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1" h="101">
                <a:moveTo>
                  <a:pt x="95" y="101"/>
                </a:moveTo>
                <a:lnTo>
                  <a:pt x="0" y="7"/>
                </a:lnTo>
                <a:lnTo>
                  <a:pt x="7" y="0"/>
                </a:lnTo>
                <a:lnTo>
                  <a:pt x="101" y="94"/>
                </a:lnTo>
                <a:lnTo>
                  <a:pt x="95" y="101"/>
                </a:lnTo>
                <a:close/>
                <a:moveTo>
                  <a:pt x="56" y="3"/>
                </a:moveTo>
                <a:lnTo>
                  <a:pt x="56" y="98"/>
                </a:lnTo>
                <a:lnTo>
                  <a:pt x="46" y="98"/>
                </a:lnTo>
                <a:lnTo>
                  <a:pt x="46" y="3"/>
                </a:lnTo>
                <a:lnTo>
                  <a:pt x="56" y="3"/>
                </a:lnTo>
                <a:close/>
                <a:moveTo>
                  <a:pt x="0" y="94"/>
                </a:moveTo>
                <a:lnTo>
                  <a:pt x="95" y="0"/>
                </a:lnTo>
                <a:lnTo>
                  <a:pt x="101" y="7"/>
                </a:lnTo>
                <a:lnTo>
                  <a:pt x="7" y="101"/>
                </a:lnTo>
                <a:lnTo>
                  <a:pt x="0" y="94"/>
                </a:lnTo>
                <a:close/>
              </a:path>
            </a:pathLst>
          </a:custGeom>
          <a:solidFill>
            <a:srgbClr val="46AAC5"/>
          </a:solidFill>
          <a:ln w="0" cap="flat">
            <a:solidFill>
              <a:srgbClr val="46AAC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" name="Freeform 144"/>
          <p:cNvSpPr>
            <a:spLocks noEditPoints="1"/>
          </p:cNvSpPr>
          <p:nvPr/>
        </p:nvSpPr>
        <p:spPr bwMode="auto">
          <a:xfrm>
            <a:off x="4902201" y="1982788"/>
            <a:ext cx="150813" cy="150813"/>
          </a:xfrm>
          <a:custGeom>
            <a:avLst/>
            <a:gdLst>
              <a:gd name="T0" fmla="*/ 95 w 95"/>
              <a:gd name="T1" fmla="*/ 95 h 95"/>
              <a:gd name="T2" fmla="*/ 0 w 95"/>
              <a:gd name="T3" fmla="*/ 0 h 95"/>
              <a:gd name="T4" fmla="*/ 95 w 95"/>
              <a:gd name="T5" fmla="*/ 95 h 95"/>
              <a:gd name="T6" fmla="*/ 48 w 95"/>
              <a:gd name="T7" fmla="*/ 0 h 95"/>
              <a:gd name="T8" fmla="*/ 48 w 95"/>
              <a:gd name="T9" fmla="*/ 95 h 95"/>
              <a:gd name="T10" fmla="*/ 48 w 95"/>
              <a:gd name="T11" fmla="*/ 0 h 95"/>
              <a:gd name="T12" fmla="*/ 0 w 95"/>
              <a:gd name="T13" fmla="*/ 95 h 95"/>
              <a:gd name="T14" fmla="*/ 95 w 95"/>
              <a:gd name="T15" fmla="*/ 0 h 95"/>
              <a:gd name="T16" fmla="*/ 0 w 95"/>
              <a:gd name="T17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5" h="95">
                <a:moveTo>
                  <a:pt x="95" y="95"/>
                </a:moveTo>
                <a:lnTo>
                  <a:pt x="0" y="0"/>
                </a:lnTo>
                <a:lnTo>
                  <a:pt x="95" y="95"/>
                </a:lnTo>
                <a:close/>
                <a:moveTo>
                  <a:pt x="48" y="0"/>
                </a:moveTo>
                <a:lnTo>
                  <a:pt x="48" y="95"/>
                </a:lnTo>
                <a:lnTo>
                  <a:pt x="48" y="0"/>
                </a:lnTo>
                <a:close/>
                <a:moveTo>
                  <a:pt x="0" y="95"/>
                </a:moveTo>
                <a:lnTo>
                  <a:pt x="95" y="0"/>
                </a:lnTo>
                <a:lnTo>
                  <a:pt x="0" y="95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2" name="Freeform 145"/>
          <p:cNvSpPr>
            <a:spLocks noEditPoints="1"/>
          </p:cNvSpPr>
          <p:nvPr/>
        </p:nvSpPr>
        <p:spPr bwMode="auto">
          <a:xfrm>
            <a:off x="4897438" y="1978025"/>
            <a:ext cx="160338" cy="160338"/>
          </a:xfrm>
          <a:custGeom>
            <a:avLst/>
            <a:gdLst>
              <a:gd name="T0" fmla="*/ 94 w 101"/>
              <a:gd name="T1" fmla="*/ 101 h 101"/>
              <a:gd name="T2" fmla="*/ 0 w 101"/>
              <a:gd name="T3" fmla="*/ 7 h 101"/>
              <a:gd name="T4" fmla="*/ 7 w 101"/>
              <a:gd name="T5" fmla="*/ 0 h 101"/>
              <a:gd name="T6" fmla="*/ 101 w 101"/>
              <a:gd name="T7" fmla="*/ 94 h 101"/>
              <a:gd name="T8" fmla="*/ 94 w 101"/>
              <a:gd name="T9" fmla="*/ 101 h 101"/>
              <a:gd name="T10" fmla="*/ 56 w 101"/>
              <a:gd name="T11" fmla="*/ 3 h 101"/>
              <a:gd name="T12" fmla="*/ 56 w 101"/>
              <a:gd name="T13" fmla="*/ 98 h 101"/>
              <a:gd name="T14" fmla="*/ 46 w 101"/>
              <a:gd name="T15" fmla="*/ 98 h 101"/>
              <a:gd name="T16" fmla="*/ 46 w 101"/>
              <a:gd name="T17" fmla="*/ 3 h 101"/>
              <a:gd name="T18" fmla="*/ 56 w 101"/>
              <a:gd name="T19" fmla="*/ 3 h 101"/>
              <a:gd name="T20" fmla="*/ 0 w 101"/>
              <a:gd name="T21" fmla="*/ 94 h 101"/>
              <a:gd name="T22" fmla="*/ 94 w 101"/>
              <a:gd name="T23" fmla="*/ 0 h 101"/>
              <a:gd name="T24" fmla="*/ 101 w 101"/>
              <a:gd name="T25" fmla="*/ 7 h 101"/>
              <a:gd name="T26" fmla="*/ 7 w 101"/>
              <a:gd name="T27" fmla="*/ 101 h 101"/>
              <a:gd name="T28" fmla="*/ 0 w 101"/>
              <a:gd name="T29" fmla="*/ 9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1" h="101">
                <a:moveTo>
                  <a:pt x="94" y="101"/>
                </a:moveTo>
                <a:lnTo>
                  <a:pt x="0" y="7"/>
                </a:lnTo>
                <a:lnTo>
                  <a:pt x="7" y="0"/>
                </a:lnTo>
                <a:lnTo>
                  <a:pt x="101" y="94"/>
                </a:lnTo>
                <a:lnTo>
                  <a:pt x="94" y="101"/>
                </a:lnTo>
                <a:close/>
                <a:moveTo>
                  <a:pt x="56" y="3"/>
                </a:moveTo>
                <a:lnTo>
                  <a:pt x="56" y="98"/>
                </a:lnTo>
                <a:lnTo>
                  <a:pt x="46" y="98"/>
                </a:lnTo>
                <a:lnTo>
                  <a:pt x="46" y="3"/>
                </a:lnTo>
                <a:lnTo>
                  <a:pt x="56" y="3"/>
                </a:lnTo>
                <a:close/>
                <a:moveTo>
                  <a:pt x="0" y="94"/>
                </a:moveTo>
                <a:lnTo>
                  <a:pt x="94" y="0"/>
                </a:lnTo>
                <a:lnTo>
                  <a:pt x="101" y="7"/>
                </a:lnTo>
                <a:lnTo>
                  <a:pt x="7" y="101"/>
                </a:lnTo>
                <a:lnTo>
                  <a:pt x="0" y="94"/>
                </a:lnTo>
                <a:close/>
              </a:path>
            </a:pathLst>
          </a:custGeom>
          <a:solidFill>
            <a:srgbClr val="46AAC5"/>
          </a:solidFill>
          <a:ln w="0" cap="flat">
            <a:solidFill>
              <a:srgbClr val="46AAC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" name="Freeform 146"/>
          <p:cNvSpPr>
            <a:spLocks noEditPoints="1"/>
          </p:cNvSpPr>
          <p:nvPr/>
        </p:nvSpPr>
        <p:spPr bwMode="auto">
          <a:xfrm>
            <a:off x="5046663" y="1993900"/>
            <a:ext cx="150813" cy="149225"/>
          </a:xfrm>
          <a:custGeom>
            <a:avLst/>
            <a:gdLst>
              <a:gd name="T0" fmla="*/ 95 w 95"/>
              <a:gd name="T1" fmla="*/ 94 h 94"/>
              <a:gd name="T2" fmla="*/ 0 w 95"/>
              <a:gd name="T3" fmla="*/ 0 h 94"/>
              <a:gd name="T4" fmla="*/ 95 w 95"/>
              <a:gd name="T5" fmla="*/ 94 h 94"/>
              <a:gd name="T6" fmla="*/ 48 w 95"/>
              <a:gd name="T7" fmla="*/ 0 h 94"/>
              <a:gd name="T8" fmla="*/ 48 w 95"/>
              <a:gd name="T9" fmla="*/ 94 h 94"/>
              <a:gd name="T10" fmla="*/ 48 w 95"/>
              <a:gd name="T11" fmla="*/ 0 h 94"/>
              <a:gd name="T12" fmla="*/ 0 w 95"/>
              <a:gd name="T13" fmla="*/ 94 h 94"/>
              <a:gd name="T14" fmla="*/ 95 w 95"/>
              <a:gd name="T15" fmla="*/ 0 h 94"/>
              <a:gd name="T16" fmla="*/ 0 w 95"/>
              <a:gd name="T17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5" h="94">
                <a:moveTo>
                  <a:pt x="95" y="94"/>
                </a:moveTo>
                <a:lnTo>
                  <a:pt x="0" y="0"/>
                </a:lnTo>
                <a:lnTo>
                  <a:pt x="95" y="94"/>
                </a:lnTo>
                <a:close/>
                <a:moveTo>
                  <a:pt x="48" y="0"/>
                </a:moveTo>
                <a:lnTo>
                  <a:pt x="48" y="94"/>
                </a:lnTo>
                <a:lnTo>
                  <a:pt x="48" y="0"/>
                </a:lnTo>
                <a:close/>
                <a:moveTo>
                  <a:pt x="0" y="94"/>
                </a:moveTo>
                <a:lnTo>
                  <a:pt x="95" y="0"/>
                </a:lnTo>
                <a:lnTo>
                  <a:pt x="0" y="94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4" name="Freeform 147"/>
          <p:cNvSpPr>
            <a:spLocks noEditPoints="1"/>
          </p:cNvSpPr>
          <p:nvPr/>
        </p:nvSpPr>
        <p:spPr bwMode="auto">
          <a:xfrm>
            <a:off x="5041901" y="1987550"/>
            <a:ext cx="160338" cy="161925"/>
          </a:xfrm>
          <a:custGeom>
            <a:avLst/>
            <a:gdLst>
              <a:gd name="T0" fmla="*/ 94 w 101"/>
              <a:gd name="T1" fmla="*/ 102 h 102"/>
              <a:gd name="T2" fmla="*/ 0 w 101"/>
              <a:gd name="T3" fmla="*/ 7 h 102"/>
              <a:gd name="T4" fmla="*/ 7 w 101"/>
              <a:gd name="T5" fmla="*/ 0 h 102"/>
              <a:gd name="T6" fmla="*/ 101 w 101"/>
              <a:gd name="T7" fmla="*/ 95 h 102"/>
              <a:gd name="T8" fmla="*/ 94 w 101"/>
              <a:gd name="T9" fmla="*/ 102 h 102"/>
              <a:gd name="T10" fmla="*/ 56 w 101"/>
              <a:gd name="T11" fmla="*/ 4 h 102"/>
              <a:gd name="T12" fmla="*/ 56 w 101"/>
              <a:gd name="T13" fmla="*/ 98 h 102"/>
              <a:gd name="T14" fmla="*/ 46 w 101"/>
              <a:gd name="T15" fmla="*/ 98 h 102"/>
              <a:gd name="T16" fmla="*/ 46 w 101"/>
              <a:gd name="T17" fmla="*/ 4 h 102"/>
              <a:gd name="T18" fmla="*/ 56 w 101"/>
              <a:gd name="T19" fmla="*/ 4 h 102"/>
              <a:gd name="T20" fmla="*/ 0 w 101"/>
              <a:gd name="T21" fmla="*/ 95 h 102"/>
              <a:gd name="T22" fmla="*/ 94 w 101"/>
              <a:gd name="T23" fmla="*/ 0 h 102"/>
              <a:gd name="T24" fmla="*/ 101 w 101"/>
              <a:gd name="T25" fmla="*/ 7 h 102"/>
              <a:gd name="T26" fmla="*/ 7 w 101"/>
              <a:gd name="T27" fmla="*/ 102 h 102"/>
              <a:gd name="T28" fmla="*/ 0 w 101"/>
              <a:gd name="T29" fmla="*/ 9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1" h="102">
                <a:moveTo>
                  <a:pt x="94" y="102"/>
                </a:moveTo>
                <a:lnTo>
                  <a:pt x="0" y="7"/>
                </a:lnTo>
                <a:lnTo>
                  <a:pt x="7" y="0"/>
                </a:lnTo>
                <a:lnTo>
                  <a:pt x="101" y="95"/>
                </a:lnTo>
                <a:lnTo>
                  <a:pt x="94" y="102"/>
                </a:lnTo>
                <a:close/>
                <a:moveTo>
                  <a:pt x="56" y="4"/>
                </a:moveTo>
                <a:lnTo>
                  <a:pt x="56" y="98"/>
                </a:lnTo>
                <a:lnTo>
                  <a:pt x="46" y="98"/>
                </a:lnTo>
                <a:lnTo>
                  <a:pt x="46" y="4"/>
                </a:lnTo>
                <a:lnTo>
                  <a:pt x="56" y="4"/>
                </a:lnTo>
                <a:close/>
                <a:moveTo>
                  <a:pt x="0" y="95"/>
                </a:moveTo>
                <a:lnTo>
                  <a:pt x="94" y="0"/>
                </a:lnTo>
                <a:lnTo>
                  <a:pt x="101" y="7"/>
                </a:lnTo>
                <a:lnTo>
                  <a:pt x="7" y="102"/>
                </a:lnTo>
                <a:lnTo>
                  <a:pt x="0" y="95"/>
                </a:lnTo>
                <a:close/>
              </a:path>
            </a:pathLst>
          </a:custGeom>
          <a:solidFill>
            <a:srgbClr val="46AAC5"/>
          </a:solidFill>
          <a:ln w="0" cap="flat">
            <a:solidFill>
              <a:srgbClr val="46AAC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" name="Freeform 148"/>
          <p:cNvSpPr>
            <a:spLocks noEditPoints="1"/>
          </p:cNvSpPr>
          <p:nvPr/>
        </p:nvSpPr>
        <p:spPr bwMode="auto">
          <a:xfrm>
            <a:off x="4860926" y="1960563"/>
            <a:ext cx="150813" cy="149225"/>
          </a:xfrm>
          <a:custGeom>
            <a:avLst/>
            <a:gdLst>
              <a:gd name="T0" fmla="*/ 95 w 95"/>
              <a:gd name="T1" fmla="*/ 94 h 94"/>
              <a:gd name="T2" fmla="*/ 0 w 95"/>
              <a:gd name="T3" fmla="*/ 0 h 94"/>
              <a:gd name="T4" fmla="*/ 95 w 95"/>
              <a:gd name="T5" fmla="*/ 94 h 94"/>
              <a:gd name="T6" fmla="*/ 48 w 95"/>
              <a:gd name="T7" fmla="*/ 0 h 94"/>
              <a:gd name="T8" fmla="*/ 48 w 95"/>
              <a:gd name="T9" fmla="*/ 94 h 94"/>
              <a:gd name="T10" fmla="*/ 48 w 95"/>
              <a:gd name="T11" fmla="*/ 0 h 94"/>
              <a:gd name="T12" fmla="*/ 0 w 95"/>
              <a:gd name="T13" fmla="*/ 94 h 94"/>
              <a:gd name="T14" fmla="*/ 95 w 95"/>
              <a:gd name="T15" fmla="*/ 0 h 94"/>
              <a:gd name="T16" fmla="*/ 0 w 95"/>
              <a:gd name="T17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5" h="94">
                <a:moveTo>
                  <a:pt x="95" y="94"/>
                </a:moveTo>
                <a:lnTo>
                  <a:pt x="0" y="0"/>
                </a:lnTo>
                <a:lnTo>
                  <a:pt x="95" y="94"/>
                </a:lnTo>
                <a:close/>
                <a:moveTo>
                  <a:pt x="48" y="0"/>
                </a:moveTo>
                <a:lnTo>
                  <a:pt x="48" y="94"/>
                </a:lnTo>
                <a:lnTo>
                  <a:pt x="48" y="0"/>
                </a:lnTo>
                <a:close/>
                <a:moveTo>
                  <a:pt x="0" y="94"/>
                </a:moveTo>
                <a:lnTo>
                  <a:pt x="95" y="0"/>
                </a:lnTo>
                <a:lnTo>
                  <a:pt x="0" y="94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" name="Freeform 149"/>
          <p:cNvSpPr>
            <a:spLocks noEditPoints="1"/>
          </p:cNvSpPr>
          <p:nvPr/>
        </p:nvSpPr>
        <p:spPr bwMode="auto">
          <a:xfrm>
            <a:off x="4856163" y="1954213"/>
            <a:ext cx="160338" cy="160338"/>
          </a:xfrm>
          <a:custGeom>
            <a:avLst/>
            <a:gdLst>
              <a:gd name="T0" fmla="*/ 94 w 101"/>
              <a:gd name="T1" fmla="*/ 101 h 101"/>
              <a:gd name="T2" fmla="*/ 0 w 101"/>
              <a:gd name="T3" fmla="*/ 7 h 101"/>
              <a:gd name="T4" fmla="*/ 7 w 101"/>
              <a:gd name="T5" fmla="*/ 0 h 101"/>
              <a:gd name="T6" fmla="*/ 101 w 101"/>
              <a:gd name="T7" fmla="*/ 95 h 101"/>
              <a:gd name="T8" fmla="*/ 94 w 101"/>
              <a:gd name="T9" fmla="*/ 101 h 101"/>
              <a:gd name="T10" fmla="*/ 56 w 101"/>
              <a:gd name="T11" fmla="*/ 4 h 101"/>
              <a:gd name="T12" fmla="*/ 56 w 101"/>
              <a:gd name="T13" fmla="*/ 98 h 101"/>
              <a:gd name="T14" fmla="*/ 46 w 101"/>
              <a:gd name="T15" fmla="*/ 98 h 101"/>
              <a:gd name="T16" fmla="*/ 46 w 101"/>
              <a:gd name="T17" fmla="*/ 4 h 101"/>
              <a:gd name="T18" fmla="*/ 56 w 101"/>
              <a:gd name="T19" fmla="*/ 4 h 101"/>
              <a:gd name="T20" fmla="*/ 0 w 101"/>
              <a:gd name="T21" fmla="*/ 95 h 101"/>
              <a:gd name="T22" fmla="*/ 94 w 101"/>
              <a:gd name="T23" fmla="*/ 0 h 101"/>
              <a:gd name="T24" fmla="*/ 101 w 101"/>
              <a:gd name="T25" fmla="*/ 7 h 101"/>
              <a:gd name="T26" fmla="*/ 7 w 101"/>
              <a:gd name="T27" fmla="*/ 101 h 101"/>
              <a:gd name="T28" fmla="*/ 0 w 101"/>
              <a:gd name="T29" fmla="*/ 9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1" h="101">
                <a:moveTo>
                  <a:pt x="94" y="101"/>
                </a:moveTo>
                <a:lnTo>
                  <a:pt x="0" y="7"/>
                </a:lnTo>
                <a:lnTo>
                  <a:pt x="7" y="0"/>
                </a:lnTo>
                <a:lnTo>
                  <a:pt x="101" y="95"/>
                </a:lnTo>
                <a:lnTo>
                  <a:pt x="94" y="101"/>
                </a:lnTo>
                <a:close/>
                <a:moveTo>
                  <a:pt x="56" y="4"/>
                </a:moveTo>
                <a:lnTo>
                  <a:pt x="56" y="98"/>
                </a:lnTo>
                <a:lnTo>
                  <a:pt x="46" y="98"/>
                </a:lnTo>
                <a:lnTo>
                  <a:pt x="46" y="4"/>
                </a:lnTo>
                <a:lnTo>
                  <a:pt x="56" y="4"/>
                </a:lnTo>
                <a:close/>
                <a:moveTo>
                  <a:pt x="0" y="95"/>
                </a:moveTo>
                <a:lnTo>
                  <a:pt x="94" y="0"/>
                </a:lnTo>
                <a:lnTo>
                  <a:pt x="101" y="7"/>
                </a:lnTo>
                <a:lnTo>
                  <a:pt x="7" y="101"/>
                </a:lnTo>
                <a:lnTo>
                  <a:pt x="0" y="95"/>
                </a:lnTo>
                <a:close/>
              </a:path>
            </a:pathLst>
          </a:custGeom>
          <a:solidFill>
            <a:srgbClr val="46AAC5"/>
          </a:solidFill>
          <a:ln w="0" cap="flat">
            <a:solidFill>
              <a:srgbClr val="46AAC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" name="Freeform 150"/>
          <p:cNvSpPr>
            <a:spLocks noEditPoints="1"/>
          </p:cNvSpPr>
          <p:nvPr/>
        </p:nvSpPr>
        <p:spPr bwMode="auto">
          <a:xfrm>
            <a:off x="4983163" y="1993900"/>
            <a:ext cx="149225" cy="149225"/>
          </a:xfrm>
          <a:custGeom>
            <a:avLst/>
            <a:gdLst>
              <a:gd name="T0" fmla="*/ 94 w 94"/>
              <a:gd name="T1" fmla="*/ 94 h 94"/>
              <a:gd name="T2" fmla="*/ 0 w 94"/>
              <a:gd name="T3" fmla="*/ 0 h 94"/>
              <a:gd name="T4" fmla="*/ 94 w 94"/>
              <a:gd name="T5" fmla="*/ 94 h 94"/>
              <a:gd name="T6" fmla="*/ 47 w 94"/>
              <a:gd name="T7" fmla="*/ 0 h 94"/>
              <a:gd name="T8" fmla="*/ 47 w 94"/>
              <a:gd name="T9" fmla="*/ 94 h 94"/>
              <a:gd name="T10" fmla="*/ 47 w 94"/>
              <a:gd name="T11" fmla="*/ 0 h 94"/>
              <a:gd name="T12" fmla="*/ 0 w 94"/>
              <a:gd name="T13" fmla="*/ 94 h 94"/>
              <a:gd name="T14" fmla="*/ 94 w 94"/>
              <a:gd name="T15" fmla="*/ 0 h 94"/>
              <a:gd name="T16" fmla="*/ 0 w 94"/>
              <a:gd name="T17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4" h="94">
                <a:moveTo>
                  <a:pt x="94" y="94"/>
                </a:moveTo>
                <a:lnTo>
                  <a:pt x="0" y="0"/>
                </a:lnTo>
                <a:lnTo>
                  <a:pt x="94" y="94"/>
                </a:lnTo>
                <a:close/>
                <a:moveTo>
                  <a:pt x="47" y="0"/>
                </a:moveTo>
                <a:lnTo>
                  <a:pt x="47" y="94"/>
                </a:lnTo>
                <a:lnTo>
                  <a:pt x="47" y="0"/>
                </a:lnTo>
                <a:close/>
                <a:moveTo>
                  <a:pt x="0" y="94"/>
                </a:moveTo>
                <a:lnTo>
                  <a:pt x="94" y="0"/>
                </a:lnTo>
                <a:lnTo>
                  <a:pt x="0" y="94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" name="Freeform 151"/>
          <p:cNvSpPr>
            <a:spLocks noEditPoints="1"/>
          </p:cNvSpPr>
          <p:nvPr/>
        </p:nvSpPr>
        <p:spPr bwMode="auto">
          <a:xfrm>
            <a:off x="4976813" y="1987550"/>
            <a:ext cx="161925" cy="161925"/>
          </a:xfrm>
          <a:custGeom>
            <a:avLst/>
            <a:gdLst>
              <a:gd name="T0" fmla="*/ 95 w 102"/>
              <a:gd name="T1" fmla="*/ 102 h 102"/>
              <a:gd name="T2" fmla="*/ 0 w 102"/>
              <a:gd name="T3" fmla="*/ 7 h 102"/>
              <a:gd name="T4" fmla="*/ 7 w 102"/>
              <a:gd name="T5" fmla="*/ 0 h 102"/>
              <a:gd name="T6" fmla="*/ 102 w 102"/>
              <a:gd name="T7" fmla="*/ 95 h 102"/>
              <a:gd name="T8" fmla="*/ 95 w 102"/>
              <a:gd name="T9" fmla="*/ 102 h 102"/>
              <a:gd name="T10" fmla="*/ 56 w 102"/>
              <a:gd name="T11" fmla="*/ 4 h 102"/>
              <a:gd name="T12" fmla="*/ 56 w 102"/>
              <a:gd name="T13" fmla="*/ 98 h 102"/>
              <a:gd name="T14" fmla="*/ 46 w 102"/>
              <a:gd name="T15" fmla="*/ 98 h 102"/>
              <a:gd name="T16" fmla="*/ 46 w 102"/>
              <a:gd name="T17" fmla="*/ 4 h 102"/>
              <a:gd name="T18" fmla="*/ 56 w 102"/>
              <a:gd name="T19" fmla="*/ 4 h 102"/>
              <a:gd name="T20" fmla="*/ 0 w 102"/>
              <a:gd name="T21" fmla="*/ 95 h 102"/>
              <a:gd name="T22" fmla="*/ 95 w 102"/>
              <a:gd name="T23" fmla="*/ 0 h 102"/>
              <a:gd name="T24" fmla="*/ 102 w 102"/>
              <a:gd name="T25" fmla="*/ 7 h 102"/>
              <a:gd name="T26" fmla="*/ 7 w 102"/>
              <a:gd name="T27" fmla="*/ 102 h 102"/>
              <a:gd name="T28" fmla="*/ 0 w 102"/>
              <a:gd name="T29" fmla="*/ 9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2" h="102">
                <a:moveTo>
                  <a:pt x="95" y="102"/>
                </a:moveTo>
                <a:lnTo>
                  <a:pt x="0" y="7"/>
                </a:lnTo>
                <a:lnTo>
                  <a:pt x="7" y="0"/>
                </a:lnTo>
                <a:lnTo>
                  <a:pt x="102" y="95"/>
                </a:lnTo>
                <a:lnTo>
                  <a:pt x="95" y="102"/>
                </a:lnTo>
                <a:close/>
                <a:moveTo>
                  <a:pt x="56" y="4"/>
                </a:moveTo>
                <a:lnTo>
                  <a:pt x="56" y="98"/>
                </a:lnTo>
                <a:lnTo>
                  <a:pt x="46" y="98"/>
                </a:lnTo>
                <a:lnTo>
                  <a:pt x="46" y="4"/>
                </a:lnTo>
                <a:lnTo>
                  <a:pt x="56" y="4"/>
                </a:lnTo>
                <a:close/>
                <a:moveTo>
                  <a:pt x="0" y="95"/>
                </a:moveTo>
                <a:lnTo>
                  <a:pt x="95" y="0"/>
                </a:lnTo>
                <a:lnTo>
                  <a:pt x="102" y="7"/>
                </a:lnTo>
                <a:lnTo>
                  <a:pt x="7" y="102"/>
                </a:lnTo>
                <a:lnTo>
                  <a:pt x="0" y="95"/>
                </a:lnTo>
                <a:close/>
              </a:path>
            </a:pathLst>
          </a:custGeom>
          <a:solidFill>
            <a:srgbClr val="46AAC5"/>
          </a:solidFill>
          <a:ln w="0" cap="flat">
            <a:solidFill>
              <a:srgbClr val="46AAC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" name="Freeform 152"/>
          <p:cNvSpPr>
            <a:spLocks noEditPoints="1"/>
          </p:cNvSpPr>
          <p:nvPr/>
        </p:nvSpPr>
        <p:spPr bwMode="auto">
          <a:xfrm>
            <a:off x="4918076" y="1954213"/>
            <a:ext cx="149225" cy="150813"/>
          </a:xfrm>
          <a:custGeom>
            <a:avLst/>
            <a:gdLst>
              <a:gd name="T0" fmla="*/ 94 w 94"/>
              <a:gd name="T1" fmla="*/ 95 h 95"/>
              <a:gd name="T2" fmla="*/ 0 w 94"/>
              <a:gd name="T3" fmla="*/ 0 h 95"/>
              <a:gd name="T4" fmla="*/ 94 w 94"/>
              <a:gd name="T5" fmla="*/ 95 h 95"/>
              <a:gd name="T6" fmla="*/ 47 w 94"/>
              <a:gd name="T7" fmla="*/ 0 h 95"/>
              <a:gd name="T8" fmla="*/ 47 w 94"/>
              <a:gd name="T9" fmla="*/ 95 h 95"/>
              <a:gd name="T10" fmla="*/ 47 w 94"/>
              <a:gd name="T11" fmla="*/ 0 h 95"/>
              <a:gd name="T12" fmla="*/ 0 w 94"/>
              <a:gd name="T13" fmla="*/ 95 h 95"/>
              <a:gd name="T14" fmla="*/ 94 w 94"/>
              <a:gd name="T15" fmla="*/ 0 h 95"/>
              <a:gd name="T16" fmla="*/ 0 w 94"/>
              <a:gd name="T17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4" h="95">
                <a:moveTo>
                  <a:pt x="94" y="95"/>
                </a:moveTo>
                <a:lnTo>
                  <a:pt x="0" y="0"/>
                </a:lnTo>
                <a:lnTo>
                  <a:pt x="94" y="95"/>
                </a:lnTo>
                <a:close/>
                <a:moveTo>
                  <a:pt x="47" y="0"/>
                </a:moveTo>
                <a:lnTo>
                  <a:pt x="47" y="95"/>
                </a:lnTo>
                <a:lnTo>
                  <a:pt x="47" y="0"/>
                </a:lnTo>
                <a:close/>
                <a:moveTo>
                  <a:pt x="0" y="95"/>
                </a:moveTo>
                <a:lnTo>
                  <a:pt x="94" y="0"/>
                </a:lnTo>
                <a:lnTo>
                  <a:pt x="0" y="95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" name="Freeform 153"/>
          <p:cNvSpPr>
            <a:spLocks noEditPoints="1"/>
          </p:cNvSpPr>
          <p:nvPr/>
        </p:nvSpPr>
        <p:spPr bwMode="auto">
          <a:xfrm>
            <a:off x="4913313" y="1949450"/>
            <a:ext cx="160338" cy="160338"/>
          </a:xfrm>
          <a:custGeom>
            <a:avLst/>
            <a:gdLst>
              <a:gd name="T0" fmla="*/ 94 w 101"/>
              <a:gd name="T1" fmla="*/ 101 h 101"/>
              <a:gd name="T2" fmla="*/ 0 w 101"/>
              <a:gd name="T3" fmla="*/ 7 h 101"/>
              <a:gd name="T4" fmla="*/ 6 w 101"/>
              <a:gd name="T5" fmla="*/ 0 h 101"/>
              <a:gd name="T6" fmla="*/ 101 w 101"/>
              <a:gd name="T7" fmla="*/ 94 h 101"/>
              <a:gd name="T8" fmla="*/ 94 w 101"/>
              <a:gd name="T9" fmla="*/ 101 h 101"/>
              <a:gd name="T10" fmla="*/ 55 w 101"/>
              <a:gd name="T11" fmla="*/ 3 h 101"/>
              <a:gd name="T12" fmla="*/ 55 w 101"/>
              <a:gd name="T13" fmla="*/ 98 h 101"/>
              <a:gd name="T14" fmla="*/ 46 w 101"/>
              <a:gd name="T15" fmla="*/ 98 h 101"/>
              <a:gd name="T16" fmla="*/ 46 w 101"/>
              <a:gd name="T17" fmla="*/ 3 h 101"/>
              <a:gd name="T18" fmla="*/ 55 w 101"/>
              <a:gd name="T19" fmla="*/ 3 h 101"/>
              <a:gd name="T20" fmla="*/ 0 w 101"/>
              <a:gd name="T21" fmla="*/ 94 h 101"/>
              <a:gd name="T22" fmla="*/ 94 w 101"/>
              <a:gd name="T23" fmla="*/ 0 h 101"/>
              <a:gd name="T24" fmla="*/ 101 w 101"/>
              <a:gd name="T25" fmla="*/ 7 h 101"/>
              <a:gd name="T26" fmla="*/ 6 w 101"/>
              <a:gd name="T27" fmla="*/ 101 h 101"/>
              <a:gd name="T28" fmla="*/ 0 w 101"/>
              <a:gd name="T29" fmla="*/ 9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1" h="101">
                <a:moveTo>
                  <a:pt x="94" y="101"/>
                </a:moveTo>
                <a:lnTo>
                  <a:pt x="0" y="7"/>
                </a:lnTo>
                <a:lnTo>
                  <a:pt x="6" y="0"/>
                </a:lnTo>
                <a:lnTo>
                  <a:pt x="101" y="94"/>
                </a:lnTo>
                <a:lnTo>
                  <a:pt x="94" y="101"/>
                </a:lnTo>
                <a:close/>
                <a:moveTo>
                  <a:pt x="55" y="3"/>
                </a:moveTo>
                <a:lnTo>
                  <a:pt x="55" y="98"/>
                </a:lnTo>
                <a:lnTo>
                  <a:pt x="46" y="98"/>
                </a:lnTo>
                <a:lnTo>
                  <a:pt x="46" y="3"/>
                </a:lnTo>
                <a:lnTo>
                  <a:pt x="55" y="3"/>
                </a:lnTo>
                <a:close/>
                <a:moveTo>
                  <a:pt x="0" y="94"/>
                </a:moveTo>
                <a:lnTo>
                  <a:pt x="94" y="0"/>
                </a:lnTo>
                <a:lnTo>
                  <a:pt x="101" y="7"/>
                </a:lnTo>
                <a:lnTo>
                  <a:pt x="6" y="101"/>
                </a:lnTo>
                <a:lnTo>
                  <a:pt x="0" y="94"/>
                </a:lnTo>
                <a:close/>
              </a:path>
            </a:pathLst>
          </a:custGeom>
          <a:solidFill>
            <a:srgbClr val="46AAC5"/>
          </a:solidFill>
          <a:ln w="0" cap="flat">
            <a:solidFill>
              <a:srgbClr val="46AAC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" name="Freeform 154"/>
          <p:cNvSpPr>
            <a:spLocks noEditPoints="1"/>
          </p:cNvSpPr>
          <p:nvPr/>
        </p:nvSpPr>
        <p:spPr bwMode="auto">
          <a:xfrm>
            <a:off x="4951413" y="1820863"/>
            <a:ext cx="150813" cy="149225"/>
          </a:xfrm>
          <a:custGeom>
            <a:avLst/>
            <a:gdLst>
              <a:gd name="T0" fmla="*/ 95 w 95"/>
              <a:gd name="T1" fmla="*/ 94 h 94"/>
              <a:gd name="T2" fmla="*/ 0 w 95"/>
              <a:gd name="T3" fmla="*/ 0 h 94"/>
              <a:gd name="T4" fmla="*/ 95 w 95"/>
              <a:gd name="T5" fmla="*/ 94 h 94"/>
              <a:gd name="T6" fmla="*/ 48 w 95"/>
              <a:gd name="T7" fmla="*/ 0 h 94"/>
              <a:gd name="T8" fmla="*/ 48 w 95"/>
              <a:gd name="T9" fmla="*/ 94 h 94"/>
              <a:gd name="T10" fmla="*/ 48 w 95"/>
              <a:gd name="T11" fmla="*/ 0 h 94"/>
              <a:gd name="T12" fmla="*/ 0 w 95"/>
              <a:gd name="T13" fmla="*/ 94 h 94"/>
              <a:gd name="T14" fmla="*/ 95 w 95"/>
              <a:gd name="T15" fmla="*/ 0 h 94"/>
              <a:gd name="T16" fmla="*/ 0 w 95"/>
              <a:gd name="T17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5" h="94">
                <a:moveTo>
                  <a:pt x="95" y="94"/>
                </a:moveTo>
                <a:lnTo>
                  <a:pt x="0" y="0"/>
                </a:lnTo>
                <a:lnTo>
                  <a:pt x="95" y="94"/>
                </a:lnTo>
                <a:close/>
                <a:moveTo>
                  <a:pt x="48" y="0"/>
                </a:moveTo>
                <a:lnTo>
                  <a:pt x="48" y="94"/>
                </a:lnTo>
                <a:lnTo>
                  <a:pt x="48" y="0"/>
                </a:lnTo>
                <a:close/>
                <a:moveTo>
                  <a:pt x="0" y="94"/>
                </a:moveTo>
                <a:lnTo>
                  <a:pt x="95" y="0"/>
                </a:lnTo>
                <a:lnTo>
                  <a:pt x="0" y="94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2" name="Freeform 155"/>
          <p:cNvSpPr>
            <a:spLocks noEditPoints="1"/>
          </p:cNvSpPr>
          <p:nvPr/>
        </p:nvSpPr>
        <p:spPr bwMode="auto">
          <a:xfrm>
            <a:off x="4946651" y="1814513"/>
            <a:ext cx="160338" cy="161925"/>
          </a:xfrm>
          <a:custGeom>
            <a:avLst/>
            <a:gdLst>
              <a:gd name="T0" fmla="*/ 94 w 101"/>
              <a:gd name="T1" fmla="*/ 102 h 102"/>
              <a:gd name="T2" fmla="*/ 0 w 101"/>
              <a:gd name="T3" fmla="*/ 7 h 102"/>
              <a:gd name="T4" fmla="*/ 7 w 101"/>
              <a:gd name="T5" fmla="*/ 0 h 102"/>
              <a:gd name="T6" fmla="*/ 101 w 101"/>
              <a:gd name="T7" fmla="*/ 95 h 102"/>
              <a:gd name="T8" fmla="*/ 94 w 101"/>
              <a:gd name="T9" fmla="*/ 102 h 102"/>
              <a:gd name="T10" fmla="*/ 56 w 101"/>
              <a:gd name="T11" fmla="*/ 4 h 102"/>
              <a:gd name="T12" fmla="*/ 56 w 101"/>
              <a:gd name="T13" fmla="*/ 98 h 102"/>
              <a:gd name="T14" fmla="*/ 46 w 101"/>
              <a:gd name="T15" fmla="*/ 98 h 102"/>
              <a:gd name="T16" fmla="*/ 46 w 101"/>
              <a:gd name="T17" fmla="*/ 4 h 102"/>
              <a:gd name="T18" fmla="*/ 56 w 101"/>
              <a:gd name="T19" fmla="*/ 4 h 102"/>
              <a:gd name="T20" fmla="*/ 0 w 101"/>
              <a:gd name="T21" fmla="*/ 95 h 102"/>
              <a:gd name="T22" fmla="*/ 94 w 101"/>
              <a:gd name="T23" fmla="*/ 0 h 102"/>
              <a:gd name="T24" fmla="*/ 101 w 101"/>
              <a:gd name="T25" fmla="*/ 7 h 102"/>
              <a:gd name="T26" fmla="*/ 7 w 101"/>
              <a:gd name="T27" fmla="*/ 102 h 102"/>
              <a:gd name="T28" fmla="*/ 0 w 101"/>
              <a:gd name="T29" fmla="*/ 9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1" h="102">
                <a:moveTo>
                  <a:pt x="94" y="102"/>
                </a:moveTo>
                <a:lnTo>
                  <a:pt x="0" y="7"/>
                </a:lnTo>
                <a:lnTo>
                  <a:pt x="7" y="0"/>
                </a:lnTo>
                <a:lnTo>
                  <a:pt x="101" y="95"/>
                </a:lnTo>
                <a:lnTo>
                  <a:pt x="94" y="102"/>
                </a:lnTo>
                <a:close/>
                <a:moveTo>
                  <a:pt x="56" y="4"/>
                </a:moveTo>
                <a:lnTo>
                  <a:pt x="56" y="98"/>
                </a:lnTo>
                <a:lnTo>
                  <a:pt x="46" y="98"/>
                </a:lnTo>
                <a:lnTo>
                  <a:pt x="46" y="4"/>
                </a:lnTo>
                <a:lnTo>
                  <a:pt x="56" y="4"/>
                </a:lnTo>
                <a:close/>
                <a:moveTo>
                  <a:pt x="0" y="95"/>
                </a:moveTo>
                <a:lnTo>
                  <a:pt x="94" y="0"/>
                </a:lnTo>
                <a:lnTo>
                  <a:pt x="101" y="7"/>
                </a:lnTo>
                <a:lnTo>
                  <a:pt x="7" y="102"/>
                </a:lnTo>
                <a:lnTo>
                  <a:pt x="0" y="95"/>
                </a:lnTo>
                <a:close/>
              </a:path>
            </a:pathLst>
          </a:custGeom>
          <a:solidFill>
            <a:srgbClr val="46AAC5"/>
          </a:solidFill>
          <a:ln w="0" cap="flat">
            <a:solidFill>
              <a:srgbClr val="46AAC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3" name="Rectangle 156"/>
          <p:cNvSpPr>
            <a:spLocks noChangeArrowheads="1"/>
          </p:cNvSpPr>
          <p:nvPr/>
        </p:nvSpPr>
        <p:spPr bwMode="auto">
          <a:xfrm>
            <a:off x="1160463" y="4959350"/>
            <a:ext cx="2190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4" name="Rectangle 157"/>
          <p:cNvSpPr>
            <a:spLocks noChangeArrowheads="1"/>
          </p:cNvSpPr>
          <p:nvPr/>
        </p:nvSpPr>
        <p:spPr bwMode="auto">
          <a:xfrm>
            <a:off x="941388" y="4572000"/>
            <a:ext cx="4349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100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5" name="Rectangle 158"/>
          <p:cNvSpPr>
            <a:spLocks noChangeArrowheads="1"/>
          </p:cNvSpPr>
          <p:nvPr/>
        </p:nvSpPr>
        <p:spPr bwMode="auto">
          <a:xfrm>
            <a:off x="941388" y="4184650"/>
            <a:ext cx="4349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6" name="Rectangle 159"/>
          <p:cNvSpPr>
            <a:spLocks noChangeArrowheads="1"/>
          </p:cNvSpPr>
          <p:nvPr/>
        </p:nvSpPr>
        <p:spPr bwMode="auto">
          <a:xfrm>
            <a:off x="941388" y="3797300"/>
            <a:ext cx="4349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300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" name="Rectangle 160"/>
          <p:cNvSpPr>
            <a:spLocks noChangeArrowheads="1"/>
          </p:cNvSpPr>
          <p:nvPr/>
        </p:nvSpPr>
        <p:spPr bwMode="auto">
          <a:xfrm>
            <a:off x="941388" y="3409950"/>
            <a:ext cx="4349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400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" name="Rectangle 161"/>
          <p:cNvSpPr>
            <a:spLocks noChangeArrowheads="1"/>
          </p:cNvSpPr>
          <p:nvPr/>
        </p:nvSpPr>
        <p:spPr bwMode="auto">
          <a:xfrm>
            <a:off x="941388" y="3022600"/>
            <a:ext cx="4349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500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9" name="Rectangle 162"/>
          <p:cNvSpPr>
            <a:spLocks noChangeArrowheads="1"/>
          </p:cNvSpPr>
          <p:nvPr/>
        </p:nvSpPr>
        <p:spPr bwMode="auto">
          <a:xfrm>
            <a:off x="941388" y="2635250"/>
            <a:ext cx="4349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600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0" name="Rectangle 163"/>
          <p:cNvSpPr>
            <a:spLocks noChangeArrowheads="1"/>
          </p:cNvSpPr>
          <p:nvPr/>
        </p:nvSpPr>
        <p:spPr bwMode="auto">
          <a:xfrm>
            <a:off x="941388" y="2247900"/>
            <a:ext cx="4349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700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1" name="Rectangle 164"/>
          <p:cNvSpPr>
            <a:spLocks noChangeArrowheads="1"/>
          </p:cNvSpPr>
          <p:nvPr/>
        </p:nvSpPr>
        <p:spPr bwMode="auto">
          <a:xfrm>
            <a:off x="941388" y="1860550"/>
            <a:ext cx="4349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800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2" name="Rectangle 165"/>
          <p:cNvSpPr>
            <a:spLocks noChangeArrowheads="1"/>
          </p:cNvSpPr>
          <p:nvPr/>
        </p:nvSpPr>
        <p:spPr bwMode="auto">
          <a:xfrm>
            <a:off x="941388" y="1471613"/>
            <a:ext cx="4349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900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3" name="Rectangle 166"/>
          <p:cNvSpPr>
            <a:spLocks noChangeArrowheads="1"/>
          </p:cNvSpPr>
          <p:nvPr/>
        </p:nvSpPr>
        <p:spPr bwMode="auto">
          <a:xfrm>
            <a:off x="831851" y="1084263"/>
            <a:ext cx="54292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1000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4" name="Rectangle 167"/>
          <p:cNvSpPr>
            <a:spLocks noChangeArrowheads="1"/>
          </p:cNvSpPr>
          <p:nvPr/>
        </p:nvSpPr>
        <p:spPr bwMode="auto">
          <a:xfrm>
            <a:off x="1414463" y="5240338"/>
            <a:ext cx="2190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5" name="Rectangle 168"/>
          <p:cNvSpPr>
            <a:spLocks noChangeArrowheads="1"/>
          </p:cNvSpPr>
          <p:nvPr/>
        </p:nvSpPr>
        <p:spPr bwMode="auto">
          <a:xfrm>
            <a:off x="2089151" y="5240338"/>
            <a:ext cx="381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0.2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6" name="Rectangle 169"/>
          <p:cNvSpPr>
            <a:spLocks noChangeArrowheads="1"/>
          </p:cNvSpPr>
          <p:nvPr/>
        </p:nvSpPr>
        <p:spPr bwMode="auto">
          <a:xfrm>
            <a:off x="2846388" y="5240338"/>
            <a:ext cx="3794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0.4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7" name="Rectangle 170"/>
          <p:cNvSpPr>
            <a:spLocks noChangeArrowheads="1"/>
          </p:cNvSpPr>
          <p:nvPr/>
        </p:nvSpPr>
        <p:spPr bwMode="auto">
          <a:xfrm>
            <a:off x="3603626" y="5240338"/>
            <a:ext cx="3794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0.6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" name="Rectangle 171"/>
          <p:cNvSpPr>
            <a:spLocks noChangeArrowheads="1"/>
          </p:cNvSpPr>
          <p:nvPr/>
        </p:nvSpPr>
        <p:spPr bwMode="auto">
          <a:xfrm>
            <a:off x="4360863" y="5240338"/>
            <a:ext cx="3794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0.8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9" name="Rectangle 172"/>
          <p:cNvSpPr>
            <a:spLocks noChangeArrowheads="1"/>
          </p:cNvSpPr>
          <p:nvPr/>
        </p:nvSpPr>
        <p:spPr bwMode="auto">
          <a:xfrm>
            <a:off x="5199063" y="5240338"/>
            <a:ext cx="2190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0" name="Rectangle 173"/>
          <p:cNvSpPr>
            <a:spLocks noChangeArrowheads="1"/>
          </p:cNvSpPr>
          <p:nvPr/>
        </p:nvSpPr>
        <p:spPr bwMode="auto">
          <a:xfrm>
            <a:off x="5873751" y="5240338"/>
            <a:ext cx="381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1.2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1" name="Rectangle 174"/>
          <p:cNvSpPr>
            <a:spLocks noChangeArrowheads="1"/>
          </p:cNvSpPr>
          <p:nvPr/>
        </p:nvSpPr>
        <p:spPr bwMode="auto">
          <a:xfrm>
            <a:off x="6630988" y="5240338"/>
            <a:ext cx="381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1.4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2" name="Freeform 175"/>
          <p:cNvSpPr>
            <a:spLocks noEditPoints="1"/>
          </p:cNvSpPr>
          <p:nvPr/>
        </p:nvSpPr>
        <p:spPr bwMode="auto">
          <a:xfrm>
            <a:off x="7242176" y="3055938"/>
            <a:ext cx="130175" cy="130175"/>
          </a:xfrm>
          <a:custGeom>
            <a:avLst/>
            <a:gdLst>
              <a:gd name="T0" fmla="*/ 82 w 82"/>
              <a:gd name="T1" fmla="*/ 82 h 82"/>
              <a:gd name="T2" fmla="*/ 0 w 82"/>
              <a:gd name="T3" fmla="*/ 0 h 82"/>
              <a:gd name="T4" fmla="*/ 82 w 82"/>
              <a:gd name="T5" fmla="*/ 82 h 82"/>
              <a:gd name="T6" fmla="*/ 0 w 82"/>
              <a:gd name="T7" fmla="*/ 82 h 82"/>
              <a:gd name="T8" fmla="*/ 82 w 82"/>
              <a:gd name="T9" fmla="*/ 0 h 82"/>
              <a:gd name="T10" fmla="*/ 0 w 82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2" h="82">
                <a:moveTo>
                  <a:pt x="82" y="82"/>
                </a:moveTo>
                <a:lnTo>
                  <a:pt x="0" y="0"/>
                </a:lnTo>
                <a:lnTo>
                  <a:pt x="82" y="82"/>
                </a:lnTo>
                <a:close/>
                <a:moveTo>
                  <a:pt x="0" y="82"/>
                </a:moveTo>
                <a:lnTo>
                  <a:pt x="82" y="0"/>
                </a:lnTo>
                <a:lnTo>
                  <a:pt x="0" y="82"/>
                </a:lnTo>
                <a:close/>
              </a:path>
            </a:pathLst>
          </a:custGeom>
          <a:solidFill>
            <a:srgbClr val="8064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" name="Freeform 176"/>
          <p:cNvSpPr>
            <a:spLocks noEditPoints="1"/>
          </p:cNvSpPr>
          <p:nvPr/>
        </p:nvSpPr>
        <p:spPr bwMode="auto">
          <a:xfrm>
            <a:off x="7237413" y="3051175"/>
            <a:ext cx="139700" cy="139700"/>
          </a:xfrm>
          <a:custGeom>
            <a:avLst/>
            <a:gdLst>
              <a:gd name="T0" fmla="*/ 81 w 88"/>
              <a:gd name="T1" fmla="*/ 88 h 88"/>
              <a:gd name="T2" fmla="*/ 0 w 88"/>
              <a:gd name="T3" fmla="*/ 7 h 88"/>
              <a:gd name="T4" fmla="*/ 7 w 88"/>
              <a:gd name="T5" fmla="*/ 0 h 88"/>
              <a:gd name="T6" fmla="*/ 88 w 88"/>
              <a:gd name="T7" fmla="*/ 81 h 88"/>
              <a:gd name="T8" fmla="*/ 81 w 88"/>
              <a:gd name="T9" fmla="*/ 88 h 88"/>
              <a:gd name="T10" fmla="*/ 0 w 88"/>
              <a:gd name="T11" fmla="*/ 81 h 88"/>
              <a:gd name="T12" fmla="*/ 81 w 88"/>
              <a:gd name="T13" fmla="*/ 0 h 88"/>
              <a:gd name="T14" fmla="*/ 88 w 88"/>
              <a:gd name="T15" fmla="*/ 7 h 88"/>
              <a:gd name="T16" fmla="*/ 7 w 88"/>
              <a:gd name="T17" fmla="*/ 88 h 88"/>
              <a:gd name="T18" fmla="*/ 0 w 88"/>
              <a:gd name="T19" fmla="*/ 81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8" h="88">
                <a:moveTo>
                  <a:pt x="81" y="88"/>
                </a:moveTo>
                <a:lnTo>
                  <a:pt x="0" y="7"/>
                </a:lnTo>
                <a:lnTo>
                  <a:pt x="7" y="0"/>
                </a:lnTo>
                <a:lnTo>
                  <a:pt x="88" y="81"/>
                </a:lnTo>
                <a:lnTo>
                  <a:pt x="81" y="88"/>
                </a:lnTo>
                <a:close/>
                <a:moveTo>
                  <a:pt x="0" y="81"/>
                </a:moveTo>
                <a:lnTo>
                  <a:pt x="81" y="0"/>
                </a:lnTo>
                <a:lnTo>
                  <a:pt x="88" y="7"/>
                </a:lnTo>
                <a:lnTo>
                  <a:pt x="7" y="88"/>
                </a:lnTo>
                <a:lnTo>
                  <a:pt x="0" y="81"/>
                </a:lnTo>
                <a:close/>
              </a:path>
            </a:pathLst>
          </a:custGeom>
          <a:solidFill>
            <a:srgbClr val="7D60A0"/>
          </a:solidFill>
          <a:ln w="2" cap="flat">
            <a:solidFill>
              <a:srgbClr val="7D60A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" name="Rectangle 177"/>
          <p:cNvSpPr>
            <a:spLocks noChangeArrowheads="1"/>
          </p:cNvSpPr>
          <p:nvPr/>
        </p:nvSpPr>
        <p:spPr bwMode="auto">
          <a:xfrm>
            <a:off x="7418388" y="2978150"/>
            <a:ext cx="4358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TCT1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5" name="Freeform 178"/>
          <p:cNvSpPr>
            <a:spLocks noEditPoints="1"/>
          </p:cNvSpPr>
          <p:nvPr/>
        </p:nvSpPr>
        <p:spPr bwMode="auto">
          <a:xfrm>
            <a:off x="7242176" y="3443288"/>
            <a:ext cx="130175" cy="130175"/>
          </a:xfrm>
          <a:custGeom>
            <a:avLst/>
            <a:gdLst>
              <a:gd name="T0" fmla="*/ 82 w 82"/>
              <a:gd name="T1" fmla="*/ 82 h 82"/>
              <a:gd name="T2" fmla="*/ 0 w 82"/>
              <a:gd name="T3" fmla="*/ 0 h 82"/>
              <a:gd name="T4" fmla="*/ 82 w 82"/>
              <a:gd name="T5" fmla="*/ 82 h 82"/>
              <a:gd name="T6" fmla="*/ 41 w 82"/>
              <a:gd name="T7" fmla="*/ 0 h 82"/>
              <a:gd name="T8" fmla="*/ 41 w 82"/>
              <a:gd name="T9" fmla="*/ 82 h 82"/>
              <a:gd name="T10" fmla="*/ 41 w 82"/>
              <a:gd name="T11" fmla="*/ 0 h 82"/>
              <a:gd name="T12" fmla="*/ 0 w 82"/>
              <a:gd name="T13" fmla="*/ 82 h 82"/>
              <a:gd name="T14" fmla="*/ 82 w 82"/>
              <a:gd name="T15" fmla="*/ 0 h 82"/>
              <a:gd name="T16" fmla="*/ 0 w 82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2" h="82">
                <a:moveTo>
                  <a:pt x="82" y="82"/>
                </a:moveTo>
                <a:lnTo>
                  <a:pt x="0" y="0"/>
                </a:lnTo>
                <a:lnTo>
                  <a:pt x="82" y="82"/>
                </a:lnTo>
                <a:close/>
                <a:moveTo>
                  <a:pt x="41" y="0"/>
                </a:moveTo>
                <a:lnTo>
                  <a:pt x="41" y="82"/>
                </a:lnTo>
                <a:lnTo>
                  <a:pt x="41" y="0"/>
                </a:lnTo>
                <a:close/>
                <a:moveTo>
                  <a:pt x="0" y="82"/>
                </a:moveTo>
                <a:lnTo>
                  <a:pt x="82" y="0"/>
                </a:lnTo>
                <a:lnTo>
                  <a:pt x="0" y="82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" name="Freeform 179"/>
          <p:cNvSpPr>
            <a:spLocks noEditPoints="1"/>
          </p:cNvSpPr>
          <p:nvPr/>
        </p:nvSpPr>
        <p:spPr bwMode="auto">
          <a:xfrm>
            <a:off x="7237413" y="3438525"/>
            <a:ext cx="139700" cy="139700"/>
          </a:xfrm>
          <a:custGeom>
            <a:avLst/>
            <a:gdLst>
              <a:gd name="T0" fmla="*/ 81 w 88"/>
              <a:gd name="T1" fmla="*/ 88 h 88"/>
              <a:gd name="T2" fmla="*/ 0 w 88"/>
              <a:gd name="T3" fmla="*/ 7 h 88"/>
              <a:gd name="T4" fmla="*/ 7 w 88"/>
              <a:gd name="T5" fmla="*/ 0 h 88"/>
              <a:gd name="T6" fmla="*/ 88 w 88"/>
              <a:gd name="T7" fmla="*/ 81 h 88"/>
              <a:gd name="T8" fmla="*/ 81 w 88"/>
              <a:gd name="T9" fmla="*/ 88 h 88"/>
              <a:gd name="T10" fmla="*/ 49 w 88"/>
              <a:gd name="T11" fmla="*/ 3 h 88"/>
              <a:gd name="T12" fmla="*/ 49 w 88"/>
              <a:gd name="T13" fmla="*/ 85 h 88"/>
              <a:gd name="T14" fmla="*/ 39 w 88"/>
              <a:gd name="T15" fmla="*/ 85 h 88"/>
              <a:gd name="T16" fmla="*/ 39 w 88"/>
              <a:gd name="T17" fmla="*/ 3 h 88"/>
              <a:gd name="T18" fmla="*/ 49 w 88"/>
              <a:gd name="T19" fmla="*/ 3 h 88"/>
              <a:gd name="T20" fmla="*/ 0 w 88"/>
              <a:gd name="T21" fmla="*/ 81 h 88"/>
              <a:gd name="T22" fmla="*/ 81 w 88"/>
              <a:gd name="T23" fmla="*/ 0 h 88"/>
              <a:gd name="T24" fmla="*/ 88 w 88"/>
              <a:gd name="T25" fmla="*/ 7 h 88"/>
              <a:gd name="T26" fmla="*/ 7 w 88"/>
              <a:gd name="T27" fmla="*/ 88 h 88"/>
              <a:gd name="T28" fmla="*/ 0 w 88"/>
              <a:gd name="T29" fmla="*/ 81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8" h="88">
                <a:moveTo>
                  <a:pt x="81" y="88"/>
                </a:moveTo>
                <a:lnTo>
                  <a:pt x="0" y="7"/>
                </a:lnTo>
                <a:lnTo>
                  <a:pt x="7" y="0"/>
                </a:lnTo>
                <a:lnTo>
                  <a:pt x="88" y="81"/>
                </a:lnTo>
                <a:lnTo>
                  <a:pt x="81" y="88"/>
                </a:lnTo>
                <a:close/>
                <a:moveTo>
                  <a:pt x="49" y="3"/>
                </a:moveTo>
                <a:lnTo>
                  <a:pt x="49" y="85"/>
                </a:lnTo>
                <a:lnTo>
                  <a:pt x="39" y="85"/>
                </a:lnTo>
                <a:lnTo>
                  <a:pt x="39" y="3"/>
                </a:lnTo>
                <a:lnTo>
                  <a:pt x="49" y="3"/>
                </a:lnTo>
                <a:close/>
                <a:moveTo>
                  <a:pt x="0" y="81"/>
                </a:moveTo>
                <a:lnTo>
                  <a:pt x="81" y="0"/>
                </a:lnTo>
                <a:lnTo>
                  <a:pt x="88" y="7"/>
                </a:lnTo>
                <a:lnTo>
                  <a:pt x="7" y="88"/>
                </a:lnTo>
                <a:lnTo>
                  <a:pt x="0" y="81"/>
                </a:lnTo>
                <a:close/>
              </a:path>
            </a:pathLst>
          </a:custGeom>
          <a:solidFill>
            <a:srgbClr val="46AAC5"/>
          </a:solidFill>
          <a:ln w="2" cap="flat">
            <a:solidFill>
              <a:srgbClr val="46AAC5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7" name="Rectangle 180"/>
          <p:cNvSpPr>
            <a:spLocks noChangeArrowheads="1"/>
          </p:cNvSpPr>
          <p:nvPr/>
        </p:nvSpPr>
        <p:spPr bwMode="auto">
          <a:xfrm>
            <a:off x="7418388" y="3367088"/>
            <a:ext cx="4358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TCT2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9" name="Rectangle 172"/>
          <p:cNvSpPr>
            <a:spLocks noChangeArrowheads="1"/>
          </p:cNvSpPr>
          <p:nvPr/>
        </p:nvSpPr>
        <p:spPr bwMode="auto">
          <a:xfrm>
            <a:off x="3851920" y="5589240"/>
            <a:ext cx="54822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1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VEL (m/s)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0" name="Rectangle 172"/>
          <p:cNvSpPr>
            <a:spLocks noChangeArrowheads="1"/>
          </p:cNvSpPr>
          <p:nvPr/>
        </p:nvSpPr>
        <p:spPr bwMode="auto">
          <a:xfrm rot="16200000">
            <a:off x="481396" y="2911092"/>
            <a:ext cx="42960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1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TC (</a:t>
            </a:r>
            <a:r>
              <a:rPr lang="it-IT" sz="1100" dirty="0" err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ms</a:t>
            </a:r>
            <a:r>
              <a:rPr lang="it-IT" sz="11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54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79512" y="188640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i="1" dirty="0" smtClean="0"/>
              <a:t>Facciamo un ultimo tentativo, «sensato»: vediamo qual è, se esiste, la dipendenza reale di ciascuno dei nostri due gruppi dalla velocità, ed applichiamo la stessa metodologia..</a:t>
            </a:r>
            <a:endParaRPr lang="en-US" i="1" dirty="0"/>
          </a:p>
        </p:txBody>
      </p:sp>
      <p:grpSp>
        <p:nvGrpSpPr>
          <p:cNvPr id="13479" name="Gruppo 13478"/>
          <p:cNvGrpSpPr/>
          <p:nvPr/>
        </p:nvGrpSpPr>
        <p:grpSpPr>
          <a:xfrm>
            <a:off x="683568" y="1268760"/>
            <a:ext cx="2957512" cy="3067645"/>
            <a:chOff x="195263" y="1268760"/>
            <a:chExt cx="2957512" cy="3067645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504825" y="1663701"/>
              <a:ext cx="2503488" cy="1889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504825" y="1658938"/>
              <a:ext cx="2503488" cy="1662113"/>
            </a:xfrm>
            <a:custGeom>
              <a:avLst/>
              <a:gdLst>
                <a:gd name="T0" fmla="*/ 0 w 1577"/>
                <a:gd name="T1" fmla="*/ 1041 h 1047"/>
                <a:gd name="T2" fmla="*/ 1577 w 1577"/>
                <a:gd name="T3" fmla="*/ 1041 h 1047"/>
                <a:gd name="T4" fmla="*/ 1577 w 1577"/>
                <a:gd name="T5" fmla="*/ 1047 h 1047"/>
                <a:gd name="T6" fmla="*/ 0 w 1577"/>
                <a:gd name="T7" fmla="*/ 1047 h 1047"/>
                <a:gd name="T8" fmla="*/ 0 w 1577"/>
                <a:gd name="T9" fmla="*/ 1041 h 1047"/>
                <a:gd name="T10" fmla="*/ 0 w 1577"/>
                <a:gd name="T11" fmla="*/ 893 h 1047"/>
                <a:gd name="T12" fmla="*/ 1577 w 1577"/>
                <a:gd name="T13" fmla="*/ 893 h 1047"/>
                <a:gd name="T14" fmla="*/ 1577 w 1577"/>
                <a:gd name="T15" fmla="*/ 898 h 1047"/>
                <a:gd name="T16" fmla="*/ 0 w 1577"/>
                <a:gd name="T17" fmla="*/ 898 h 1047"/>
                <a:gd name="T18" fmla="*/ 0 w 1577"/>
                <a:gd name="T19" fmla="*/ 893 h 1047"/>
                <a:gd name="T20" fmla="*/ 0 w 1577"/>
                <a:gd name="T21" fmla="*/ 744 h 1047"/>
                <a:gd name="T22" fmla="*/ 1577 w 1577"/>
                <a:gd name="T23" fmla="*/ 744 h 1047"/>
                <a:gd name="T24" fmla="*/ 1577 w 1577"/>
                <a:gd name="T25" fmla="*/ 750 h 1047"/>
                <a:gd name="T26" fmla="*/ 0 w 1577"/>
                <a:gd name="T27" fmla="*/ 750 h 1047"/>
                <a:gd name="T28" fmla="*/ 0 w 1577"/>
                <a:gd name="T29" fmla="*/ 744 h 1047"/>
                <a:gd name="T30" fmla="*/ 0 w 1577"/>
                <a:gd name="T31" fmla="*/ 595 h 1047"/>
                <a:gd name="T32" fmla="*/ 1577 w 1577"/>
                <a:gd name="T33" fmla="*/ 595 h 1047"/>
                <a:gd name="T34" fmla="*/ 1577 w 1577"/>
                <a:gd name="T35" fmla="*/ 601 h 1047"/>
                <a:gd name="T36" fmla="*/ 0 w 1577"/>
                <a:gd name="T37" fmla="*/ 601 h 1047"/>
                <a:gd name="T38" fmla="*/ 0 w 1577"/>
                <a:gd name="T39" fmla="*/ 595 h 1047"/>
                <a:gd name="T40" fmla="*/ 0 w 1577"/>
                <a:gd name="T41" fmla="*/ 447 h 1047"/>
                <a:gd name="T42" fmla="*/ 1577 w 1577"/>
                <a:gd name="T43" fmla="*/ 447 h 1047"/>
                <a:gd name="T44" fmla="*/ 1577 w 1577"/>
                <a:gd name="T45" fmla="*/ 452 h 1047"/>
                <a:gd name="T46" fmla="*/ 0 w 1577"/>
                <a:gd name="T47" fmla="*/ 452 h 1047"/>
                <a:gd name="T48" fmla="*/ 0 w 1577"/>
                <a:gd name="T49" fmla="*/ 447 h 1047"/>
                <a:gd name="T50" fmla="*/ 0 w 1577"/>
                <a:gd name="T51" fmla="*/ 298 h 1047"/>
                <a:gd name="T52" fmla="*/ 1577 w 1577"/>
                <a:gd name="T53" fmla="*/ 298 h 1047"/>
                <a:gd name="T54" fmla="*/ 1577 w 1577"/>
                <a:gd name="T55" fmla="*/ 304 h 1047"/>
                <a:gd name="T56" fmla="*/ 0 w 1577"/>
                <a:gd name="T57" fmla="*/ 304 h 1047"/>
                <a:gd name="T58" fmla="*/ 0 w 1577"/>
                <a:gd name="T59" fmla="*/ 298 h 1047"/>
                <a:gd name="T60" fmla="*/ 0 w 1577"/>
                <a:gd name="T61" fmla="*/ 149 h 1047"/>
                <a:gd name="T62" fmla="*/ 1577 w 1577"/>
                <a:gd name="T63" fmla="*/ 149 h 1047"/>
                <a:gd name="T64" fmla="*/ 1577 w 1577"/>
                <a:gd name="T65" fmla="*/ 155 h 1047"/>
                <a:gd name="T66" fmla="*/ 0 w 1577"/>
                <a:gd name="T67" fmla="*/ 155 h 1047"/>
                <a:gd name="T68" fmla="*/ 0 w 1577"/>
                <a:gd name="T69" fmla="*/ 149 h 1047"/>
                <a:gd name="T70" fmla="*/ 0 w 1577"/>
                <a:gd name="T71" fmla="*/ 0 h 1047"/>
                <a:gd name="T72" fmla="*/ 1577 w 1577"/>
                <a:gd name="T73" fmla="*/ 0 h 1047"/>
                <a:gd name="T74" fmla="*/ 1577 w 1577"/>
                <a:gd name="T75" fmla="*/ 6 h 1047"/>
                <a:gd name="T76" fmla="*/ 0 w 1577"/>
                <a:gd name="T77" fmla="*/ 6 h 1047"/>
                <a:gd name="T78" fmla="*/ 0 w 1577"/>
                <a:gd name="T79" fmla="*/ 0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77" h="1047">
                  <a:moveTo>
                    <a:pt x="0" y="1041"/>
                  </a:moveTo>
                  <a:lnTo>
                    <a:pt x="1577" y="1041"/>
                  </a:lnTo>
                  <a:lnTo>
                    <a:pt x="1577" y="1047"/>
                  </a:lnTo>
                  <a:lnTo>
                    <a:pt x="0" y="1047"/>
                  </a:lnTo>
                  <a:lnTo>
                    <a:pt x="0" y="1041"/>
                  </a:lnTo>
                  <a:close/>
                  <a:moveTo>
                    <a:pt x="0" y="893"/>
                  </a:moveTo>
                  <a:lnTo>
                    <a:pt x="1577" y="893"/>
                  </a:lnTo>
                  <a:lnTo>
                    <a:pt x="1577" y="898"/>
                  </a:lnTo>
                  <a:lnTo>
                    <a:pt x="0" y="898"/>
                  </a:lnTo>
                  <a:lnTo>
                    <a:pt x="0" y="893"/>
                  </a:lnTo>
                  <a:close/>
                  <a:moveTo>
                    <a:pt x="0" y="744"/>
                  </a:moveTo>
                  <a:lnTo>
                    <a:pt x="1577" y="744"/>
                  </a:lnTo>
                  <a:lnTo>
                    <a:pt x="1577" y="750"/>
                  </a:lnTo>
                  <a:lnTo>
                    <a:pt x="0" y="750"/>
                  </a:lnTo>
                  <a:lnTo>
                    <a:pt x="0" y="744"/>
                  </a:lnTo>
                  <a:close/>
                  <a:moveTo>
                    <a:pt x="0" y="595"/>
                  </a:moveTo>
                  <a:lnTo>
                    <a:pt x="1577" y="595"/>
                  </a:lnTo>
                  <a:lnTo>
                    <a:pt x="1577" y="601"/>
                  </a:lnTo>
                  <a:lnTo>
                    <a:pt x="0" y="601"/>
                  </a:lnTo>
                  <a:lnTo>
                    <a:pt x="0" y="595"/>
                  </a:lnTo>
                  <a:close/>
                  <a:moveTo>
                    <a:pt x="0" y="447"/>
                  </a:moveTo>
                  <a:lnTo>
                    <a:pt x="1577" y="447"/>
                  </a:lnTo>
                  <a:lnTo>
                    <a:pt x="1577" y="452"/>
                  </a:lnTo>
                  <a:lnTo>
                    <a:pt x="0" y="452"/>
                  </a:lnTo>
                  <a:lnTo>
                    <a:pt x="0" y="447"/>
                  </a:lnTo>
                  <a:close/>
                  <a:moveTo>
                    <a:pt x="0" y="298"/>
                  </a:moveTo>
                  <a:lnTo>
                    <a:pt x="1577" y="298"/>
                  </a:lnTo>
                  <a:lnTo>
                    <a:pt x="1577" y="304"/>
                  </a:lnTo>
                  <a:lnTo>
                    <a:pt x="0" y="304"/>
                  </a:lnTo>
                  <a:lnTo>
                    <a:pt x="0" y="298"/>
                  </a:lnTo>
                  <a:close/>
                  <a:moveTo>
                    <a:pt x="0" y="149"/>
                  </a:moveTo>
                  <a:lnTo>
                    <a:pt x="1577" y="149"/>
                  </a:lnTo>
                  <a:lnTo>
                    <a:pt x="1577" y="155"/>
                  </a:lnTo>
                  <a:lnTo>
                    <a:pt x="0" y="155"/>
                  </a:lnTo>
                  <a:lnTo>
                    <a:pt x="0" y="149"/>
                  </a:lnTo>
                  <a:close/>
                  <a:moveTo>
                    <a:pt x="0" y="0"/>
                  </a:moveTo>
                  <a:lnTo>
                    <a:pt x="1577" y="0"/>
                  </a:lnTo>
                  <a:lnTo>
                    <a:pt x="1577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686"/>
            </a:solidFill>
            <a:ln w="1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00063" y="1663701"/>
              <a:ext cx="9525" cy="1889125"/>
            </a:xfrm>
            <a:prstGeom prst="rect">
              <a:avLst/>
            </a:prstGeom>
            <a:solidFill>
              <a:srgbClr val="868686"/>
            </a:solidFill>
            <a:ln w="1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465138" y="1658938"/>
              <a:ext cx="39688" cy="1898650"/>
            </a:xfrm>
            <a:custGeom>
              <a:avLst/>
              <a:gdLst>
                <a:gd name="T0" fmla="*/ 0 w 25"/>
                <a:gd name="T1" fmla="*/ 1190 h 1196"/>
                <a:gd name="T2" fmla="*/ 25 w 25"/>
                <a:gd name="T3" fmla="*/ 1190 h 1196"/>
                <a:gd name="T4" fmla="*/ 25 w 25"/>
                <a:gd name="T5" fmla="*/ 1196 h 1196"/>
                <a:gd name="T6" fmla="*/ 0 w 25"/>
                <a:gd name="T7" fmla="*/ 1196 h 1196"/>
                <a:gd name="T8" fmla="*/ 0 w 25"/>
                <a:gd name="T9" fmla="*/ 1190 h 1196"/>
                <a:gd name="T10" fmla="*/ 0 w 25"/>
                <a:gd name="T11" fmla="*/ 1041 h 1196"/>
                <a:gd name="T12" fmla="*/ 25 w 25"/>
                <a:gd name="T13" fmla="*/ 1041 h 1196"/>
                <a:gd name="T14" fmla="*/ 25 w 25"/>
                <a:gd name="T15" fmla="*/ 1047 h 1196"/>
                <a:gd name="T16" fmla="*/ 0 w 25"/>
                <a:gd name="T17" fmla="*/ 1047 h 1196"/>
                <a:gd name="T18" fmla="*/ 0 w 25"/>
                <a:gd name="T19" fmla="*/ 1041 h 1196"/>
                <a:gd name="T20" fmla="*/ 0 w 25"/>
                <a:gd name="T21" fmla="*/ 893 h 1196"/>
                <a:gd name="T22" fmla="*/ 25 w 25"/>
                <a:gd name="T23" fmla="*/ 893 h 1196"/>
                <a:gd name="T24" fmla="*/ 25 w 25"/>
                <a:gd name="T25" fmla="*/ 898 h 1196"/>
                <a:gd name="T26" fmla="*/ 0 w 25"/>
                <a:gd name="T27" fmla="*/ 898 h 1196"/>
                <a:gd name="T28" fmla="*/ 0 w 25"/>
                <a:gd name="T29" fmla="*/ 893 h 1196"/>
                <a:gd name="T30" fmla="*/ 0 w 25"/>
                <a:gd name="T31" fmla="*/ 744 h 1196"/>
                <a:gd name="T32" fmla="*/ 25 w 25"/>
                <a:gd name="T33" fmla="*/ 744 h 1196"/>
                <a:gd name="T34" fmla="*/ 25 w 25"/>
                <a:gd name="T35" fmla="*/ 750 h 1196"/>
                <a:gd name="T36" fmla="*/ 0 w 25"/>
                <a:gd name="T37" fmla="*/ 750 h 1196"/>
                <a:gd name="T38" fmla="*/ 0 w 25"/>
                <a:gd name="T39" fmla="*/ 744 h 1196"/>
                <a:gd name="T40" fmla="*/ 0 w 25"/>
                <a:gd name="T41" fmla="*/ 595 h 1196"/>
                <a:gd name="T42" fmla="*/ 25 w 25"/>
                <a:gd name="T43" fmla="*/ 595 h 1196"/>
                <a:gd name="T44" fmla="*/ 25 w 25"/>
                <a:gd name="T45" fmla="*/ 601 h 1196"/>
                <a:gd name="T46" fmla="*/ 0 w 25"/>
                <a:gd name="T47" fmla="*/ 601 h 1196"/>
                <a:gd name="T48" fmla="*/ 0 w 25"/>
                <a:gd name="T49" fmla="*/ 595 h 1196"/>
                <a:gd name="T50" fmla="*/ 0 w 25"/>
                <a:gd name="T51" fmla="*/ 447 h 1196"/>
                <a:gd name="T52" fmla="*/ 25 w 25"/>
                <a:gd name="T53" fmla="*/ 447 h 1196"/>
                <a:gd name="T54" fmla="*/ 25 w 25"/>
                <a:gd name="T55" fmla="*/ 452 h 1196"/>
                <a:gd name="T56" fmla="*/ 0 w 25"/>
                <a:gd name="T57" fmla="*/ 452 h 1196"/>
                <a:gd name="T58" fmla="*/ 0 w 25"/>
                <a:gd name="T59" fmla="*/ 447 h 1196"/>
                <a:gd name="T60" fmla="*/ 0 w 25"/>
                <a:gd name="T61" fmla="*/ 298 h 1196"/>
                <a:gd name="T62" fmla="*/ 25 w 25"/>
                <a:gd name="T63" fmla="*/ 298 h 1196"/>
                <a:gd name="T64" fmla="*/ 25 w 25"/>
                <a:gd name="T65" fmla="*/ 304 h 1196"/>
                <a:gd name="T66" fmla="*/ 0 w 25"/>
                <a:gd name="T67" fmla="*/ 304 h 1196"/>
                <a:gd name="T68" fmla="*/ 0 w 25"/>
                <a:gd name="T69" fmla="*/ 298 h 1196"/>
                <a:gd name="T70" fmla="*/ 0 w 25"/>
                <a:gd name="T71" fmla="*/ 149 h 1196"/>
                <a:gd name="T72" fmla="*/ 25 w 25"/>
                <a:gd name="T73" fmla="*/ 149 h 1196"/>
                <a:gd name="T74" fmla="*/ 25 w 25"/>
                <a:gd name="T75" fmla="*/ 155 h 1196"/>
                <a:gd name="T76" fmla="*/ 0 w 25"/>
                <a:gd name="T77" fmla="*/ 155 h 1196"/>
                <a:gd name="T78" fmla="*/ 0 w 25"/>
                <a:gd name="T79" fmla="*/ 149 h 1196"/>
                <a:gd name="T80" fmla="*/ 0 w 25"/>
                <a:gd name="T81" fmla="*/ 0 h 1196"/>
                <a:gd name="T82" fmla="*/ 25 w 25"/>
                <a:gd name="T83" fmla="*/ 0 h 1196"/>
                <a:gd name="T84" fmla="*/ 25 w 25"/>
                <a:gd name="T85" fmla="*/ 6 h 1196"/>
                <a:gd name="T86" fmla="*/ 0 w 25"/>
                <a:gd name="T87" fmla="*/ 6 h 1196"/>
                <a:gd name="T88" fmla="*/ 0 w 25"/>
                <a:gd name="T89" fmla="*/ 0 h 1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" h="1196">
                  <a:moveTo>
                    <a:pt x="0" y="1190"/>
                  </a:moveTo>
                  <a:lnTo>
                    <a:pt x="25" y="1190"/>
                  </a:lnTo>
                  <a:lnTo>
                    <a:pt x="25" y="1196"/>
                  </a:lnTo>
                  <a:lnTo>
                    <a:pt x="0" y="1196"/>
                  </a:lnTo>
                  <a:lnTo>
                    <a:pt x="0" y="1190"/>
                  </a:lnTo>
                  <a:close/>
                  <a:moveTo>
                    <a:pt x="0" y="1041"/>
                  </a:moveTo>
                  <a:lnTo>
                    <a:pt x="25" y="1041"/>
                  </a:lnTo>
                  <a:lnTo>
                    <a:pt x="25" y="1047"/>
                  </a:lnTo>
                  <a:lnTo>
                    <a:pt x="0" y="1047"/>
                  </a:lnTo>
                  <a:lnTo>
                    <a:pt x="0" y="1041"/>
                  </a:lnTo>
                  <a:close/>
                  <a:moveTo>
                    <a:pt x="0" y="893"/>
                  </a:moveTo>
                  <a:lnTo>
                    <a:pt x="25" y="893"/>
                  </a:lnTo>
                  <a:lnTo>
                    <a:pt x="25" y="898"/>
                  </a:lnTo>
                  <a:lnTo>
                    <a:pt x="0" y="898"/>
                  </a:lnTo>
                  <a:lnTo>
                    <a:pt x="0" y="893"/>
                  </a:lnTo>
                  <a:close/>
                  <a:moveTo>
                    <a:pt x="0" y="744"/>
                  </a:moveTo>
                  <a:lnTo>
                    <a:pt x="25" y="744"/>
                  </a:lnTo>
                  <a:lnTo>
                    <a:pt x="25" y="750"/>
                  </a:lnTo>
                  <a:lnTo>
                    <a:pt x="0" y="750"/>
                  </a:lnTo>
                  <a:lnTo>
                    <a:pt x="0" y="744"/>
                  </a:lnTo>
                  <a:close/>
                  <a:moveTo>
                    <a:pt x="0" y="595"/>
                  </a:moveTo>
                  <a:lnTo>
                    <a:pt x="25" y="595"/>
                  </a:lnTo>
                  <a:lnTo>
                    <a:pt x="25" y="601"/>
                  </a:lnTo>
                  <a:lnTo>
                    <a:pt x="0" y="601"/>
                  </a:lnTo>
                  <a:lnTo>
                    <a:pt x="0" y="595"/>
                  </a:lnTo>
                  <a:close/>
                  <a:moveTo>
                    <a:pt x="0" y="447"/>
                  </a:moveTo>
                  <a:lnTo>
                    <a:pt x="25" y="447"/>
                  </a:lnTo>
                  <a:lnTo>
                    <a:pt x="25" y="452"/>
                  </a:lnTo>
                  <a:lnTo>
                    <a:pt x="0" y="452"/>
                  </a:lnTo>
                  <a:lnTo>
                    <a:pt x="0" y="447"/>
                  </a:lnTo>
                  <a:close/>
                  <a:moveTo>
                    <a:pt x="0" y="298"/>
                  </a:moveTo>
                  <a:lnTo>
                    <a:pt x="25" y="298"/>
                  </a:lnTo>
                  <a:lnTo>
                    <a:pt x="25" y="304"/>
                  </a:lnTo>
                  <a:lnTo>
                    <a:pt x="0" y="304"/>
                  </a:lnTo>
                  <a:lnTo>
                    <a:pt x="0" y="298"/>
                  </a:lnTo>
                  <a:close/>
                  <a:moveTo>
                    <a:pt x="0" y="149"/>
                  </a:moveTo>
                  <a:lnTo>
                    <a:pt x="25" y="149"/>
                  </a:lnTo>
                  <a:lnTo>
                    <a:pt x="25" y="155"/>
                  </a:lnTo>
                  <a:lnTo>
                    <a:pt x="0" y="155"/>
                  </a:lnTo>
                  <a:lnTo>
                    <a:pt x="0" y="149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25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686"/>
            </a:solidFill>
            <a:ln w="1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504825" y="3548063"/>
              <a:ext cx="2503488" cy="9525"/>
            </a:xfrm>
            <a:prstGeom prst="rect">
              <a:avLst/>
            </a:prstGeom>
            <a:solidFill>
              <a:srgbClr val="868686"/>
            </a:solidFill>
            <a:ln w="1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500063" y="3552826"/>
              <a:ext cx="2511425" cy="41275"/>
            </a:xfrm>
            <a:custGeom>
              <a:avLst/>
              <a:gdLst>
                <a:gd name="T0" fmla="*/ 6 w 1582"/>
                <a:gd name="T1" fmla="*/ 0 h 26"/>
                <a:gd name="T2" fmla="*/ 6 w 1582"/>
                <a:gd name="T3" fmla="*/ 26 h 26"/>
                <a:gd name="T4" fmla="*/ 0 w 1582"/>
                <a:gd name="T5" fmla="*/ 26 h 26"/>
                <a:gd name="T6" fmla="*/ 0 w 1582"/>
                <a:gd name="T7" fmla="*/ 0 h 26"/>
                <a:gd name="T8" fmla="*/ 6 w 1582"/>
                <a:gd name="T9" fmla="*/ 0 h 26"/>
                <a:gd name="T10" fmla="*/ 531 w 1582"/>
                <a:gd name="T11" fmla="*/ 0 h 26"/>
                <a:gd name="T12" fmla="*/ 531 w 1582"/>
                <a:gd name="T13" fmla="*/ 26 h 26"/>
                <a:gd name="T14" fmla="*/ 525 w 1582"/>
                <a:gd name="T15" fmla="*/ 26 h 26"/>
                <a:gd name="T16" fmla="*/ 525 w 1582"/>
                <a:gd name="T17" fmla="*/ 0 h 26"/>
                <a:gd name="T18" fmla="*/ 531 w 1582"/>
                <a:gd name="T19" fmla="*/ 0 h 26"/>
                <a:gd name="T20" fmla="*/ 1057 w 1582"/>
                <a:gd name="T21" fmla="*/ 0 h 26"/>
                <a:gd name="T22" fmla="*/ 1057 w 1582"/>
                <a:gd name="T23" fmla="*/ 26 h 26"/>
                <a:gd name="T24" fmla="*/ 1052 w 1582"/>
                <a:gd name="T25" fmla="*/ 26 h 26"/>
                <a:gd name="T26" fmla="*/ 1052 w 1582"/>
                <a:gd name="T27" fmla="*/ 0 h 26"/>
                <a:gd name="T28" fmla="*/ 1057 w 1582"/>
                <a:gd name="T29" fmla="*/ 0 h 26"/>
                <a:gd name="T30" fmla="*/ 1582 w 1582"/>
                <a:gd name="T31" fmla="*/ 0 h 26"/>
                <a:gd name="T32" fmla="*/ 1582 w 1582"/>
                <a:gd name="T33" fmla="*/ 26 h 26"/>
                <a:gd name="T34" fmla="*/ 1577 w 1582"/>
                <a:gd name="T35" fmla="*/ 26 h 26"/>
                <a:gd name="T36" fmla="*/ 1577 w 1582"/>
                <a:gd name="T37" fmla="*/ 0 h 26"/>
                <a:gd name="T38" fmla="*/ 1582 w 1582"/>
                <a:gd name="T3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26">
                  <a:moveTo>
                    <a:pt x="6" y="0"/>
                  </a:moveTo>
                  <a:lnTo>
                    <a:pt x="6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6" y="0"/>
                  </a:lnTo>
                  <a:close/>
                  <a:moveTo>
                    <a:pt x="531" y="0"/>
                  </a:moveTo>
                  <a:lnTo>
                    <a:pt x="531" y="26"/>
                  </a:lnTo>
                  <a:lnTo>
                    <a:pt x="525" y="26"/>
                  </a:lnTo>
                  <a:lnTo>
                    <a:pt x="525" y="0"/>
                  </a:lnTo>
                  <a:lnTo>
                    <a:pt x="531" y="0"/>
                  </a:lnTo>
                  <a:close/>
                  <a:moveTo>
                    <a:pt x="1057" y="0"/>
                  </a:moveTo>
                  <a:lnTo>
                    <a:pt x="1057" y="26"/>
                  </a:lnTo>
                  <a:lnTo>
                    <a:pt x="1052" y="26"/>
                  </a:lnTo>
                  <a:lnTo>
                    <a:pt x="1052" y="0"/>
                  </a:lnTo>
                  <a:lnTo>
                    <a:pt x="1057" y="0"/>
                  </a:lnTo>
                  <a:close/>
                  <a:moveTo>
                    <a:pt x="1582" y="0"/>
                  </a:moveTo>
                  <a:lnTo>
                    <a:pt x="1582" y="26"/>
                  </a:lnTo>
                  <a:lnTo>
                    <a:pt x="1577" y="26"/>
                  </a:lnTo>
                  <a:lnTo>
                    <a:pt x="1577" y="0"/>
                  </a:lnTo>
                  <a:lnTo>
                    <a:pt x="1582" y="0"/>
                  </a:lnTo>
                  <a:close/>
                </a:path>
              </a:pathLst>
            </a:custGeom>
            <a:solidFill>
              <a:srgbClr val="868686"/>
            </a:solidFill>
            <a:ln w="1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268538" y="1973263"/>
              <a:ext cx="88900" cy="88900"/>
            </a:xfrm>
            <a:custGeom>
              <a:avLst/>
              <a:gdLst>
                <a:gd name="T0" fmla="*/ 28 w 56"/>
                <a:gd name="T1" fmla="*/ 0 h 56"/>
                <a:gd name="T2" fmla="*/ 56 w 56"/>
                <a:gd name="T3" fmla="*/ 28 h 56"/>
                <a:gd name="T4" fmla="*/ 28 w 56"/>
                <a:gd name="T5" fmla="*/ 56 h 56"/>
                <a:gd name="T6" fmla="*/ 0 w 56"/>
                <a:gd name="T7" fmla="*/ 28 h 56"/>
                <a:gd name="T8" fmla="*/ 28 w 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lnTo>
                    <a:pt x="56" y="28"/>
                  </a:lnTo>
                  <a:lnTo>
                    <a:pt x="28" y="56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2263775" y="1968501"/>
              <a:ext cx="98425" cy="98425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0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217738" y="1879601"/>
              <a:ext cx="88900" cy="87313"/>
            </a:xfrm>
            <a:custGeom>
              <a:avLst/>
              <a:gdLst>
                <a:gd name="T0" fmla="*/ 28 w 56"/>
                <a:gd name="T1" fmla="*/ 0 h 55"/>
                <a:gd name="T2" fmla="*/ 56 w 56"/>
                <a:gd name="T3" fmla="*/ 28 h 55"/>
                <a:gd name="T4" fmla="*/ 28 w 56"/>
                <a:gd name="T5" fmla="*/ 55 h 55"/>
                <a:gd name="T6" fmla="*/ 0 w 56"/>
                <a:gd name="T7" fmla="*/ 28 h 55"/>
                <a:gd name="T8" fmla="*/ 28 w 5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5">
                  <a:moveTo>
                    <a:pt x="28" y="0"/>
                  </a:moveTo>
                  <a:lnTo>
                    <a:pt x="56" y="28"/>
                  </a:lnTo>
                  <a:lnTo>
                    <a:pt x="28" y="55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2212975" y="1874838"/>
              <a:ext cx="98425" cy="96838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0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206625" y="1949451"/>
              <a:ext cx="87313" cy="87313"/>
            </a:xfrm>
            <a:custGeom>
              <a:avLst/>
              <a:gdLst>
                <a:gd name="T0" fmla="*/ 28 w 55"/>
                <a:gd name="T1" fmla="*/ 0 h 55"/>
                <a:gd name="T2" fmla="*/ 55 w 55"/>
                <a:gd name="T3" fmla="*/ 28 h 55"/>
                <a:gd name="T4" fmla="*/ 28 w 55"/>
                <a:gd name="T5" fmla="*/ 55 h 55"/>
                <a:gd name="T6" fmla="*/ 0 w 55"/>
                <a:gd name="T7" fmla="*/ 28 h 55"/>
                <a:gd name="T8" fmla="*/ 28 w 55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28" y="0"/>
                  </a:moveTo>
                  <a:lnTo>
                    <a:pt x="55" y="28"/>
                  </a:lnTo>
                  <a:lnTo>
                    <a:pt x="28" y="55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2201863" y="1944688"/>
              <a:ext cx="96838" cy="96838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0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203450" y="1925638"/>
              <a:ext cx="87313" cy="88900"/>
            </a:xfrm>
            <a:custGeom>
              <a:avLst/>
              <a:gdLst>
                <a:gd name="T0" fmla="*/ 28 w 55"/>
                <a:gd name="T1" fmla="*/ 0 h 56"/>
                <a:gd name="T2" fmla="*/ 55 w 55"/>
                <a:gd name="T3" fmla="*/ 28 h 56"/>
                <a:gd name="T4" fmla="*/ 28 w 55"/>
                <a:gd name="T5" fmla="*/ 56 h 56"/>
                <a:gd name="T6" fmla="*/ 0 w 55"/>
                <a:gd name="T7" fmla="*/ 28 h 56"/>
                <a:gd name="T8" fmla="*/ 28 w 55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6">
                  <a:moveTo>
                    <a:pt x="28" y="0"/>
                  </a:moveTo>
                  <a:lnTo>
                    <a:pt x="55" y="28"/>
                  </a:lnTo>
                  <a:lnTo>
                    <a:pt x="28" y="56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2198688" y="1920876"/>
              <a:ext cx="98425" cy="98425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0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106613" y="1831976"/>
              <a:ext cx="88900" cy="87313"/>
            </a:xfrm>
            <a:custGeom>
              <a:avLst/>
              <a:gdLst>
                <a:gd name="T0" fmla="*/ 28 w 56"/>
                <a:gd name="T1" fmla="*/ 0 h 55"/>
                <a:gd name="T2" fmla="*/ 56 w 56"/>
                <a:gd name="T3" fmla="*/ 28 h 55"/>
                <a:gd name="T4" fmla="*/ 28 w 56"/>
                <a:gd name="T5" fmla="*/ 55 h 55"/>
                <a:gd name="T6" fmla="*/ 0 w 56"/>
                <a:gd name="T7" fmla="*/ 28 h 55"/>
                <a:gd name="T8" fmla="*/ 28 w 5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5">
                  <a:moveTo>
                    <a:pt x="28" y="0"/>
                  </a:moveTo>
                  <a:lnTo>
                    <a:pt x="56" y="28"/>
                  </a:lnTo>
                  <a:lnTo>
                    <a:pt x="28" y="55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2101850" y="1827213"/>
              <a:ext cx="98425" cy="98425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1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38388" y="1973263"/>
              <a:ext cx="88900" cy="88900"/>
            </a:xfrm>
            <a:custGeom>
              <a:avLst/>
              <a:gdLst>
                <a:gd name="T0" fmla="*/ 28 w 56"/>
                <a:gd name="T1" fmla="*/ 0 h 56"/>
                <a:gd name="T2" fmla="*/ 56 w 56"/>
                <a:gd name="T3" fmla="*/ 28 h 56"/>
                <a:gd name="T4" fmla="*/ 28 w 56"/>
                <a:gd name="T5" fmla="*/ 56 h 56"/>
                <a:gd name="T6" fmla="*/ 0 w 56"/>
                <a:gd name="T7" fmla="*/ 28 h 56"/>
                <a:gd name="T8" fmla="*/ 28 w 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lnTo>
                    <a:pt x="56" y="28"/>
                  </a:lnTo>
                  <a:lnTo>
                    <a:pt x="28" y="56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2333625" y="1968501"/>
              <a:ext cx="98425" cy="98425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0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232025" y="1925638"/>
              <a:ext cx="88900" cy="88900"/>
            </a:xfrm>
            <a:custGeom>
              <a:avLst/>
              <a:gdLst>
                <a:gd name="T0" fmla="*/ 28 w 56"/>
                <a:gd name="T1" fmla="*/ 0 h 56"/>
                <a:gd name="T2" fmla="*/ 56 w 56"/>
                <a:gd name="T3" fmla="*/ 28 h 56"/>
                <a:gd name="T4" fmla="*/ 28 w 56"/>
                <a:gd name="T5" fmla="*/ 56 h 56"/>
                <a:gd name="T6" fmla="*/ 0 w 56"/>
                <a:gd name="T7" fmla="*/ 28 h 56"/>
                <a:gd name="T8" fmla="*/ 28 w 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lnTo>
                    <a:pt x="56" y="28"/>
                  </a:lnTo>
                  <a:lnTo>
                    <a:pt x="28" y="56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2227263" y="1920876"/>
              <a:ext cx="98425" cy="98425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0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243138" y="1949451"/>
              <a:ext cx="87313" cy="87313"/>
            </a:xfrm>
            <a:custGeom>
              <a:avLst/>
              <a:gdLst>
                <a:gd name="T0" fmla="*/ 28 w 55"/>
                <a:gd name="T1" fmla="*/ 0 h 55"/>
                <a:gd name="T2" fmla="*/ 55 w 55"/>
                <a:gd name="T3" fmla="*/ 28 h 55"/>
                <a:gd name="T4" fmla="*/ 28 w 55"/>
                <a:gd name="T5" fmla="*/ 55 h 55"/>
                <a:gd name="T6" fmla="*/ 0 w 55"/>
                <a:gd name="T7" fmla="*/ 28 h 55"/>
                <a:gd name="T8" fmla="*/ 28 w 55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28" y="0"/>
                  </a:moveTo>
                  <a:lnTo>
                    <a:pt x="55" y="28"/>
                  </a:lnTo>
                  <a:lnTo>
                    <a:pt x="28" y="55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2238375" y="1944688"/>
              <a:ext cx="96838" cy="96838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0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2141538" y="1831976"/>
              <a:ext cx="88900" cy="87313"/>
            </a:xfrm>
            <a:custGeom>
              <a:avLst/>
              <a:gdLst>
                <a:gd name="T0" fmla="*/ 28 w 56"/>
                <a:gd name="T1" fmla="*/ 0 h 55"/>
                <a:gd name="T2" fmla="*/ 56 w 56"/>
                <a:gd name="T3" fmla="*/ 28 h 55"/>
                <a:gd name="T4" fmla="*/ 28 w 56"/>
                <a:gd name="T5" fmla="*/ 55 h 55"/>
                <a:gd name="T6" fmla="*/ 0 w 56"/>
                <a:gd name="T7" fmla="*/ 28 h 55"/>
                <a:gd name="T8" fmla="*/ 28 w 5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5">
                  <a:moveTo>
                    <a:pt x="28" y="0"/>
                  </a:moveTo>
                  <a:lnTo>
                    <a:pt x="56" y="28"/>
                  </a:lnTo>
                  <a:lnTo>
                    <a:pt x="28" y="55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 noEditPoints="1"/>
            </p:cNvSpPr>
            <p:nvPr/>
          </p:nvSpPr>
          <p:spPr bwMode="auto">
            <a:xfrm>
              <a:off x="2136775" y="1827213"/>
              <a:ext cx="98425" cy="98425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1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206625" y="1879601"/>
              <a:ext cx="87313" cy="87313"/>
            </a:xfrm>
            <a:custGeom>
              <a:avLst/>
              <a:gdLst>
                <a:gd name="T0" fmla="*/ 28 w 55"/>
                <a:gd name="T1" fmla="*/ 0 h 55"/>
                <a:gd name="T2" fmla="*/ 55 w 55"/>
                <a:gd name="T3" fmla="*/ 28 h 55"/>
                <a:gd name="T4" fmla="*/ 28 w 55"/>
                <a:gd name="T5" fmla="*/ 55 h 55"/>
                <a:gd name="T6" fmla="*/ 0 w 55"/>
                <a:gd name="T7" fmla="*/ 28 h 55"/>
                <a:gd name="T8" fmla="*/ 28 w 55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28" y="0"/>
                  </a:moveTo>
                  <a:lnTo>
                    <a:pt x="55" y="28"/>
                  </a:lnTo>
                  <a:lnTo>
                    <a:pt x="28" y="55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 noEditPoints="1"/>
            </p:cNvSpPr>
            <p:nvPr/>
          </p:nvSpPr>
          <p:spPr bwMode="auto">
            <a:xfrm>
              <a:off x="2201863" y="1874838"/>
              <a:ext cx="96838" cy="96838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0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619375" y="1949451"/>
              <a:ext cx="87313" cy="87313"/>
            </a:xfrm>
            <a:custGeom>
              <a:avLst/>
              <a:gdLst>
                <a:gd name="T0" fmla="*/ 28 w 55"/>
                <a:gd name="T1" fmla="*/ 0 h 55"/>
                <a:gd name="T2" fmla="*/ 55 w 55"/>
                <a:gd name="T3" fmla="*/ 28 h 55"/>
                <a:gd name="T4" fmla="*/ 28 w 55"/>
                <a:gd name="T5" fmla="*/ 55 h 55"/>
                <a:gd name="T6" fmla="*/ 0 w 55"/>
                <a:gd name="T7" fmla="*/ 28 h 55"/>
                <a:gd name="T8" fmla="*/ 28 w 55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28" y="0"/>
                  </a:moveTo>
                  <a:lnTo>
                    <a:pt x="55" y="28"/>
                  </a:lnTo>
                  <a:lnTo>
                    <a:pt x="28" y="55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2614613" y="1944688"/>
              <a:ext cx="98425" cy="96838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0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457450" y="1806576"/>
              <a:ext cx="88900" cy="88900"/>
            </a:xfrm>
            <a:custGeom>
              <a:avLst/>
              <a:gdLst>
                <a:gd name="T0" fmla="*/ 28 w 56"/>
                <a:gd name="T1" fmla="*/ 0 h 56"/>
                <a:gd name="T2" fmla="*/ 56 w 56"/>
                <a:gd name="T3" fmla="*/ 28 h 56"/>
                <a:gd name="T4" fmla="*/ 28 w 56"/>
                <a:gd name="T5" fmla="*/ 56 h 56"/>
                <a:gd name="T6" fmla="*/ 0 w 56"/>
                <a:gd name="T7" fmla="*/ 28 h 56"/>
                <a:gd name="T8" fmla="*/ 28 w 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lnTo>
                    <a:pt x="56" y="28"/>
                  </a:lnTo>
                  <a:lnTo>
                    <a:pt x="28" y="56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 noEditPoints="1"/>
            </p:cNvSpPr>
            <p:nvPr/>
          </p:nvSpPr>
          <p:spPr bwMode="auto">
            <a:xfrm>
              <a:off x="2452688" y="1803401"/>
              <a:ext cx="98425" cy="96838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0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552700" y="1901826"/>
              <a:ext cx="87313" cy="88900"/>
            </a:xfrm>
            <a:custGeom>
              <a:avLst/>
              <a:gdLst>
                <a:gd name="T0" fmla="*/ 28 w 55"/>
                <a:gd name="T1" fmla="*/ 0 h 56"/>
                <a:gd name="T2" fmla="*/ 55 w 55"/>
                <a:gd name="T3" fmla="*/ 28 h 56"/>
                <a:gd name="T4" fmla="*/ 28 w 55"/>
                <a:gd name="T5" fmla="*/ 56 h 56"/>
                <a:gd name="T6" fmla="*/ 0 w 55"/>
                <a:gd name="T7" fmla="*/ 28 h 56"/>
                <a:gd name="T8" fmla="*/ 28 w 55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6">
                  <a:moveTo>
                    <a:pt x="28" y="0"/>
                  </a:moveTo>
                  <a:lnTo>
                    <a:pt x="55" y="28"/>
                  </a:lnTo>
                  <a:lnTo>
                    <a:pt x="28" y="56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2547938" y="1897063"/>
              <a:ext cx="96838" cy="98425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0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652713" y="1973263"/>
              <a:ext cx="88900" cy="88900"/>
            </a:xfrm>
            <a:custGeom>
              <a:avLst/>
              <a:gdLst>
                <a:gd name="T0" fmla="*/ 28 w 56"/>
                <a:gd name="T1" fmla="*/ 0 h 56"/>
                <a:gd name="T2" fmla="*/ 56 w 56"/>
                <a:gd name="T3" fmla="*/ 28 h 56"/>
                <a:gd name="T4" fmla="*/ 28 w 56"/>
                <a:gd name="T5" fmla="*/ 56 h 56"/>
                <a:gd name="T6" fmla="*/ 0 w 56"/>
                <a:gd name="T7" fmla="*/ 28 h 56"/>
                <a:gd name="T8" fmla="*/ 28 w 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lnTo>
                    <a:pt x="56" y="28"/>
                  </a:lnTo>
                  <a:lnTo>
                    <a:pt x="28" y="56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 noEditPoints="1"/>
            </p:cNvSpPr>
            <p:nvPr/>
          </p:nvSpPr>
          <p:spPr bwMode="auto">
            <a:xfrm>
              <a:off x="2647950" y="1968501"/>
              <a:ext cx="98425" cy="98425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0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432050" y="1879601"/>
              <a:ext cx="87313" cy="87313"/>
            </a:xfrm>
            <a:custGeom>
              <a:avLst/>
              <a:gdLst>
                <a:gd name="T0" fmla="*/ 28 w 55"/>
                <a:gd name="T1" fmla="*/ 0 h 55"/>
                <a:gd name="T2" fmla="*/ 55 w 55"/>
                <a:gd name="T3" fmla="*/ 28 h 55"/>
                <a:gd name="T4" fmla="*/ 28 w 55"/>
                <a:gd name="T5" fmla="*/ 55 h 55"/>
                <a:gd name="T6" fmla="*/ 0 w 55"/>
                <a:gd name="T7" fmla="*/ 28 h 55"/>
                <a:gd name="T8" fmla="*/ 28 w 55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28" y="0"/>
                  </a:moveTo>
                  <a:lnTo>
                    <a:pt x="55" y="28"/>
                  </a:lnTo>
                  <a:lnTo>
                    <a:pt x="28" y="55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2427288" y="1874838"/>
              <a:ext cx="98425" cy="96838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0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2538413" y="1925638"/>
              <a:ext cx="88900" cy="88900"/>
            </a:xfrm>
            <a:custGeom>
              <a:avLst/>
              <a:gdLst>
                <a:gd name="T0" fmla="*/ 28 w 56"/>
                <a:gd name="T1" fmla="*/ 0 h 56"/>
                <a:gd name="T2" fmla="*/ 56 w 56"/>
                <a:gd name="T3" fmla="*/ 28 h 56"/>
                <a:gd name="T4" fmla="*/ 28 w 56"/>
                <a:gd name="T5" fmla="*/ 56 h 56"/>
                <a:gd name="T6" fmla="*/ 0 w 56"/>
                <a:gd name="T7" fmla="*/ 28 h 56"/>
                <a:gd name="T8" fmla="*/ 28 w 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lnTo>
                    <a:pt x="56" y="28"/>
                  </a:lnTo>
                  <a:lnTo>
                    <a:pt x="28" y="56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2533650" y="1920876"/>
              <a:ext cx="98425" cy="98425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0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2579688" y="1949451"/>
              <a:ext cx="87313" cy="87313"/>
            </a:xfrm>
            <a:custGeom>
              <a:avLst/>
              <a:gdLst>
                <a:gd name="T0" fmla="*/ 28 w 55"/>
                <a:gd name="T1" fmla="*/ 0 h 55"/>
                <a:gd name="T2" fmla="*/ 55 w 55"/>
                <a:gd name="T3" fmla="*/ 28 h 55"/>
                <a:gd name="T4" fmla="*/ 28 w 55"/>
                <a:gd name="T5" fmla="*/ 55 h 55"/>
                <a:gd name="T6" fmla="*/ 0 w 55"/>
                <a:gd name="T7" fmla="*/ 28 h 55"/>
                <a:gd name="T8" fmla="*/ 28 w 55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28" y="0"/>
                  </a:moveTo>
                  <a:lnTo>
                    <a:pt x="55" y="28"/>
                  </a:lnTo>
                  <a:lnTo>
                    <a:pt x="28" y="55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 noEditPoints="1"/>
            </p:cNvSpPr>
            <p:nvPr/>
          </p:nvSpPr>
          <p:spPr bwMode="auto">
            <a:xfrm>
              <a:off x="2574925" y="1944688"/>
              <a:ext cx="98425" cy="96838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0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2378075" y="1831976"/>
              <a:ext cx="88900" cy="87313"/>
            </a:xfrm>
            <a:custGeom>
              <a:avLst/>
              <a:gdLst>
                <a:gd name="T0" fmla="*/ 28 w 56"/>
                <a:gd name="T1" fmla="*/ 0 h 55"/>
                <a:gd name="T2" fmla="*/ 56 w 56"/>
                <a:gd name="T3" fmla="*/ 28 h 55"/>
                <a:gd name="T4" fmla="*/ 28 w 56"/>
                <a:gd name="T5" fmla="*/ 55 h 55"/>
                <a:gd name="T6" fmla="*/ 0 w 56"/>
                <a:gd name="T7" fmla="*/ 28 h 55"/>
                <a:gd name="T8" fmla="*/ 28 w 5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5">
                  <a:moveTo>
                    <a:pt x="28" y="0"/>
                  </a:moveTo>
                  <a:lnTo>
                    <a:pt x="56" y="28"/>
                  </a:lnTo>
                  <a:lnTo>
                    <a:pt x="28" y="55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 noEditPoints="1"/>
            </p:cNvSpPr>
            <p:nvPr/>
          </p:nvSpPr>
          <p:spPr bwMode="auto">
            <a:xfrm>
              <a:off x="2373313" y="1827213"/>
              <a:ext cx="98425" cy="98425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0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533650" y="1925638"/>
              <a:ext cx="88900" cy="88900"/>
            </a:xfrm>
            <a:custGeom>
              <a:avLst/>
              <a:gdLst>
                <a:gd name="T0" fmla="*/ 28 w 56"/>
                <a:gd name="T1" fmla="*/ 0 h 56"/>
                <a:gd name="T2" fmla="*/ 56 w 56"/>
                <a:gd name="T3" fmla="*/ 28 h 56"/>
                <a:gd name="T4" fmla="*/ 28 w 56"/>
                <a:gd name="T5" fmla="*/ 56 h 56"/>
                <a:gd name="T6" fmla="*/ 0 w 56"/>
                <a:gd name="T7" fmla="*/ 28 h 56"/>
                <a:gd name="T8" fmla="*/ 28 w 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lnTo>
                    <a:pt x="56" y="28"/>
                  </a:lnTo>
                  <a:lnTo>
                    <a:pt x="28" y="56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2528888" y="1920876"/>
              <a:ext cx="98425" cy="98425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0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2478088" y="1854201"/>
              <a:ext cx="88900" cy="88900"/>
            </a:xfrm>
            <a:custGeom>
              <a:avLst/>
              <a:gdLst>
                <a:gd name="T0" fmla="*/ 28 w 56"/>
                <a:gd name="T1" fmla="*/ 0 h 56"/>
                <a:gd name="T2" fmla="*/ 56 w 56"/>
                <a:gd name="T3" fmla="*/ 28 h 56"/>
                <a:gd name="T4" fmla="*/ 28 w 56"/>
                <a:gd name="T5" fmla="*/ 56 h 56"/>
                <a:gd name="T6" fmla="*/ 0 w 56"/>
                <a:gd name="T7" fmla="*/ 28 h 56"/>
                <a:gd name="T8" fmla="*/ 28 w 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lnTo>
                    <a:pt x="56" y="28"/>
                  </a:lnTo>
                  <a:lnTo>
                    <a:pt x="28" y="56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 noEditPoints="1"/>
            </p:cNvSpPr>
            <p:nvPr/>
          </p:nvSpPr>
          <p:spPr bwMode="auto">
            <a:xfrm>
              <a:off x="2474913" y="1849438"/>
              <a:ext cx="96838" cy="98425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0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2157413" y="1973263"/>
              <a:ext cx="88900" cy="88900"/>
            </a:xfrm>
            <a:custGeom>
              <a:avLst/>
              <a:gdLst>
                <a:gd name="T0" fmla="*/ 28 w 56"/>
                <a:gd name="T1" fmla="*/ 0 h 56"/>
                <a:gd name="T2" fmla="*/ 56 w 56"/>
                <a:gd name="T3" fmla="*/ 28 h 56"/>
                <a:gd name="T4" fmla="*/ 28 w 56"/>
                <a:gd name="T5" fmla="*/ 56 h 56"/>
                <a:gd name="T6" fmla="*/ 0 w 56"/>
                <a:gd name="T7" fmla="*/ 28 h 56"/>
                <a:gd name="T8" fmla="*/ 28 w 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lnTo>
                    <a:pt x="56" y="28"/>
                  </a:lnTo>
                  <a:lnTo>
                    <a:pt x="28" y="56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2152650" y="1968501"/>
              <a:ext cx="98425" cy="98425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0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2201863" y="2020888"/>
              <a:ext cx="87313" cy="87313"/>
            </a:xfrm>
            <a:custGeom>
              <a:avLst/>
              <a:gdLst>
                <a:gd name="T0" fmla="*/ 28 w 55"/>
                <a:gd name="T1" fmla="*/ 0 h 55"/>
                <a:gd name="T2" fmla="*/ 55 w 55"/>
                <a:gd name="T3" fmla="*/ 28 h 55"/>
                <a:gd name="T4" fmla="*/ 28 w 55"/>
                <a:gd name="T5" fmla="*/ 55 h 55"/>
                <a:gd name="T6" fmla="*/ 0 w 55"/>
                <a:gd name="T7" fmla="*/ 28 h 55"/>
                <a:gd name="T8" fmla="*/ 28 w 55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28" y="0"/>
                  </a:moveTo>
                  <a:lnTo>
                    <a:pt x="55" y="28"/>
                  </a:lnTo>
                  <a:lnTo>
                    <a:pt x="28" y="55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 noEditPoints="1"/>
            </p:cNvSpPr>
            <p:nvPr/>
          </p:nvSpPr>
          <p:spPr bwMode="auto">
            <a:xfrm>
              <a:off x="2197100" y="2016126"/>
              <a:ext cx="98425" cy="98425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0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2122488" y="1879601"/>
              <a:ext cx="87313" cy="87313"/>
            </a:xfrm>
            <a:custGeom>
              <a:avLst/>
              <a:gdLst>
                <a:gd name="T0" fmla="*/ 28 w 55"/>
                <a:gd name="T1" fmla="*/ 0 h 55"/>
                <a:gd name="T2" fmla="*/ 55 w 55"/>
                <a:gd name="T3" fmla="*/ 28 h 55"/>
                <a:gd name="T4" fmla="*/ 28 w 55"/>
                <a:gd name="T5" fmla="*/ 55 h 55"/>
                <a:gd name="T6" fmla="*/ 0 w 55"/>
                <a:gd name="T7" fmla="*/ 28 h 55"/>
                <a:gd name="T8" fmla="*/ 28 w 55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28" y="0"/>
                  </a:moveTo>
                  <a:lnTo>
                    <a:pt x="55" y="28"/>
                  </a:lnTo>
                  <a:lnTo>
                    <a:pt x="28" y="55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 noEditPoints="1"/>
            </p:cNvSpPr>
            <p:nvPr/>
          </p:nvSpPr>
          <p:spPr bwMode="auto">
            <a:xfrm>
              <a:off x="2117725" y="1874838"/>
              <a:ext cx="98425" cy="96838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1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2179638" y="1949451"/>
              <a:ext cx="88900" cy="87313"/>
            </a:xfrm>
            <a:custGeom>
              <a:avLst/>
              <a:gdLst>
                <a:gd name="T0" fmla="*/ 28 w 56"/>
                <a:gd name="T1" fmla="*/ 0 h 55"/>
                <a:gd name="T2" fmla="*/ 56 w 56"/>
                <a:gd name="T3" fmla="*/ 28 h 55"/>
                <a:gd name="T4" fmla="*/ 28 w 56"/>
                <a:gd name="T5" fmla="*/ 55 h 55"/>
                <a:gd name="T6" fmla="*/ 0 w 56"/>
                <a:gd name="T7" fmla="*/ 28 h 55"/>
                <a:gd name="T8" fmla="*/ 28 w 5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5">
                  <a:moveTo>
                    <a:pt x="28" y="0"/>
                  </a:moveTo>
                  <a:lnTo>
                    <a:pt x="56" y="28"/>
                  </a:lnTo>
                  <a:lnTo>
                    <a:pt x="28" y="55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2174875" y="1944688"/>
              <a:ext cx="98425" cy="96838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0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2286000" y="2020888"/>
              <a:ext cx="87313" cy="87313"/>
            </a:xfrm>
            <a:custGeom>
              <a:avLst/>
              <a:gdLst>
                <a:gd name="T0" fmla="*/ 28 w 55"/>
                <a:gd name="T1" fmla="*/ 0 h 55"/>
                <a:gd name="T2" fmla="*/ 55 w 55"/>
                <a:gd name="T3" fmla="*/ 28 h 55"/>
                <a:gd name="T4" fmla="*/ 28 w 55"/>
                <a:gd name="T5" fmla="*/ 55 h 55"/>
                <a:gd name="T6" fmla="*/ 0 w 55"/>
                <a:gd name="T7" fmla="*/ 28 h 55"/>
                <a:gd name="T8" fmla="*/ 28 w 55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28" y="0"/>
                  </a:moveTo>
                  <a:lnTo>
                    <a:pt x="55" y="28"/>
                  </a:lnTo>
                  <a:lnTo>
                    <a:pt x="28" y="55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>
              <a:off x="2281238" y="2016126"/>
              <a:ext cx="96838" cy="98425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0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2195513" y="1901826"/>
              <a:ext cx="88900" cy="88900"/>
            </a:xfrm>
            <a:custGeom>
              <a:avLst/>
              <a:gdLst>
                <a:gd name="T0" fmla="*/ 28 w 56"/>
                <a:gd name="T1" fmla="*/ 0 h 56"/>
                <a:gd name="T2" fmla="*/ 56 w 56"/>
                <a:gd name="T3" fmla="*/ 28 h 56"/>
                <a:gd name="T4" fmla="*/ 28 w 56"/>
                <a:gd name="T5" fmla="*/ 56 h 56"/>
                <a:gd name="T6" fmla="*/ 0 w 56"/>
                <a:gd name="T7" fmla="*/ 28 h 56"/>
                <a:gd name="T8" fmla="*/ 28 w 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lnTo>
                    <a:pt x="56" y="28"/>
                  </a:lnTo>
                  <a:lnTo>
                    <a:pt x="28" y="56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12" name="Freeform 63"/>
            <p:cNvSpPr>
              <a:spLocks noEditPoints="1"/>
            </p:cNvSpPr>
            <p:nvPr/>
          </p:nvSpPr>
          <p:spPr bwMode="auto">
            <a:xfrm>
              <a:off x="2190750" y="1897063"/>
              <a:ext cx="98425" cy="98425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0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13" name="Freeform 64"/>
            <p:cNvSpPr>
              <a:spLocks/>
            </p:cNvSpPr>
            <p:nvPr/>
          </p:nvSpPr>
          <p:spPr bwMode="auto">
            <a:xfrm>
              <a:off x="2109788" y="1901826"/>
              <a:ext cx="88900" cy="88900"/>
            </a:xfrm>
            <a:custGeom>
              <a:avLst/>
              <a:gdLst>
                <a:gd name="T0" fmla="*/ 28 w 56"/>
                <a:gd name="T1" fmla="*/ 0 h 56"/>
                <a:gd name="T2" fmla="*/ 56 w 56"/>
                <a:gd name="T3" fmla="*/ 28 h 56"/>
                <a:gd name="T4" fmla="*/ 28 w 56"/>
                <a:gd name="T5" fmla="*/ 56 h 56"/>
                <a:gd name="T6" fmla="*/ 0 w 56"/>
                <a:gd name="T7" fmla="*/ 28 h 56"/>
                <a:gd name="T8" fmla="*/ 28 w 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lnTo>
                    <a:pt x="56" y="28"/>
                  </a:lnTo>
                  <a:lnTo>
                    <a:pt x="28" y="56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16" name="Freeform 65"/>
            <p:cNvSpPr>
              <a:spLocks noEditPoints="1"/>
            </p:cNvSpPr>
            <p:nvPr/>
          </p:nvSpPr>
          <p:spPr bwMode="auto">
            <a:xfrm>
              <a:off x="2105025" y="1897063"/>
              <a:ext cx="98425" cy="98425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1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17" name="Freeform 66"/>
            <p:cNvSpPr>
              <a:spLocks/>
            </p:cNvSpPr>
            <p:nvPr/>
          </p:nvSpPr>
          <p:spPr bwMode="auto">
            <a:xfrm>
              <a:off x="2146300" y="1901826"/>
              <a:ext cx="88900" cy="88900"/>
            </a:xfrm>
            <a:custGeom>
              <a:avLst/>
              <a:gdLst>
                <a:gd name="T0" fmla="*/ 28 w 56"/>
                <a:gd name="T1" fmla="*/ 0 h 56"/>
                <a:gd name="T2" fmla="*/ 56 w 56"/>
                <a:gd name="T3" fmla="*/ 28 h 56"/>
                <a:gd name="T4" fmla="*/ 28 w 56"/>
                <a:gd name="T5" fmla="*/ 56 h 56"/>
                <a:gd name="T6" fmla="*/ 0 w 56"/>
                <a:gd name="T7" fmla="*/ 28 h 56"/>
                <a:gd name="T8" fmla="*/ 28 w 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lnTo>
                    <a:pt x="56" y="28"/>
                  </a:lnTo>
                  <a:lnTo>
                    <a:pt x="28" y="56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18" name="Freeform 67"/>
            <p:cNvSpPr>
              <a:spLocks noEditPoints="1"/>
            </p:cNvSpPr>
            <p:nvPr/>
          </p:nvSpPr>
          <p:spPr bwMode="auto">
            <a:xfrm>
              <a:off x="2141538" y="1897063"/>
              <a:ext cx="98425" cy="98425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0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19" name="Freeform 68"/>
            <p:cNvSpPr>
              <a:spLocks/>
            </p:cNvSpPr>
            <p:nvPr/>
          </p:nvSpPr>
          <p:spPr bwMode="auto">
            <a:xfrm>
              <a:off x="2160588" y="1925638"/>
              <a:ext cx="87313" cy="88900"/>
            </a:xfrm>
            <a:custGeom>
              <a:avLst/>
              <a:gdLst>
                <a:gd name="T0" fmla="*/ 28 w 55"/>
                <a:gd name="T1" fmla="*/ 0 h 56"/>
                <a:gd name="T2" fmla="*/ 55 w 55"/>
                <a:gd name="T3" fmla="*/ 28 h 56"/>
                <a:gd name="T4" fmla="*/ 28 w 55"/>
                <a:gd name="T5" fmla="*/ 56 h 56"/>
                <a:gd name="T6" fmla="*/ 0 w 55"/>
                <a:gd name="T7" fmla="*/ 28 h 56"/>
                <a:gd name="T8" fmla="*/ 28 w 55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6">
                  <a:moveTo>
                    <a:pt x="28" y="0"/>
                  </a:moveTo>
                  <a:lnTo>
                    <a:pt x="55" y="28"/>
                  </a:lnTo>
                  <a:lnTo>
                    <a:pt x="28" y="56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0" name="Freeform 69"/>
            <p:cNvSpPr>
              <a:spLocks noEditPoints="1"/>
            </p:cNvSpPr>
            <p:nvPr/>
          </p:nvSpPr>
          <p:spPr bwMode="auto">
            <a:xfrm>
              <a:off x="2155825" y="1920876"/>
              <a:ext cx="98425" cy="98425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0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1" name="Freeform 70"/>
            <p:cNvSpPr>
              <a:spLocks/>
            </p:cNvSpPr>
            <p:nvPr/>
          </p:nvSpPr>
          <p:spPr bwMode="auto">
            <a:xfrm>
              <a:off x="2128838" y="1949451"/>
              <a:ext cx="87313" cy="87313"/>
            </a:xfrm>
            <a:custGeom>
              <a:avLst/>
              <a:gdLst>
                <a:gd name="T0" fmla="*/ 28 w 55"/>
                <a:gd name="T1" fmla="*/ 0 h 55"/>
                <a:gd name="T2" fmla="*/ 55 w 55"/>
                <a:gd name="T3" fmla="*/ 28 h 55"/>
                <a:gd name="T4" fmla="*/ 28 w 55"/>
                <a:gd name="T5" fmla="*/ 55 h 55"/>
                <a:gd name="T6" fmla="*/ 0 w 55"/>
                <a:gd name="T7" fmla="*/ 28 h 55"/>
                <a:gd name="T8" fmla="*/ 28 w 55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28" y="0"/>
                  </a:moveTo>
                  <a:lnTo>
                    <a:pt x="55" y="28"/>
                  </a:lnTo>
                  <a:lnTo>
                    <a:pt x="28" y="55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2" name="Freeform 71"/>
            <p:cNvSpPr>
              <a:spLocks noEditPoints="1"/>
            </p:cNvSpPr>
            <p:nvPr/>
          </p:nvSpPr>
          <p:spPr bwMode="auto">
            <a:xfrm>
              <a:off x="2124075" y="1944688"/>
              <a:ext cx="96838" cy="96838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1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3" name="Freeform 72"/>
            <p:cNvSpPr>
              <a:spLocks/>
            </p:cNvSpPr>
            <p:nvPr/>
          </p:nvSpPr>
          <p:spPr bwMode="auto">
            <a:xfrm>
              <a:off x="2289175" y="1784351"/>
              <a:ext cx="88900" cy="88900"/>
            </a:xfrm>
            <a:custGeom>
              <a:avLst/>
              <a:gdLst>
                <a:gd name="T0" fmla="*/ 28 w 56"/>
                <a:gd name="T1" fmla="*/ 0 h 56"/>
                <a:gd name="T2" fmla="*/ 56 w 56"/>
                <a:gd name="T3" fmla="*/ 28 h 56"/>
                <a:gd name="T4" fmla="*/ 28 w 56"/>
                <a:gd name="T5" fmla="*/ 56 h 56"/>
                <a:gd name="T6" fmla="*/ 0 w 56"/>
                <a:gd name="T7" fmla="*/ 28 h 56"/>
                <a:gd name="T8" fmla="*/ 28 w 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lnTo>
                    <a:pt x="56" y="28"/>
                  </a:lnTo>
                  <a:lnTo>
                    <a:pt x="28" y="56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4" name="Freeform 73"/>
            <p:cNvSpPr>
              <a:spLocks noEditPoints="1"/>
            </p:cNvSpPr>
            <p:nvPr/>
          </p:nvSpPr>
          <p:spPr bwMode="auto">
            <a:xfrm>
              <a:off x="2286000" y="1779588"/>
              <a:ext cx="96838" cy="98425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0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5" name="Freeform 74"/>
            <p:cNvSpPr>
              <a:spLocks/>
            </p:cNvSpPr>
            <p:nvPr/>
          </p:nvSpPr>
          <p:spPr bwMode="auto">
            <a:xfrm>
              <a:off x="1901825" y="1806576"/>
              <a:ext cx="87313" cy="88900"/>
            </a:xfrm>
            <a:custGeom>
              <a:avLst/>
              <a:gdLst>
                <a:gd name="T0" fmla="*/ 28 w 55"/>
                <a:gd name="T1" fmla="*/ 0 h 56"/>
                <a:gd name="T2" fmla="*/ 55 w 55"/>
                <a:gd name="T3" fmla="*/ 28 h 56"/>
                <a:gd name="T4" fmla="*/ 28 w 55"/>
                <a:gd name="T5" fmla="*/ 56 h 56"/>
                <a:gd name="T6" fmla="*/ 0 w 55"/>
                <a:gd name="T7" fmla="*/ 28 h 56"/>
                <a:gd name="T8" fmla="*/ 28 w 55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6">
                  <a:moveTo>
                    <a:pt x="28" y="0"/>
                  </a:moveTo>
                  <a:lnTo>
                    <a:pt x="55" y="28"/>
                  </a:lnTo>
                  <a:lnTo>
                    <a:pt x="28" y="56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6" name="Freeform 75"/>
            <p:cNvSpPr>
              <a:spLocks noEditPoints="1"/>
            </p:cNvSpPr>
            <p:nvPr/>
          </p:nvSpPr>
          <p:spPr bwMode="auto">
            <a:xfrm>
              <a:off x="1897063" y="1803401"/>
              <a:ext cx="96838" cy="96838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1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7" name="Freeform 76"/>
            <p:cNvSpPr>
              <a:spLocks/>
            </p:cNvSpPr>
            <p:nvPr/>
          </p:nvSpPr>
          <p:spPr bwMode="auto">
            <a:xfrm>
              <a:off x="1835150" y="1784351"/>
              <a:ext cx="88900" cy="88900"/>
            </a:xfrm>
            <a:custGeom>
              <a:avLst/>
              <a:gdLst>
                <a:gd name="T0" fmla="*/ 28 w 56"/>
                <a:gd name="T1" fmla="*/ 0 h 56"/>
                <a:gd name="T2" fmla="*/ 56 w 56"/>
                <a:gd name="T3" fmla="*/ 28 h 56"/>
                <a:gd name="T4" fmla="*/ 28 w 56"/>
                <a:gd name="T5" fmla="*/ 56 h 56"/>
                <a:gd name="T6" fmla="*/ 0 w 56"/>
                <a:gd name="T7" fmla="*/ 28 h 56"/>
                <a:gd name="T8" fmla="*/ 28 w 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lnTo>
                    <a:pt x="56" y="28"/>
                  </a:lnTo>
                  <a:lnTo>
                    <a:pt x="28" y="56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8" name="Freeform 77"/>
            <p:cNvSpPr>
              <a:spLocks noEditPoints="1"/>
            </p:cNvSpPr>
            <p:nvPr/>
          </p:nvSpPr>
          <p:spPr bwMode="auto">
            <a:xfrm>
              <a:off x="1830388" y="1779588"/>
              <a:ext cx="98425" cy="98425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1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9" name="Freeform 78"/>
            <p:cNvSpPr>
              <a:spLocks/>
            </p:cNvSpPr>
            <p:nvPr/>
          </p:nvSpPr>
          <p:spPr bwMode="auto">
            <a:xfrm>
              <a:off x="1874838" y="1906588"/>
              <a:ext cx="827088" cy="84138"/>
            </a:xfrm>
            <a:custGeom>
              <a:avLst/>
              <a:gdLst>
                <a:gd name="T0" fmla="*/ 55 w 8677"/>
                <a:gd name="T1" fmla="*/ 3 h 885"/>
                <a:gd name="T2" fmla="*/ 8631 w 8677"/>
                <a:gd name="T3" fmla="*/ 787 h 885"/>
                <a:gd name="T4" fmla="*/ 8674 w 8677"/>
                <a:gd name="T5" fmla="*/ 839 h 885"/>
                <a:gd name="T6" fmla="*/ 8622 w 8677"/>
                <a:gd name="T7" fmla="*/ 882 h 885"/>
                <a:gd name="T8" fmla="*/ 46 w 8677"/>
                <a:gd name="T9" fmla="*/ 98 h 885"/>
                <a:gd name="T10" fmla="*/ 3 w 8677"/>
                <a:gd name="T11" fmla="*/ 46 h 885"/>
                <a:gd name="T12" fmla="*/ 55 w 8677"/>
                <a:gd name="T13" fmla="*/ 3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77" h="885">
                  <a:moveTo>
                    <a:pt x="55" y="3"/>
                  </a:moveTo>
                  <a:lnTo>
                    <a:pt x="8631" y="787"/>
                  </a:lnTo>
                  <a:cubicBezTo>
                    <a:pt x="8657" y="789"/>
                    <a:pt x="8677" y="812"/>
                    <a:pt x="8674" y="839"/>
                  </a:cubicBezTo>
                  <a:cubicBezTo>
                    <a:pt x="8672" y="865"/>
                    <a:pt x="8648" y="885"/>
                    <a:pt x="8622" y="882"/>
                  </a:cubicBezTo>
                  <a:lnTo>
                    <a:pt x="46" y="98"/>
                  </a:lnTo>
                  <a:cubicBezTo>
                    <a:pt x="20" y="96"/>
                    <a:pt x="0" y="72"/>
                    <a:pt x="3" y="46"/>
                  </a:cubicBezTo>
                  <a:cubicBezTo>
                    <a:pt x="5" y="20"/>
                    <a:pt x="28" y="0"/>
                    <a:pt x="55" y="3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30" name="Freeform 79"/>
            <p:cNvSpPr>
              <a:spLocks/>
            </p:cNvSpPr>
            <p:nvPr/>
          </p:nvSpPr>
          <p:spPr bwMode="auto">
            <a:xfrm>
              <a:off x="1874838" y="1900238"/>
              <a:ext cx="161925" cy="26988"/>
            </a:xfrm>
            <a:custGeom>
              <a:avLst/>
              <a:gdLst>
                <a:gd name="T0" fmla="*/ 112 w 1696"/>
                <a:gd name="T1" fmla="*/ 0 h 288"/>
                <a:gd name="T2" fmla="*/ 198 w 1696"/>
                <a:gd name="T3" fmla="*/ 22 h 288"/>
                <a:gd name="T4" fmla="*/ 240 w 1696"/>
                <a:gd name="T5" fmla="*/ 16 h 288"/>
                <a:gd name="T6" fmla="*/ 272 w 1696"/>
                <a:gd name="T7" fmla="*/ 32 h 288"/>
                <a:gd name="T8" fmla="*/ 384 w 1696"/>
                <a:gd name="T9" fmla="*/ 32 h 288"/>
                <a:gd name="T10" fmla="*/ 416 w 1696"/>
                <a:gd name="T11" fmla="*/ 48 h 288"/>
                <a:gd name="T12" fmla="*/ 512 w 1696"/>
                <a:gd name="T13" fmla="*/ 48 h 288"/>
                <a:gd name="T14" fmla="*/ 544 w 1696"/>
                <a:gd name="T15" fmla="*/ 64 h 288"/>
                <a:gd name="T16" fmla="*/ 640 w 1696"/>
                <a:gd name="T17" fmla="*/ 64 h 288"/>
                <a:gd name="T18" fmla="*/ 672 w 1696"/>
                <a:gd name="T19" fmla="*/ 80 h 288"/>
                <a:gd name="T20" fmla="*/ 768 w 1696"/>
                <a:gd name="T21" fmla="*/ 80 h 288"/>
                <a:gd name="T22" fmla="*/ 800 w 1696"/>
                <a:gd name="T23" fmla="*/ 96 h 288"/>
                <a:gd name="T24" fmla="*/ 896 w 1696"/>
                <a:gd name="T25" fmla="*/ 96 h 288"/>
                <a:gd name="T26" fmla="*/ 928 w 1696"/>
                <a:gd name="T27" fmla="*/ 112 h 288"/>
                <a:gd name="T28" fmla="*/ 1024 w 1696"/>
                <a:gd name="T29" fmla="*/ 112 h 288"/>
                <a:gd name="T30" fmla="*/ 1072 w 1696"/>
                <a:gd name="T31" fmla="*/ 128 h 288"/>
                <a:gd name="T32" fmla="*/ 1168 w 1696"/>
                <a:gd name="T33" fmla="*/ 128 h 288"/>
                <a:gd name="T34" fmla="*/ 1200 w 1696"/>
                <a:gd name="T35" fmla="*/ 144 h 288"/>
                <a:gd name="T36" fmla="*/ 1296 w 1696"/>
                <a:gd name="T37" fmla="*/ 144 h 288"/>
                <a:gd name="T38" fmla="*/ 1328 w 1696"/>
                <a:gd name="T39" fmla="*/ 160 h 288"/>
                <a:gd name="T40" fmla="*/ 1424 w 1696"/>
                <a:gd name="T41" fmla="*/ 160 h 288"/>
                <a:gd name="T42" fmla="*/ 1456 w 1696"/>
                <a:gd name="T43" fmla="*/ 176 h 288"/>
                <a:gd name="T44" fmla="*/ 1552 w 1696"/>
                <a:gd name="T45" fmla="*/ 176 h 288"/>
                <a:gd name="T46" fmla="*/ 1584 w 1696"/>
                <a:gd name="T47" fmla="*/ 192 h 288"/>
                <a:gd name="T48" fmla="*/ 1696 w 1696"/>
                <a:gd name="T49" fmla="*/ 240 h 288"/>
                <a:gd name="T50" fmla="*/ 1584 w 1696"/>
                <a:gd name="T51" fmla="*/ 288 h 288"/>
                <a:gd name="T52" fmla="*/ 1552 w 1696"/>
                <a:gd name="T53" fmla="*/ 272 h 288"/>
                <a:gd name="T54" fmla="*/ 1456 w 1696"/>
                <a:gd name="T55" fmla="*/ 272 h 288"/>
                <a:gd name="T56" fmla="*/ 1424 w 1696"/>
                <a:gd name="T57" fmla="*/ 256 h 288"/>
                <a:gd name="T58" fmla="*/ 1328 w 1696"/>
                <a:gd name="T59" fmla="*/ 256 h 288"/>
                <a:gd name="T60" fmla="*/ 1296 w 1696"/>
                <a:gd name="T61" fmla="*/ 240 h 288"/>
                <a:gd name="T62" fmla="*/ 1200 w 1696"/>
                <a:gd name="T63" fmla="*/ 240 h 288"/>
                <a:gd name="T64" fmla="*/ 1168 w 1696"/>
                <a:gd name="T65" fmla="*/ 224 h 288"/>
                <a:gd name="T66" fmla="*/ 1072 w 1696"/>
                <a:gd name="T67" fmla="*/ 224 h 288"/>
                <a:gd name="T68" fmla="*/ 1024 w 1696"/>
                <a:gd name="T69" fmla="*/ 208 h 288"/>
                <a:gd name="T70" fmla="*/ 928 w 1696"/>
                <a:gd name="T71" fmla="*/ 208 h 288"/>
                <a:gd name="T72" fmla="*/ 896 w 1696"/>
                <a:gd name="T73" fmla="*/ 192 h 288"/>
                <a:gd name="T74" fmla="*/ 800 w 1696"/>
                <a:gd name="T75" fmla="*/ 192 h 288"/>
                <a:gd name="T76" fmla="*/ 768 w 1696"/>
                <a:gd name="T77" fmla="*/ 176 h 288"/>
                <a:gd name="T78" fmla="*/ 672 w 1696"/>
                <a:gd name="T79" fmla="*/ 176 h 288"/>
                <a:gd name="T80" fmla="*/ 640 w 1696"/>
                <a:gd name="T81" fmla="*/ 160 h 288"/>
                <a:gd name="T82" fmla="*/ 544 w 1696"/>
                <a:gd name="T83" fmla="*/ 160 h 288"/>
                <a:gd name="T84" fmla="*/ 512 w 1696"/>
                <a:gd name="T85" fmla="*/ 144 h 288"/>
                <a:gd name="T86" fmla="*/ 416 w 1696"/>
                <a:gd name="T87" fmla="*/ 144 h 288"/>
                <a:gd name="T88" fmla="*/ 384 w 1696"/>
                <a:gd name="T89" fmla="*/ 128 h 288"/>
                <a:gd name="T90" fmla="*/ 272 w 1696"/>
                <a:gd name="T91" fmla="*/ 128 h 288"/>
                <a:gd name="T92" fmla="*/ 240 w 1696"/>
                <a:gd name="T93" fmla="*/ 112 h 288"/>
                <a:gd name="T94" fmla="*/ 155 w 1696"/>
                <a:gd name="T95" fmla="*/ 107 h 288"/>
                <a:gd name="T96" fmla="*/ 112 w 1696"/>
                <a:gd name="T97" fmla="*/ 96 h 288"/>
                <a:gd name="T98" fmla="*/ 0 w 1696"/>
                <a:gd name="T99" fmla="*/ 4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96" h="288">
                  <a:moveTo>
                    <a:pt x="48" y="0"/>
                  </a:moveTo>
                  <a:lnTo>
                    <a:pt x="80" y="0"/>
                  </a:lnTo>
                  <a:lnTo>
                    <a:pt x="112" y="0"/>
                  </a:lnTo>
                  <a:lnTo>
                    <a:pt x="144" y="0"/>
                  </a:lnTo>
                  <a:cubicBezTo>
                    <a:pt x="152" y="0"/>
                    <a:pt x="159" y="2"/>
                    <a:pt x="166" y="6"/>
                  </a:cubicBezTo>
                  <a:lnTo>
                    <a:pt x="198" y="22"/>
                  </a:lnTo>
                  <a:lnTo>
                    <a:pt x="176" y="16"/>
                  </a:lnTo>
                  <a:lnTo>
                    <a:pt x="208" y="16"/>
                  </a:lnTo>
                  <a:lnTo>
                    <a:pt x="240" y="16"/>
                  </a:lnTo>
                  <a:cubicBezTo>
                    <a:pt x="248" y="16"/>
                    <a:pt x="255" y="18"/>
                    <a:pt x="262" y="22"/>
                  </a:cubicBezTo>
                  <a:lnTo>
                    <a:pt x="294" y="38"/>
                  </a:lnTo>
                  <a:lnTo>
                    <a:pt x="272" y="32"/>
                  </a:lnTo>
                  <a:lnTo>
                    <a:pt x="304" y="32"/>
                  </a:lnTo>
                  <a:lnTo>
                    <a:pt x="352" y="32"/>
                  </a:lnTo>
                  <a:lnTo>
                    <a:pt x="384" y="32"/>
                  </a:lnTo>
                  <a:cubicBezTo>
                    <a:pt x="392" y="32"/>
                    <a:pt x="399" y="34"/>
                    <a:pt x="406" y="38"/>
                  </a:cubicBezTo>
                  <a:lnTo>
                    <a:pt x="438" y="54"/>
                  </a:lnTo>
                  <a:lnTo>
                    <a:pt x="416" y="48"/>
                  </a:lnTo>
                  <a:lnTo>
                    <a:pt x="448" y="48"/>
                  </a:lnTo>
                  <a:lnTo>
                    <a:pt x="480" y="48"/>
                  </a:lnTo>
                  <a:lnTo>
                    <a:pt x="512" y="48"/>
                  </a:lnTo>
                  <a:cubicBezTo>
                    <a:pt x="520" y="48"/>
                    <a:pt x="527" y="50"/>
                    <a:pt x="534" y="54"/>
                  </a:cubicBezTo>
                  <a:lnTo>
                    <a:pt x="566" y="70"/>
                  </a:lnTo>
                  <a:lnTo>
                    <a:pt x="544" y="64"/>
                  </a:lnTo>
                  <a:lnTo>
                    <a:pt x="576" y="64"/>
                  </a:lnTo>
                  <a:lnTo>
                    <a:pt x="608" y="64"/>
                  </a:lnTo>
                  <a:lnTo>
                    <a:pt x="640" y="64"/>
                  </a:lnTo>
                  <a:cubicBezTo>
                    <a:pt x="648" y="64"/>
                    <a:pt x="655" y="66"/>
                    <a:pt x="662" y="70"/>
                  </a:cubicBezTo>
                  <a:lnTo>
                    <a:pt x="694" y="86"/>
                  </a:lnTo>
                  <a:lnTo>
                    <a:pt x="672" y="80"/>
                  </a:lnTo>
                  <a:lnTo>
                    <a:pt x="704" y="80"/>
                  </a:lnTo>
                  <a:lnTo>
                    <a:pt x="736" y="80"/>
                  </a:lnTo>
                  <a:lnTo>
                    <a:pt x="768" y="80"/>
                  </a:lnTo>
                  <a:cubicBezTo>
                    <a:pt x="776" y="80"/>
                    <a:pt x="783" y="82"/>
                    <a:pt x="790" y="86"/>
                  </a:cubicBezTo>
                  <a:lnTo>
                    <a:pt x="822" y="102"/>
                  </a:lnTo>
                  <a:lnTo>
                    <a:pt x="800" y="96"/>
                  </a:lnTo>
                  <a:lnTo>
                    <a:pt x="832" y="96"/>
                  </a:lnTo>
                  <a:lnTo>
                    <a:pt x="864" y="96"/>
                  </a:lnTo>
                  <a:lnTo>
                    <a:pt x="896" y="96"/>
                  </a:lnTo>
                  <a:cubicBezTo>
                    <a:pt x="904" y="96"/>
                    <a:pt x="911" y="98"/>
                    <a:pt x="918" y="102"/>
                  </a:cubicBezTo>
                  <a:lnTo>
                    <a:pt x="950" y="118"/>
                  </a:lnTo>
                  <a:lnTo>
                    <a:pt x="928" y="112"/>
                  </a:lnTo>
                  <a:lnTo>
                    <a:pt x="960" y="112"/>
                  </a:lnTo>
                  <a:lnTo>
                    <a:pt x="992" y="112"/>
                  </a:lnTo>
                  <a:lnTo>
                    <a:pt x="1024" y="112"/>
                  </a:lnTo>
                  <a:cubicBezTo>
                    <a:pt x="1030" y="112"/>
                    <a:pt x="1035" y="113"/>
                    <a:pt x="1040" y="115"/>
                  </a:cubicBezTo>
                  <a:lnTo>
                    <a:pt x="1088" y="131"/>
                  </a:lnTo>
                  <a:lnTo>
                    <a:pt x="1072" y="128"/>
                  </a:lnTo>
                  <a:lnTo>
                    <a:pt x="1104" y="128"/>
                  </a:lnTo>
                  <a:lnTo>
                    <a:pt x="1136" y="128"/>
                  </a:lnTo>
                  <a:lnTo>
                    <a:pt x="1168" y="128"/>
                  </a:lnTo>
                  <a:cubicBezTo>
                    <a:pt x="1176" y="128"/>
                    <a:pt x="1183" y="130"/>
                    <a:pt x="1190" y="134"/>
                  </a:cubicBezTo>
                  <a:lnTo>
                    <a:pt x="1222" y="150"/>
                  </a:lnTo>
                  <a:lnTo>
                    <a:pt x="1200" y="144"/>
                  </a:lnTo>
                  <a:lnTo>
                    <a:pt x="1232" y="144"/>
                  </a:lnTo>
                  <a:lnTo>
                    <a:pt x="1264" y="144"/>
                  </a:lnTo>
                  <a:lnTo>
                    <a:pt x="1296" y="144"/>
                  </a:lnTo>
                  <a:cubicBezTo>
                    <a:pt x="1304" y="144"/>
                    <a:pt x="1311" y="146"/>
                    <a:pt x="1318" y="150"/>
                  </a:cubicBezTo>
                  <a:lnTo>
                    <a:pt x="1350" y="166"/>
                  </a:lnTo>
                  <a:lnTo>
                    <a:pt x="1328" y="160"/>
                  </a:lnTo>
                  <a:lnTo>
                    <a:pt x="1360" y="160"/>
                  </a:lnTo>
                  <a:lnTo>
                    <a:pt x="1392" y="160"/>
                  </a:lnTo>
                  <a:lnTo>
                    <a:pt x="1424" y="160"/>
                  </a:lnTo>
                  <a:cubicBezTo>
                    <a:pt x="1432" y="160"/>
                    <a:pt x="1439" y="162"/>
                    <a:pt x="1446" y="166"/>
                  </a:cubicBezTo>
                  <a:lnTo>
                    <a:pt x="1478" y="182"/>
                  </a:lnTo>
                  <a:lnTo>
                    <a:pt x="1456" y="176"/>
                  </a:lnTo>
                  <a:lnTo>
                    <a:pt x="1488" y="176"/>
                  </a:lnTo>
                  <a:lnTo>
                    <a:pt x="1520" y="176"/>
                  </a:lnTo>
                  <a:lnTo>
                    <a:pt x="1552" y="176"/>
                  </a:lnTo>
                  <a:cubicBezTo>
                    <a:pt x="1560" y="176"/>
                    <a:pt x="1567" y="178"/>
                    <a:pt x="1574" y="182"/>
                  </a:cubicBezTo>
                  <a:lnTo>
                    <a:pt x="1606" y="198"/>
                  </a:lnTo>
                  <a:lnTo>
                    <a:pt x="1584" y="192"/>
                  </a:lnTo>
                  <a:lnTo>
                    <a:pt x="1616" y="192"/>
                  </a:lnTo>
                  <a:lnTo>
                    <a:pt x="1648" y="192"/>
                  </a:lnTo>
                  <a:cubicBezTo>
                    <a:pt x="1675" y="192"/>
                    <a:pt x="1696" y="214"/>
                    <a:pt x="1696" y="240"/>
                  </a:cubicBezTo>
                  <a:cubicBezTo>
                    <a:pt x="1696" y="267"/>
                    <a:pt x="1675" y="288"/>
                    <a:pt x="1648" y="288"/>
                  </a:cubicBezTo>
                  <a:lnTo>
                    <a:pt x="1616" y="288"/>
                  </a:lnTo>
                  <a:lnTo>
                    <a:pt x="1584" y="288"/>
                  </a:lnTo>
                  <a:cubicBezTo>
                    <a:pt x="1577" y="288"/>
                    <a:pt x="1570" y="287"/>
                    <a:pt x="1563" y="283"/>
                  </a:cubicBezTo>
                  <a:lnTo>
                    <a:pt x="1531" y="267"/>
                  </a:lnTo>
                  <a:lnTo>
                    <a:pt x="1552" y="272"/>
                  </a:lnTo>
                  <a:lnTo>
                    <a:pt x="1520" y="272"/>
                  </a:lnTo>
                  <a:lnTo>
                    <a:pt x="1488" y="272"/>
                  </a:lnTo>
                  <a:lnTo>
                    <a:pt x="1456" y="272"/>
                  </a:lnTo>
                  <a:cubicBezTo>
                    <a:pt x="1449" y="272"/>
                    <a:pt x="1442" y="271"/>
                    <a:pt x="1435" y="267"/>
                  </a:cubicBezTo>
                  <a:lnTo>
                    <a:pt x="1403" y="251"/>
                  </a:lnTo>
                  <a:lnTo>
                    <a:pt x="1424" y="256"/>
                  </a:lnTo>
                  <a:lnTo>
                    <a:pt x="1392" y="256"/>
                  </a:lnTo>
                  <a:lnTo>
                    <a:pt x="1360" y="256"/>
                  </a:lnTo>
                  <a:lnTo>
                    <a:pt x="1328" y="256"/>
                  </a:lnTo>
                  <a:cubicBezTo>
                    <a:pt x="1321" y="256"/>
                    <a:pt x="1314" y="255"/>
                    <a:pt x="1307" y="251"/>
                  </a:cubicBezTo>
                  <a:lnTo>
                    <a:pt x="1275" y="235"/>
                  </a:lnTo>
                  <a:lnTo>
                    <a:pt x="1296" y="240"/>
                  </a:lnTo>
                  <a:lnTo>
                    <a:pt x="1264" y="240"/>
                  </a:lnTo>
                  <a:lnTo>
                    <a:pt x="1232" y="240"/>
                  </a:lnTo>
                  <a:lnTo>
                    <a:pt x="1200" y="240"/>
                  </a:lnTo>
                  <a:cubicBezTo>
                    <a:pt x="1193" y="240"/>
                    <a:pt x="1186" y="239"/>
                    <a:pt x="1179" y="235"/>
                  </a:cubicBezTo>
                  <a:lnTo>
                    <a:pt x="1147" y="219"/>
                  </a:lnTo>
                  <a:lnTo>
                    <a:pt x="1168" y="224"/>
                  </a:lnTo>
                  <a:lnTo>
                    <a:pt x="1136" y="224"/>
                  </a:lnTo>
                  <a:lnTo>
                    <a:pt x="1104" y="224"/>
                  </a:lnTo>
                  <a:lnTo>
                    <a:pt x="1072" y="224"/>
                  </a:lnTo>
                  <a:cubicBezTo>
                    <a:pt x="1067" y="224"/>
                    <a:pt x="1062" y="224"/>
                    <a:pt x="1057" y="222"/>
                  </a:cubicBezTo>
                  <a:lnTo>
                    <a:pt x="1009" y="206"/>
                  </a:lnTo>
                  <a:lnTo>
                    <a:pt x="1024" y="208"/>
                  </a:lnTo>
                  <a:lnTo>
                    <a:pt x="992" y="208"/>
                  </a:lnTo>
                  <a:lnTo>
                    <a:pt x="960" y="208"/>
                  </a:lnTo>
                  <a:lnTo>
                    <a:pt x="928" y="208"/>
                  </a:lnTo>
                  <a:cubicBezTo>
                    <a:pt x="921" y="208"/>
                    <a:pt x="914" y="207"/>
                    <a:pt x="907" y="203"/>
                  </a:cubicBezTo>
                  <a:lnTo>
                    <a:pt x="875" y="187"/>
                  </a:lnTo>
                  <a:lnTo>
                    <a:pt x="896" y="192"/>
                  </a:lnTo>
                  <a:lnTo>
                    <a:pt x="864" y="192"/>
                  </a:lnTo>
                  <a:lnTo>
                    <a:pt x="832" y="192"/>
                  </a:lnTo>
                  <a:lnTo>
                    <a:pt x="800" y="192"/>
                  </a:lnTo>
                  <a:cubicBezTo>
                    <a:pt x="793" y="192"/>
                    <a:pt x="786" y="191"/>
                    <a:pt x="779" y="187"/>
                  </a:cubicBezTo>
                  <a:lnTo>
                    <a:pt x="747" y="171"/>
                  </a:lnTo>
                  <a:lnTo>
                    <a:pt x="768" y="176"/>
                  </a:lnTo>
                  <a:lnTo>
                    <a:pt x="736" y="176"/>
                  </a:lnTo>
                  <a:lnTo>
                    <a:pt x="704" y="176"/>
                  </a:lnTo>
                  <a:lnTo>
                    <a:pt x="672" y="176"/>
                  </a:lnTo>
                  <a:cubicBezTo>
                    <a:pt x="665" y="176"/>
                    <a:pt x="658" y="175"/>
                    <a:pt x="651" y="171"/>
                  </a:cubicBezTo>
                  <a:lnTo>
                    <a:pt x="619" y="155"/>
                  </a:lnTo>
                  <a:lnTo>
                    <a:pt x="640" y="160"/>
                  </a:lnTo>
                  <a:lnTo>
                    <a:pt x="608" y="160"/>
                  </a:lnTo>
                  <a:lnTo>
                    <a:pt x="576" y="160"/>
                  </a:lnTo>
                  <a:lnTo>
                    <a:pt x="544" y="160"/>
                  </a:lnTo>
                  <a:cubicBezTo>
                    <a:pt x="537" y="160"/>
                    <a:pt x="530" y="159"/>
                    <a:pt x="523" y="155"/>
                  </a:cubicBezTo>
                  <a:lnTo>
                    <a:pt x="491" y="139"/>
                  </a:lnTo>
                  <a:lnTo>
                    <a:pt x="512" y="144"/>
                  </a:lnTo>
                  <a:lnTo>
                    <a:pt x="480" y="144"/>
                  </a:lnTo>
                  <a:lnTo>
                    <a:pt x="448" y="144"/>
                  </a:lnTo>
                  <a:lnTo>
                    <a:pt x="416" y="144"/>
                  </a:lnTo>
                  <a:cubicBezTo>
                    <a:pt x="409" y="144"/>
                    <a:pt x="402" y="143"/>
                    <a:pt x="395" y="139"/>
                  </a:cubicBezTo>
                  <a:lnTo>
                    <a:pt x="363" y="123"/>
                  </a:lnTo>
                  <a:lnTo>
                    <a:pt x="384" y="128"/>
                  </a:lnTo>
                  <a:lnTo>
                    <a:pt x="352" y="128"/>
                  </a:lnTo>
                  <a:lnTo>
                    <a:pt x="304" y="128"/>
                  </a:lnTo>
                  <a:lnTo>
                    <a:pt x="272" y="128"/>
                  </a:lnTo>
                  <a:cubicBezTo>
                    <a:pt x="265" y="128"/>
                    <a:pt x="258" y="127"/>
                    <a:pt x="251" y="123"/>
                  </a:cubicBezTo>
                  <a:lnTo>
                    <a:pt x="219" y="107"/>
                  </a:lnTo>
                  <a:lnTo>
                    <a:pt x="240" y="112"/>
                  </a:lnTo>
                  <a:lnTo>
                    <a:pt x="208" y="112"/>
                  </a:lnTo>
                  <a:lnTo>
                    <a:pt x="176" y="112"/>
                  </a:lnTo>
                  <a:cubicBezTo>
                    <a:pt x="169" y="112"/>
                    <a:pt x="162" y="111"/>
                    <a:pt x="155" y="107"/>
                  </a:cubicBezTo>
                  <a:lnTo>
                    <a:pt x="123" y="91"/>
                  </a:lnTo>
                  <a:lnTo>
                    <a:pt x="144" y="96"/>
                  </a:lnTo>
                  <a:lnTo>
                    <a:pt x="112" y="96"/>
                  </a:lnTo>
                  <a:lnTo>
                    <a:pt x="80" y="96"/>
                  </a:lnTo>
                  <a:lnTo>
                    <a:pt x="48" y="96"/>
                  </a:lnTo>
                  <a:cubicBezTo>
                    <a:pt x="22" y="96"/>
                    <a:pt x="0" y="75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31" name="Freeform 80"/>
            <p:cNvSpPr>
              <a:spLocks/>
            </p:cNvSpPr>
            <p:nvPr/>
          </p:nvSpPr>
          <p:spPr bwMode="auto">
            <a:xfrm>
              <a:off x="2027238" y="1917701"/>
              <a:ext cx="163513" cy="26988"/>
            </a:xfrm>
            <a:custGeom>
              <a:avLst/>
              <a:gdLst>
                <a:gd name="T0" fmla="*/ 102 w 1712"/>
                <a:gd name="T1" fmla="*/ 6 h 272"/>
                <a:gd name="T2" fmla="*/ 160 w 1712"/>
                <a:gd name="T3" fmla="*/ 16 h 272"/>
                <a:gd name="T4" fmla="*/ 256 w 1712"/>
                <a:gd name="T5" fmla="*/ 16 h 272"/>
                <a:gd name="T6" fmla="*/ 288 w 1712"/>
                <a:gd name="T7" fmla="*/ 32 h 272"/>
                <a:gd name="T8" fmla="*/ 384 w 1712"/>
                <a:gd name="T9" fmla="*/ 32 h 272"/>
                <a:gd name="T10" fmla="*/ 416 w 1712"/>
                <a:gd name="T11" fmla="*/ 48 h 272"/>
                <a:gd name="T12" fmla="*/ 512 w 1712"/>
                <a:gd name="T13" fmla="*/ 48 h 272"/>
                <a:gd name="T14" fmla="*/ 544 w 1712"/>
                <a:gd name="T15" fmla="*/ 64 h 272"/>
                <a:gd name="T16" fmla="*/ 640 w 1712"/>
                <a:gd name="T17" fmla="*/ 64 h 272"/>
                <a:gd name="T18" fmla="*/ 726 w 1712"/>
                <a:gd name="T19" fmla="*/ 86 h 272"/>
                <a:gd name="T20" fmla="*/ 768 w 1712"/>
                <a:gd name="T21" fmla="*/ 80 h 272"/>
                <a:gd name="T22" fmla="*/ 864 w 1712"/>
                <a:gd name="T23" fmla="*/ 99 h 272"/>
                <a:gd name="T24" fmla="*/ 912 w 1712"/>
                <a:gd name="T25" fmla="*/ 96 h 272"/>
                <a:gd name="T26" fmla="*/ 998 w 1712"/>
                <a:gd name="T27" fmla="*/ 118 h 272"/>
                <a:gd name="T28" fmla="*/ 1040 w 1712"/>
                <a:gd name="T29" fmla="*/ 112 h 272"/>
                <a:gd name="T30" fmla="*/ 1126 w 1712"/>
                <a:gd name="T31" fmla="*/ 118 h 272"/>
                <a:gd name="T32" fmla="*/ 1168 w 1712"/>
                <a:gd name="T33" fmla="*/ 128 h 272"/>
                <a:gd name="T34" fmla="*/ 1254 w 1712"/>
                <a:gd name="T35" fmla="*/ 134 h 272"/>
                <a:gd name="T36" fmla="*/ 1296 w 1712"/>
                <a:gd name="T37" fmla="*/ 144 h 272"/>
                <a:gd name="T38" fmla="*/ 1392 w 1712"/>
                <a:gd name="T39" fmla="*/ 144 h 272"/>
                <a:gd name="T40" fmla="*/ 1424 w 1712"/>
                <a:gd name="T41" fmla="*/ 160 h 272"/>
                <a:gd name="T42" fmla="*/ 1536 w 1712"/>
                <a:gd name="T43" fmla="*/ 160 h 272"/>
                <a:gd name="T44" fmla="*/ 1622 w 1712"/>
                <a:gd name="T45" fmla="*/ 182 h 272"/>
                <a:gd name="T46" fmla="*/ 1664 w 1712"/>
                <a:gd name="T47" fmla="*/ 176 h 272"/>
                <a:gd name="T48" fmla="*/ 1632 w 1712"/>
                <a:gd name="T49" fmla="*/ 272 h 272"/>
                <a:gd name="T50" fmla="*/ 1547 w 1712"/>
                <a:gd name="T51" fmla="*/ 251 h 272"/>
                <a:gd name="T52" fmla="*/ 1488 w 1712"/>
                <a:gd name="T53" fmla="*/ 256 h 272"/>
                <a:gd name="T54" fmla="*/ 1403 w 1712"/>
                <a:gd name="T55" fmla="*/ 251 h 272"/>
                <a:gd name="T56" fmla="*/ 1360 w 1712"/>
                <a:gd name="T57" fmla="*/ 240 h 272"/>
                <a:gd name="T58" fmla="*/ 1264 w 1712"/>
                <a:gd name="T59" fmla="*/ 240 h 272"/>
                <a:gd name="T60" fmla="*/ 1232 w 1712"/>
                <a:gd name="T61" fmla="*/ 224 h 272"/>
                <a:gd name="T62" fmla="*/ 1136 w 1712"/>
                <a:gd name="T63" fmla="*/ 224 h 272"/>
                <a:gd name="T64" fmla="*/ 1104 w 1712"/>
                <a:gd name="T65" fmla="*/ 208 h 272"/>
                <a:gd name="T66" fmla="*/ 1008 w 1712"/>
                <a:gd name="T67" fmla="*/ 208 h 272"/>
                <a:gd name="T68" fmla="*/ 923 w 1712"/>
                <a:gd name="T69" fmla="*/ 187 h 272"/>
                <a:gd name="T70" fmla="*/ 880 w 1712"/>
                <a:gd name="T71" fmla="*/ 192 h 272"/>
                <a:gd name="T72" fmla="*/ 785 w 1712"/>
                <a:gd name="T73" fmla="*/ 174 h 272"/>
                <a:gd name="T74" fmla="*/ 736 w 1712"/>
                <a:gd name="T75" fmla="*/ 176 h 272"/>
                <a:gd name="T76" fmla="*/ 651 w 1712"/>
                <a:gd name="T77" fmla="*/ 155 h 272"/>
                <a:gd name="T78" fmla="*/ 608 w 1712"/>
                <a:gd name="T79" fmla="*/ 160 h 272"/>
                <a:gd name="T80" fmla="*/ 523 w 1712"/>
                <a:gd name="T81" fmla="*/ 155 h 272"/>
                <a:gd name="T82" fmla="*/ 480 w 1712"/>
                <a:gd name="T83" fmla="*/ 144 h 272"/>
                <a:gd name="T84" fmla="*/ 395 w 1712"/>
                <a:gd name="T85" fmla="*/ 139 h 272"/>
                <a:gd name="T86" fmla="*/ 352 w 1712"/>
                <a:gd name="T87" fmla="*/ 128 h 272"/>
                <a:gd name="T88" fmla="*/ 267 w 1712"/>
                <a:gd name="T89" fmla="*/ 123 h 272"/>
                <a:gd name="T90" fmla="*/ 224 w 1712"/>
                <a:gd name="T91" fmla="*/ 112 h 272"/>
                <a:gd name="T92" fmla="*/ 112 w 1712"/>
                <a:gd name="T93" fmla="*/ 112 h 272"/>
                <a:gd name="T94" fmla="*/ 80 w 1712"/>
                <a:gd name="T95" fmla="*/ 96 h 272"/>
                <a:gd name="T96" fmla="*/ 48 w 1712"/>
                <a:gd name="T97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12" h="272">
                  <a:moveTo>
                    <a:pt x="48" y="0"/>
                  </a:moveTo>
                  <a:lnTo>
                    <a:pt x="80" y="0"/>
                  </a:lnTo>
                  <a:cubicBezTo>
                    <a:pt x="88" y="0"/>
                    <a:pt x="95" y="2"/>
                    <a:pt x="102" y="6"/>
                  </a:cubicBezTo>
                  <a:lnTo>
                    <a:pt x="134" y="22"/>
                  </a:lnTo>
                  <a:lnTo>
                    <a:pt x="112" y="16"/>
                  </a:lnTo>
                  <a:lnTo>
                    <a:pt x="160" y="16"/>
                  </a:lnTo>
                  <a:lnTo>
                    <a:pt x="192" y="16"/>
                  </a:lnTo>
                  <a:lnTo>
                    <a:pt x="224" y="16"/>
                  </a:lnTo>
                  <a:lnTo>
                    <a:pt x="256" y="16"/>
                  </a:lnTo>
                  <a:cubicBezTo>
                    <a:pt x="264" y="16"/>
                    <a:pt x="271" y="18"/>
                    <a:pt x="278" y="22"/>
                  </a:cubicBezTo>
                  <a:lnTo>
                    <a:pt x="310" y="38"/>
                  </a:lnTo>
                  <a:lnTo>
                    <a:pt x="288" y="32"/>
                  </a:lnTo>
                  <a:lnTo>
                    <a:pt x="320" y="32"/>
                  </a:lnTo>
                  <a:lnTo>
                    <a:pt x="352" y="32"/>
                  </a:lnTo>
                  <a:lnTo>
                    <a:pt x="384" y="32"/>
                  </a:lnTo>
                  <a:cubicBezTo>
                    <a:pt x="392" y="32"/>
                    <a:pt x="399" y="34"/>
                    <a:pt x="406" y="38"/>
                  </a:cubicBezTo>
                  <a:lnTo>
                    <a:pt x="438" y="54"/>
                  </a:lnTo>
                  <a:lnTo>
                    <a:pt x="416" y="48"/>
                  </a:lnTo>
                  <a:lnTo>
                    <a:pt x="448" y="48"/>
                  </a:lnTo>
                  <a:lnTo>
                    <a:pt x="480" y="48"/>
                  </a:lnTo>
                  <a:lnTo>
                    <a:pt x="512" y="48"/>
                  </a:lnTo>
                  <a:cubicBezTo>
                    <a:pt x="520" y="48"/>
                    <a:pt x="527" y="50"/>
                    <a:pt x="534" y="54"/>
                  </a:cubicBezTo>
                  <a:lnTo>
                    <a:pt x="566" y="70"/>
                  </a:lnTo>
                  <a:lnTo>
                    <a:pt x="544" y="64"/>
                  </a:lnTo>
                  <a:lnTo>
                    <a:pt x="576" y="64"/>
                  </a:lnTo>
                  <a:lnTo>
                    <a:pt x="608" y="64"/>
                  </a:lnTo>
                  <a:lnTo>
                    <a:pt x="640" y="64"/>
                  </a:lnTo>
                  <a:lnTo>
                    <a:pt x="672" y="64"/>
                  </a:lnTo>
                  <a:cubicBezTo>
                    <a:pt x="680" y="64"/>
                    <a:pt x="687" y="66"/>
                    <a:pt x="694" y="70"/>
                  </a:cubicBezTo>
                  <a:lnTo>
                    <a:pt x="726" y="86"/>
                  </a:lnTo>
                  <a:lnTo>
                    <a:pt x="704" y="80"/>
                  </a:lnTo>
                  <a:lnTo>
                    <a:pt x="736" y="80"/>
                  </a:lnTo>
                  <a:lnTo>
                    <a:pt x="768" y="80"/>
                  </a:lnTo>
                  <a:lnTo>
                    <a:pt x="800" y="80"/>
                  </a:lnTo>
                  <a:cubicBezTo>
                    <a:pt x="806" y="80"/>
                    <a:pt x="811" y="81"/>
                    <a:pt x="816" y="83"/>
                  </a:cubicBezTo>
                  <a:lnTo>
                    <a:pt x="864" y="99"/>
                  </a:lnTo>
                  <a:lnTo>
                    <a:pt x="848" y="96"/>
                  </a:lnTo>
                  <a:lnTo>
                    <a:pt x="880" y="96"/>
                  </a:lnTo>
                  <a:lnTo>
                    <a:pt x="912" y="96"/>
                  </a:lnTo>
                  <a:lnTo>
                    <a:pt x="944" y="96"/>
                  </a:lnTo>
                  <a:cubicBezTo>
                    <a:pt x="952" y="96"/>
                    <a:pt x="959" y="98"/>
                    <a:pt x="966" y="102"/>
                  </a:cubicBezTo>
                  <a:lnTo>
                    <a:pt x="998" y="118"/>
                  </a:lnTo>
                  <a:lnTo>
                    <a:pt x="976" y="112"/>
                  </a:lnTo>
                  <a:lnTo>
                    <a:pt x="1008" y="112"/>
                  </a:lnTo>
                  <a:lnTo>
                    <a:pt x="1040" y="112"/>
                  </a:lnTo>
                  <a:lnTo>
                    <a:pt x="1072" y="112"/>
                  </a:lnTo>
                  <a:lnTo>
                    <a:pt x="1104" y="112"/>
                  </a:lnTo>
                  <a:cubicBezTo>
                    <a:pt x="1112" y="112"/>
                    <a:pt x="1119" y="114"/>
                    <a:pt x="1126" y="118"/>
                  </a:cubicBezTo>
                  <a:lnTo>
                    <a:pt x="1158" y="134"/>
                  </a:lnTo>
                  <a:lnTo>
                    <a:pt x="1136" y="128"/>
                  </a:lnTo>
                  <a:lnTo>
                    <a:pt x="1168" y="128"/>
                  </a:lnTo>
                  <a:lnTo>
                    <a:pt x="1200" y="128"/>
                  </a:lnTo>
                  <a:lnTo>
                    <a:pt x="1232" y="128"/>
                  </a:lnTo>
                  <a:cubicBezTo>
                    <a:pt x="1240" y="128"/>
                    <a:pt x="1247" y="130"/>
                    <a:pt x="1254" y="134"/>
                  </a:cubicBezTo>
                  <a:lnTo>
                    <a:pt x="1286" y="150"/>
                  </a:lnTo>
                  <a:lnTo>
                    <a:pt x="1264" y="144"/>
                  </a:lnTo>
                  <a:lnTo>
                    <a:pt x="1296" y="144"/>
                  </a:lnTo>
                  <a:lnTo>
                    <a:pt x="1328" y="144"/>
                  </a:lnTo>
                  <a:lnTo>
                    <a:pt x="1360" y="144"/>
                  </a:lnTo>
                  <a:lnTo>
                    <a:pt x="1392" y="144"/>
                  </a:lnTo>
                  <a:cubicBezTo>
                    <a:pt x="1400" y="144"/>
                    <a:pt x="1407" y="146"/>
                    <a:pt x="1414" y="150"/>
                  </a:cubicBezTo>
                  <a:lnTo>
                    <a:pt x="1446" y="166"/>
                  </a:lnTo>
                  <a:lnTo>
                    <a:pt x="1424" y="160"/>
                  </a:lnTo>
                  <a:lnTo>
                    <a:pt x="1456" y="160"/>
                  </a:lnTo>
                  <a:lnTo>
                    <a:pt x="1488" y="160"/>
                  </a:lnTo>
                  <a:lnTo>
                    <a:pt x="1536" y="160"/>
                  </a:lnTo>
                  <a:lnTo>
                    <a:pt x="1568" y="160"/>
                  </a:lnTo>
                  <a:cubicBezTo>
                    <a:pt x="1576" y="160"/>
                    <a:pt x="1583" y="162"/>
                    <a:pt x="1590" y="166"/>
                  </a:cubicBezTo>
                  <a:lnTo>
                    <a:pt x="1622" y="182"/>
                  </a:lnTo>
                  <a:lnTo>
                    <a:pt x="1600" y="176"/>
                  </a:lnTo>
                  <a:lnTo>
                    <a:pt x="1632" y="176"/>
                  </a:lnTo>
                  <a:lnTo>
                    <a:pt x="1664" y="176"/>
                  </a:lnTo>
                  <a:cubicBezTo>
                    <a:pt x="1691" y="176"/>
                    <a:pt x="1712" y="198"/>
                    <a:pt x="1712" y="224"/>
                  </a:cubicBezTo>
                  <a:cubicBezTo>
                    <a:pt x="1712" y="251"/>
                    <a:pt x="1691" y="272"/>
                    <a:pt x="1664" y="272"/>
                  </a:cubicBezTo>
                  <a:lnTo>
                    <a:pt x="1632" y="272"/>
                  </a:lnTo>
                  <a:lnTo>
                    <a:pt x="1600" y="272"/>
                  </a:lnTo>
                  <a:cubicBezTo>
                    <a:pt x="1593" y="272"/>
                    <a:pt x="1586" y="271"/>
                    <a:pt x="1579" y="267"/>
                  </a:cubicBezTo>
                  <a:lnTo>
                    <a:pt x="1547" y="251"/>
                  </a:lnTo>
                  <a:lnTo>
                    <a:pt x="1568" y="256"/>
                  </a:lnTo>
                  <a:lnTo>
                    <a:pt x="1536" y="256"/>
                  </a:lnTo>
                  <a:lnTo>
                    <a:pt x="1488" y="256"/>
                  </a:lnTo>
                  <a:lnTo>
                    <a:pt x="1456" y="256"/>
                  </a:lnTo>
                  <a:lnTo>
                    <a:pt x="1424" y="256"/>
                  </a:lnTo>
                  <a:cubicBezTo>
                    <a:pt x="1417" y="256"/>
                    <a:pt x="1410" y="255"/>
                    <a:pt x="1403" y="251"/>
                  </a:cubicBezTo>
                  <a:lnTo>
                    <a:pt x="1371" y="235"/>
                  </a:lnTo>
                  <a:lnTo>
                    <a:pt x="1392" y="240"/>
                  </a:lnTo>
                  <a:lnTo>
                    <a:pt x="1360" y="240"/>
                  </a:lnTo>
                  <a:lnTo>
                    <a:pt x="1328" y="240"/>
                  </a:lnTo>
                  <a:lnTo>
                    <a:pt x="1296" y="240"/>
                  </a:lnTo>
                  <a:lnTo>
                    <a:pt x="1264" y="240"/>
                  </a:lnTo>
                  <a:cubicBezTo>
                    <a:pt x="1257" y="240"/>
                    <a:pt x="1250" y="239"/>
                    <a:pt x="1243" y="235"/>
                  </a:cubicBezTo>
                  <a:lnTo>
                    <a:pt x="1211" y="219"/>
                  </a:lnTo>
                  <a:lnTo>
                    <a:pt x="1232" y="224"/>
                  </a:lnTo>
                  <a:lnTo>
                    <a:pt x="1200" y="224"/>
                  </a:lnTo>
                  <a:lnTo>
                    <a:pt x="1168" y="224"/>
                  </a:lnTo>
                  <a:lnTo>
                    <a:pt x="1136" y="224"/>
                  </a:lnTo>
                  <a:cubicBezTo>
                    <a:pt x="1129" y="224"/>
                    <a:pt x="1122" y="223"/>
                    <a:pt x="1115" y="219"/>
                  </a:cubicBezTo>
                  <a:lnTo>
                    <a:pt x="1083" y="203"/>
                  </a:lnTo>
                  <a:lnTo>
                    <a:pt x="1104" y="208"/>
                  </a:lnTo>
                  <a:lnTo>
                    <a:pt x="1072" y="208"/>
                  </a:lnTo>
                  <a:lnTo>
                    <a:pt x="1040" y="208"/>
                  </a:lnTo>
                  <a:lnTo>
                    <a:pt x="1008" y="208"/>
                  </a:lnTo>
                  <a:lnTo>
                    <a:pt x="976" y="208"/>
                  </a:lnTo>
                  <a:cubicBezTo>
                    <a:pt x="969" y="208"/>
                    <a:pt x="962" y="207"/>
                    <a:pt x="955" y="203"/>
                  </a:cubicBezTo>
                  <a:lnTo>
                    <a:pt x="923" y="187"/>
                  </a:lnTo>
                  <a:lnTo>
                    <a:pt x="944" y="192"/>
                  </a:lnTo>
                  <a:lnTo>
                    <a:pt x="912" y="192"/>
                  </a:lnTo>
                  <a:lnTo>
                    <a:pt x="880" y="192"/>
                  </a:lnTo>
                  <a:lnTo>
                    <a:pt x="848" y="192"/>
                  </a:lnTo>
                  <a:cubicBezTo>
                    <a:pt x="843" y="192"/>
                    <a:pt x="838" y="192"/>
                    <a:pt x="833" y="190"/>
                  </a:cubicBezTo>
                  <a:lnTo>
                    <a:pt x="785" y="174"/>
                  </a:lnTo>
                  <a:lnTo>
                    <a:pt x="800" y="176"/>
                  </a:lnTo>
                  <a:lnTo>
                    <a:pt x="768" y="176"/>
                  </a:lnTo>
                  <a:lnTo>
                    <a:pt x="736" y="176"/>
                  </a:lnTo>
                  <a:lnTo>
                    <a:pt x="704" y="176"/>
                  </a:lnTo>
                  <a:cubicBezTo>
                    <a:pt x="697" y="176"/>
                    <a:pt x="690" y="175"/>
                    <a:pt x="683" y="171"/>
                  </a:cubicBezTo>
                  <a:lnTo>
                    <a:pt x="651" y="155"/>
                  </a:lnTo>
                  <a:lnTo>
                    <a:pt x="672" y="160"/>
                  </a:lnTo>
                  <a:lnTo>
                    <a:pt x="640" y="160"/>
                  </a:lnTo>
                  <a:lnTo>
                    <a:pt x="608" y="160"/>
                  </a:lnTo>
                  <a:lnTo>
                    <a:pt x="576" y="160"/>
                  </a:lnTo>
                  <a:lnTo>
                    <a:pt x="544" y="160"/>
                  </a:lnTo>
                  <a:cubicBezTo>
                    <a:pt x="537" y="160"/>
                    <a:pt x="530" y="159"/>
                    <a:pt x="523" y="155"/>
                  </a:cubicBezTo>
                  <a:lnTo>
                    <a:pt x="491" y="139"/>
                  </a:lnTo>
                  <a:lnTo>
                    <a:pt x="512" y="144"/>
                  </a:lnTo>
                  <a:lnTo>
                    <a:pt x="480" y="144"/>
                  </a:lnTo>
                  <a:lnTo>
                    <a:pt x="448" y="144"/>
                  </a:lnTo>
                  <a:lnTo>
                    <a:pt x="416" y="144"/>
                  </a:lnTo>
                  <a:cubicBezTo>
                    <a:pt x="409" y="144"/>
                    <a:pt x="402" y="143"/>
                    <a:pt x="395" y="139"/>
                  </a:cubicBezTo>
                  <a:lnTo>
                    <a:pt x="363" y="123"/>
                  </a:lnTo>
                  <a:lnTo>
                    <a:pt x="384" y="128"/>
                  </a:lnTo>
                  <a:lnTo>
                    <a:pt x="352" y="128"/>
                  </a:lnTo>
                  <a:lnTo>
                    <a:pt x="320" y="128"/>
                  </a:lnTo>
                  <a:lnTo>
                    <a:pt x="288" y="128"/>
                  </a:lnTo>
                  <a:cubicBezTo>
                    <a:pt x="281" y="128"/>
                    <a:pt x="274" y="127"/>
                    <a:pt x="267" y="123"/>
                  </a:cubicBezTo>
                  <a:lnTo>
                    <a:pt x="235" y="107"/>
                  </a:lnTo>
                  <a:lnTo>
                    <a:pt x="256" y="112"/>
                  </a:lnTo>
                  <a:lnTo>
                    <a:pt x="224" y="112"/>
                  </a:lnTo>
                  <a:lnTo>
                    <a:pt x="192" y="112"/>
                  </a:lnTo>
                  <a:lnTo>
                    <a:pt x="160" y="112"/>
                  </a:lnTo>
                  <a:lnTo>
                    <a:pt x="112" y="112"/>
                  </a:lnTo>
                  <a:cubicBezTo>
                    <a:pt x="105" y="112"/>
                    <a:pt x="98" y="111"/>
                    <a:pt x="91" y="107"/>
                  </a:cubicBezTo>
                  <a:lnTo>
                    <a:pt x="59" y="91"/>
                  </a:lnTo>
                  <a:lnTo>
                    <a:pt x="80" y="96"/>
                  </a:lnTo>
                  <a:lnTo>
                    <a:pt x="48" y="96"/>
                  </a:lnTo>
                  <a:cubicBezTo>
                    <a:pt x="22" y="96"/>
                    <a:pt x="0" y="75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32" name="Freeform 81"/>
            <p:cNvSpPr>
              <a:spLocks/>
            </p:cNvSpPr>
            <p:nvPr/>
          </p:nvSpPr>
          <p:spPr bwMode="auto">
            <a:xfrm>
              <a:off x="2181225" y="1935163"/>
              <a:ext cx="161925" cy="23813"/>
            </a:xfrm>
            <a:custGeom>
              <a:avLst/>
              <a:gdLst>
                <a:gd name="T0" fmla="*/ 102 w 1696"/>
                <a:gd name="T1" fmla="*/ 6 h 256"/>
                <a:gd name="T2" fmla="*/ 144 w 1696"/>
                <a:gd name="T3" fmla="*/ 16 h 256"/>
                <a:gd name="T4" fmla="*/ 240 w 1696"/>
                <a:gd name="T5" fmla="*/ 16 h 256"/>
                <a:gd name="T6" fmla="*/ 272 w 1696"/>
                <a:gd name="T7" fmla="*/ 32 h 256"/>
                <a:gd name="T8" fmla="*/ 368 w 1696"/>
                <a:gd name="T9" fmla="*/ 32 h 256"/>
                <a:gd name="T10" fmla="*/ 454 w 1696"/>
                <a:gd name="T11" fmla="*/ 54 h 256"/>
                <a:gd name="T12" fmla="*/ 496 w 1696"/>
                <a:gd name="T13" fmla="*/ 48 h 256"/>
                <a:gd name="T14" fmla="*/ 582 w 1696"/>
                <a:gd name="T15" fmla="*/ 54 h 256"/>
                <a:gd name="T16" fmla="*/ 640 w 1696"/>
                <a:gd name="T17" fmla="*/ 64 h 256"/>
                <a:gd name="T18" fmla="*/ 726 w 1696"/>
                <a:gd name="T19" fmla="*/ 70 h 256"/>
                <a:gd name="T20" fmla="*/ 768 w 1696"/>
                <a:gd name="T21" fmla="*/ 80 h 256"/>
                <a:gd name="T22" fmla="*/ 864 w 1696"/>
                <a:gd name="T23" fmla="*/ 80 h 256"/>
                <a:gd name="T24" fmla="*/ 896 w 1696"/>
                <a:gd name="T25" fmla="*/ 96 h 256"/>
                <a:gd name="T26" fmla="*/ 992 w 1696"/>
                <a:gd name="T27" fmla="*/ 96 h 256"/>
                <a:gd name="T28" fmla="*/ 1078 w 1696"/>
                <a:gd name="T29" fmla="*/ 118 h 256"/>
                <a:gd name="T30" fmla="*/ 1120 w 1696"/>
                <a:gd name="T31" fmla="*/ 112 h 256"/>
                <a:gd name="T32" fmla="*/ 1206 w 1696"/>
                <a:gd name="T33" fmla="*/ 118 h 256"/>
                <a:gd name="T34" fmla="*/ 1248 w 1696"/>
                <a:gd name="T35" fmla="*/ 128 h 256"/>
                <a:gd name="T36" fmla="*/ 1360 w 1696"/>
                <a:gd name="T37" fmla="*/ 128 h 256"/>
                <a:gd name="T38" fmla="*/ 1392 w 1696"/>
                <a:gd name="T39" fmla="*/ 144 h 256"/>
                <a:gd name="T40" fmla="*/ 1488 w 1696"/>
                <a:gd name="T41" fmla="*/ 144 h 256"/>
                <a:gd name="T42" fmla="*/ 1574 w 1696"/>
                <a:gd name="T43" fmla="*/ 166 h 256"/>
                <a:gd name="T44" fmla="*/ 1616 w 1696"/>
                <a:gd name="T45" fmla="*/ 160 h 256"/>
                <a:gd name="T46" fmla="*/ 1648 w 1696"/>
                <a:gd name="T47" fmla="*/ 256 h 256"/>
                <a:gd name="T48" fmla="*/ 1552 w 1696"/>
                <a:gd name="T49" fmla="*/ 256 h 256"/>
                <a:gd name="T50" fmla="*/ 1520 w 1696"/>
                <a:gd name="T51" fmla="*/ 240 h 256"/>
                <a:gd name="T52" fmla="*/ 1424 w 1696"/>
                <a:gd name="T53" fmla="*/ 240 h 256"/>
                <a:gd name="T54" fmla="*/ 1339 w 1696"/>
                <a:gd name="T55" fmla="*/ 219 h 256"/>
                <a:gd name="T56" fmla="*/ 1280 w 1696"/>
                <a:gd name="T57" fmla="*/ 224 h 256"/>
                <a:gd name="T58" fmla="*/ 1195 w 1696"/>
                <a:gd name="T59" fmla="*/ 219 h 256"/>
                <a:gd name="T60" fmla="*/ 1152 w 1696"/>
                <a:gd name="T61" fmla="*/ 208 h 256"/>
                <a:gd name="T62" fmla="*/ 1056 w 1696"/>
                <a:gd name="T63" fmla="*/ 208 h 256"/>
                <a:gd name="T64" fmla="*/ 1024 w 1696"/>
                <a:gd name="T65" fmla="*/ 192 h 256"/>
                <a:gd name="T66" fmla="*/ 928 w 1696"/>
                <a:gd name="T67" fmla="*/ 192 h 256"/>
                <a:gd name="T68" fmla="*/ 843 w 1696"/>
                <a:gd name="T69" fmla="*/ 171 h 256"/>
                <a:gd name="T70" fmla="*/ 800 w 1696"/>
                <a:gd name="T71" fmla="*/ 176 h 256"/>
                <a:gd name="T72" fmla="*/ 715 w 1696"/>
                <a:gd name="T73" fmla="*/ 171 h 256"/>
                <a:gd name="T74" fmla="*/ 672 w 1696"/>
                <a:gd name="T75" fmla="*/ 160 h 256"/>
                <a:gd name="T76" fmla="*/ 571 w 1696"/>
                <a:gd name="T77" fmla="*/ 155 h 256"/>
                <a:gd name="T78" fmla="*/ 528 w 1696"/>
                <a:gd name="T79" fmla="*/ 144 h 256"/>
                <a:gd name="T80" fmla="*/ 432 w 1696"/>
                <a:gd name="T81" fmla="*/ 144 h 256"/>
                <a:gd name="T82" fmla="*/ 400 w 1696"/>
                <a:gd name="T83" fmla="*/ 128 h 256"/>
                <a:gd name="T84" fmla="*/ 304 w 1696"/>
                <a:gd name="T85" fmla="*/ 128 h 256"/>
                <a:gd name="T86" fmla="*/ 219 w 1696"/>
                <a:gd name="T87" fmla="*/ 107 h 256"/>
                <a:gd name="T88" fmla="*/ 176 w 1696"/>
                <a:gd name="T89" fmla="*/ 112 h 256"/>
                <a:gd name="T90" fmla="*/ 91 w 1696"/>
                <a:gd name="T91" fmla="*/ 107 h 256"/>
                <a:gd name="T92" fmla="*/ 48 w 1696"/>
                <a:gd name="T93" fmla="*/ 9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6" h="256">
                  <a:moveTo>
                    <a:pt x="48" y="0"/>
                  </a:moveTo>
                  <a:lnTo>
                    <a:pt x="80" y="0"/>
                  </a:lnTo>
                  <a:cubicBezTo>
                    <a:pt x="88" y="0"/>
                    <a:pt x="95" y="2"/>
                    <a:pt x="102" y="6"/>
                  </a:cubicBezTo>
                  <a:lnTo>
                    <a:pt x="134" y="22"/>
                  </a:lnTo>
                  <a:lnTo>
                    <a:pt x="112" y="16"/>
                  </a:lnTo>
                  <a:lnTo>
                    <a:pt x="144" y="16"/>
                  </a:lnTo>
                  <a:lnTo>
                    <a:pt x="176" y="16"/>
                  </a:lnTo>
                  <a:lnTo>
                    <a:pt x="208" y="16"/>
                  </a:lnTo>
                  <a:lnTo>
                    <a:pt x="240" y="16"/>
                  </a:lnTo>
                  <a:cubicBezTo>
                    <a:pt x="248" y="16"/>
                    <a:pt x="255" y="18"/>
                    <a:pt x="262" y="22"/>
                  </a:cubicBezTo>
                  <a:lnTo>
                    <a:pt x="294" y="38"/>
                  </a:lnTo>
                  <a:lnTo>
                    <a:pt x="272" y="32"/>
                  </a:lnTo>
                  <a:lnTo>
                    <a:pt x="304" y="32"/>
                  </a:lnTo>
                  <a:lnTo>
                    <a:pt x="336" y="32"/>
                  </a:lnTo>
                  <a:lnTo>
                    <a:pt x="368" y="32"/>
                  </a:lnTo>
                  <a:lnTo>
                    <a:pt x="400" y="32"/>
                  </a:lnTo>
                  <a:cubicBezTo>
                    <a:pt x="408" y="32"/>
                    <a:pt x="415" y="34"/>
                    <a:pt x="422" y="38"/>
                  </a:cubicBezTo>
                  <a:lnTo>
                    <a:pt x="454" y="54"/>
                  </a:lnTo>
                  <a:lnTo>
                    <a:pt x="432" y="48"/>
                  </a:lnTo>
                  <a:lnTo>
                    <a:pt x="464" y="48"/>
                  </a:lnTo>
                  <a:lnTo>
                    <a:pt x="496" y="48"/>
                  </a:lnTo>
                  <a:lnTo>
                    <a:pt x="528" y="48"/>
                  </a:lnTo>
                  <a:lnTo>
                    <a:pt x="560" y="48"/>
                  </a:lnTo>
                  <a:cubicBezTo>
                    <a:pt x="568" y="48"/>
                    <a:pt x="575" y="50"/>
                    <a:pt x="582" y="54"/>
                  </a:cubicBezTo>
                  <a:lnTo>
                    <a:pt x="614" y="70"/>
                  </a:lnTo>
                  <a:lnTo>
                    <a:pt x="592" y="64"/>
                  </a:lnTo>
                  <a:lnTo>
                    <a:pt x="640" y="64"/>
                  </a:lnTo>
                  <a:lnTo>
                    <a:pt x="672" y="64"/>
                  </a:lnTo>
                  <a:lnTo>
                    <a:pt x="704" y="64"/>
                  </a:lnTo>
                  <a:cubicBezTo>
                    <a:pt x="712" y="64"/>
                    <a:pt x="719" y="66"/>
                    <a:pt x="726" y="70"/>
                  </a:cubicBezTo>
                  <a:lnTo>
                    <a:pt x="758" y="86"/>
                  </a:lnTo>
                  <a:lnTo>
                    <a:pt x="736" y="80"/>
                  </a:lnTo>
                  <a:lnTo>
                    <a:pt x="768" y="80"/>
                  </a:lnTo>
                  <a:lnTo>
                    <a:pt x="800" y="80"/>
                  </a:lnTo>
                  <a:lnTo>
                    <a:pt x="832" y="80"/>
                  </a:lnTo>
                  <a:lnTo>
                    <a:pt x="864" y="80"/>
                  </a:lnTo>
                  <a:cubicBezTo>
                    <a:pt x="872" y="80"/>
                    <a:pt x="879" y="82"/>
                    <a:pt x="886" y="86"/>
                  </a:cubicBezTo>
                  <a:lnTo>
                    <a:pt x="918" y="102"/>
                  </a:lnTo>
                  <a:lnTo>
                    <a:pt x="896" y="96"/>
                  </a:lnTo>
                  <a:lnTo>
                    <a:pt x="928" y="96"/>
                  </a:lnTo>
                  <a:lnTo>
                    <a:pt x="960" y="96"/>
                  </a:lnTo>
                  <a:lnTo>
                    <a:pt x="992" y="96"/>
                  </a:lnTo>
                  <a:lnTo>
                    <a:pt x="1024" y="96"/>
                  </a:lnTo>
                  <a:cubicBezTo>
                    <a:pt x="1032" y="96"/>
                    <a:pt x="1039" y="98"/>
                    <a:pt x="1046" y="102"/>
                  </a:cubicBezTo>
                  <a:lnTo>
                    <a:pt x="1078" y="118"/>
                  </a:lnTo>
                  <a:lnTo>
                    <a:pt x="1056" y="112"/>
                  </a:lnTo>
                  <a:lnTo>
                    <a:pt x="1088" y="112"/>
                  </a:lnTo>
                  <a:lnTo>
                    <a:pt x="1120" y="112"/>
                  </a:lnTo>
                  <a:lnTo>
                    <a:pt x="1152" y="112"/>
                  </a:lnTo>
                  <a:lnTo>
                    <a:pt x="1184" y="112"/>
                  </a:lnTo>
                  <a:cubicBezTo>
                    <a:pt x="1192" y="112"/>
                    <a:pt x="1199" y="114"/>
                    <a:pt x="1206" y="118"/>
                  </a:cubicBezTo>
                  <a:lnTo>
                    <a:pt x="1238" y="134"/>
                  </a:lnTo>
                  <a:lnTo>
                    <a:pt x="1216" y="128"/>
                  </a:lnTo>
                  <a:lnTo>
                    <a:pt x="1248" y="128"/>
                  </a:lnTo>
                  <a:lnTo>
                    <a:pt x="1280" y="128"/>
                  </a:lnTo>
                  <a:lnTo>
                    <a:pt x="1328" y="128"/>
                  </a:lnTo>
                  <a:lnTo>
                    <a:pt x="1360" y="128"/>
                  </a:lnTo>
                  <a:cubicBezTo>
                    <a:pt x="1368" y="128"/>
                    <a:pt x="1375" y="130"/>
                    <a:pt x="1382" y="134"/>
                  </a:cubicBezTo>
                  <a:lnTo>
                    <a:pt x="1414" y="150"/>
                  </a:lnTo>
                  <a:lnTo>
                    <a:pt x="1392" y="144"/>
                  </a:lnTo>
                  <a:lnTo>
                    <a:pt x="1424" y="144"/>
                  </a:lnTo>
                  <a:lnTo>
                    <a:pt x="1456" y="144"/>
                  </a:lnTo>
                  <a:lnTo>
                    <a:pt x="1488" y="144"/>
                  </a:lnTo>
                  <a:lnTo>
                    <a:pt x="1520" y="144"/>
                  </a:lnTo>
                  <a:cubicBezTo>
                    <a:pt x="1528" y="144"/>
                    <a:pt x="1535" y="146"/>
                    <a:pt x="1542" y="150"/>
                  </a:cubicBezTo>
                  <a:lnTo>
                    <a:pt x="1574" y="166"/>
                  </a:lnTo>
                  <a:lnTo>
                    <a:pt x="1552" y="160"/>
                  </a:lnTo>
                  <a:lnTo>
                    <a:pt x="1584" y="160"/>
                  </a:lnTo>
                  <a:lnTo>
                    <a:pt x="1616" y="160"/>
                  </a:lnTo>
                  <a:lnTo>
                    <a:pt x="1648" y="160"/>
                  </a:lnTo>
                  <a:cubicBezTo>
                    <a:pt x="1675" y="160"/>
                    <a:pt x="1696" y="182"/>
                    <a:pt x="1696" y="208"/>
                  </a:cubicBezTo>
                  <a:cubicBezTo>
                    <a:pt x="1696" y="235"/>
                    <a:pt x="1675" y="256"/>
                    <a:pt x="1648" y="256"/>
                  </a:cubicBezTo>
                  <a:lnTo>
                    <a:pt x="1616" y="256"/>
                  </a:lnTo>
                  <a:lnTo>
                    <a:pt x="1584" y="256"/>
                  </a:lnTo>
                  <a:lnTo>
                    <a:pt x="1552" y="256"/>
                  </a:lnTo>
                  <a:cubicBezTo>
                    <a:pt x="1545" y="256"/>
                    <a:pt x="1538" y="255"/>
                    <a:pt x="1531" y="251"/>
                  </a:cubicBezTo>
                  <a:lnTo>
                    <a:pt x="1499" y="235"/>
                  </a:lnTo>
                  <a:lnTo>
                    <a:pt x="1520" y="240"/>
                  </a:lnTo>
                  <a:lnTo>
                    <a:pt x="1488" y="240"/>
                  </a:lnTo>
                  <a:lnTo>
                    <a:pt x="1456" y="240"/>
                  </a:lnTo>
                  <a:lnTo>
                    <a:pt x="1424" y="240"/>
                  </a:lnTo>
                  <a:lnTo>
                    <a:pt x="1392" y="240"/>
                  </a:lnTo>
                  <a:cubicBezTo>
                    <a:pt x="1385" y="240"/>
                    <a:pt x="1378" y="239"/>
                    <a:pt x="1371" y="235"/>
                  </a:cubicBezTo>
                  <a:lnTo>
                    <a:pt x="1339" y="219"/>
                  </a:lnTo>
                  <a:lnTo>
                    <a:pt x="1360" y="224"/>
                  </a:lnTo>
                  <a:lnTo>
                    <a:pt x="1328" y="224"/>
                  </a:lnTo>
                  <a:lnTo>
                    <a:pt x="1280" y="224"/>
                  </a:lnTo>
                  <a:lnTo>
                    <a:pt x="1248" y="224"/>
                  </a:lnTo>
                  <a:lnTo>
                    <a:pt x="1216" y="224"/>
                  </a:lnTo>
                  <a:cubicBezTo>
                    <a:pt x="1209" y="224"/>
                    <a:pt x="1202" y="223"/>
                    <a:pt x="1195" y="219"/>
                  </a:cubicBezTo>
                  <a:lnTo>
                    <a:pt x="1163" y="203"/>
                  </a:lnTo>
                  <a:lnTo>
                    <a:pt x="1184" y="208"/>
                  </a:lnTo>
                  <a:lnTo>
                    <a:pt x="1152" y="208"/>
                  </a:lnTo>
                  <a:lnTo>
                    <a:pt x="1120" y="208"/>
                  </a:lnTo>
                  <a:lnTo>
                    <a:pt x="1088" y="208"/>
                  </a:lnTo>
                  <a:lnTo>
                    <a:pt x="1056" y="208"/>
                  </a:lnTo>
                  <a:cubicBezTo>
                    <a:pt x="1049" y="208"/>
                    <a:pt x="1042" y="207"/>
                    <a:pt x="1035" y="203"/>
                  </a:cubicBezTo>
                  <a:lnTo>
                    <a:pt x="1003" y="187"/>
                  </a:lnTo>
                  <a:lnTo>
                    <a:pt x="1024" y="192"/>
                  </a:lnTo>
                  <a:lnTo>
                    <a:pt x="992" y="192"/>
                  </a:lnTo>
                  <a:lnTo>
                    <a:pt x="960" y="192"/>
                  </a:lnTo>
                  <a:lnTo>
                    <a:pt x="928" y="192"/>
                  </a:lnTo>
                  <a:lnTo>
                    <a:pt x="896" y="192"/>
                  </a:lnTo>
                  <a:cubicBezTo>
                    <a:pt x="889" y="192"/>
                    <a:pt x="882" y="191"/>
                    <a:pt x="875" y="187"/>
                  </a:cubicBezTo>
                  <a:lnTo>
                    <a:pt x="843" y="171"/>
                  </a:lnTo>
                  <a:lnTo>
                    <a:pt x="864" y="176"/>
                  </a:lnTo>
                  <a:lnTo>
                    <a:pt x="832" y="176"/>
                  </a:lnTo>
                  <a:lnTo>
                    <a:pt x="800" y="176"/>
                  </a:lnTo>
                  <a:lnTo>
                    <a:pt x="768" y="176"/>
                  </a:lnTo>
                  <a:lnTo>
                    <a:pt x="736" y="176"/>
                  </a:lnTo>
                  <a:cubicBezTo>
                    <a:pt x="729" y="176"/>
                    <a:pt x="722" y="175"/>
                    <a:pt x="715" y="171"/>
                  </a:cubicBezTo>
                  <a:lnTo>
                    <a:pt x="683" y="155"/>
                  </a:lnTo>
                  <a:lnTo>
                    <a:pt x="704" y="160"/>
                  </a:lnTo>
                  <a:lnTo>
                    <a:pt x="672" y="160"/>
                  </a:lnTo>
                  <a:lnTo>
                    <a:pt x="640" y="160"/>
                  </a:lnTo>
                  <a:lnTo>
                    <a:pt x="592" y="160"/>
                  </a:lnTo>
                  <a:cubicBezTo>
                    <a:pt x="585" y="160"/>
                    <a:pt x="578" y="159"/>
                    <a:pt x="571" y="155"/>
                  </a:cubicBezTo>
                  <a:lnTo>
                    <a:pt x="539" y="139"/>
                  </a:lnTo>
                  <a:lnTo>
                    <a:pt x="560" y="144"/>
                  </a:lnTo>
                  <a:lnTo>
                    <a:pt x="528" y="144"/>
                  </a:lnTo>
                  <a:lnTo>
                    <a:pt x="496" y="144"/>
                  </a:lnTo>
                  <a:lnTo>
                    <a:pt x="464" y="144"/>
                  </a:lnTo>
                  <a:lnTo>
                    <a:pt x="432" y="144"/>
                  </a:lnTo>
                  <a:cubicBezTo>
                    <a:pt x="425" y="144"/>
                    <a:pt x="418" y="143"/>
                    <a:pt x="411" y="139"/>
                  </a:cubicBezTo>
                  <a:lnTo>
                    <a:pt x="379" y="123"/>
                  </a:lnTo>
                  <a:lnTo>
                    <a:pt x="400" y="128"/>
                  </a:lnTo>
                  <a:lnTo>
                    <a:pt x="368" y="128"/>
                  </a:lnTo>
                  <a:lnTo>
                    <a:pt x="336" y="128"/>
                  </a:lnTo>
                  <a:lnTo>
                    <a:pt x="304" y="128"/>
                  </a:lnTo>
                  <a:lnTo>
                    <a:pt x="272" y="128"/>
                  </a:lnTo>
                  <a:cubicBezTo>
                    <a:pt x="265" y="128"/>
                    <a:pt x="258" y="127"/>
                    <a:pt x="251" y="123"/>
                  </a:cubicBezTo>
                  <a:lnTo>
                    <a:pt x="219" y="107"/>
                  </a:lnTo>
                  <a:lnTo>
                    <a:pt x="240" y="112"/>
                  </a:lnTo>
                  <a:lnTo>
                    <a:pt x="208" y="112"/>
                  </a:lnTo>
                  <a:lnTo>
                    <a:pt x="176" y="112"/>
                  </a:lnTo>
                  <a:lnTo>
                    <a:pt x="144" y="112"/>
                  </a:lnTo>
                  <a:lnTo>
                    <a:pt x="112" y="112"/>
                  </a:lnTo>
                  <a:cubicBezTo>
                    <a:pt x="105" y="112"/>
                    <a:pt x="98" y="111"/>
                    <a:pt x="91" y="107"/>
                  </a:cubicBezTo>
                  <a:lnTo>
                    <a:pt x="59" y="91"/>
                  </a:lnTo>
                  <a:lnTo>
                    <a:pt x="80" y="96"/>
                  </a:lnTo>
                  <a:lnTo>
                    <a:pt x="48" y="96"/>
                  </a:lnTo>
                  <a:cubicBezTo>
                    <a:pt x="22" y="96"/>
                    <a:pt x="0" y="75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33" name="Freeform 82"/>
            <p:cNvSpPr>
              <a:spLocks/>
            </p:cNvSpPr>
            <p:nvPr/>
          </p:nvSpPr>
          <p:spPr bwMode="auto">
            <a:xfrm>
              <a:off x="2333625" y="1951038"/>
              <a:ext cx="161925" cy="22225"/>
            </a:xfrm>
            <a:custGeom>
              <a:avLst/>
              <a:gdLst>
                <a:gd name="T0" fmla="*/ 112 w 1696"/>
                <a:gd name="T1" fmla="*/ 0 h 240"/>
                <a:gd name="T2" fmla="*/ 144 w 1696"/>
                <a:gd name="T3" fmla="*/ 16 h 240"/>
                <a:gd name="T4" fmla="*/ 240 w 1696"/>
                <a:gd name="T5" fmla="*/ 16 h 240"/>
                <a:gd name="T6" fmla="*/ 326 w 1696"/>
                <a:gd name="T7" fmla="*/ 38 h 240"/>
                <a:gd name="T8" fmla="*/ 368 w 1696"/>
                <a:gd name="T9" fmla="*/ 32 h 240"/>
                <a:gd name="T10" fmla="*/ 470 w 1696"/>
                <a:gd name="T11" fmla="*/ 38 h 240"/>
                <a:gd name="T12" fmla="*/ 512 w 1696"/>
                <a:gd name="T13" fmla="*/ 48 h 240"/>
                <a:gd name="T14" fmla="*/ 608 w 1696"/>
                <a:gd name="T15" fmla="*/ 48 h 240"/>
                <a:gd name="T16" fmla="*/ 640 w 1696"/>
                <a:gd name="T17" fmla="*/ 64 h 240"/>
                <a:gd name="T18" fmla="*/ 736 w 1696"/>
                <a:gd name="T19" fmla="*/ 64 h 240"/>
                <a:gd name="T20" fmla="*/ 822 w 1696"/>
                <a:gd name="T21" fmla="*/ 70 h 240"/>
                <a:gd name="T22" fmla="*/ 864 w 1696"/>
                <a:gd name="T23" fmla="*/ 80 h 240"/>
                <a:gd name="T24" fmla="*/ 960 w 1696"/>
                <a:gd name="T25" fmla="*/ 80 h 240"/>
                <a:gd name="T26" fmla="*/ 992 w 1696"/>
                <a:gd name="T27" fmla="*/ 96 h 240"/>
                <a:gd name="T28" fmla="*/ 1088 w 1696"/>
                <a:gd name="T29" fmla="*/ 96 h 240"/>
                <a:gd name="T30" fmla="*/ 1190 w 1696"/>
                <a:gd name="T31" fmla="*/ 118 h 240"/>
                <a:gd name="T32" fmla="*/ 1232 w 1696"/>
                <a:gd name="T33" fmla="*/ 112 h 240"/>
                <a:gd name="T34" fmla="*/ 1328 w 1696"/>
                <a:gd name="T35" fmla="*/ 112 h 240"/>
                <a:gd name="T36" fmla="*/ 1360 w 1696"/>
                <a:gd name="T37" fmla="*/ 128 h 240"/>
                <a:gd name="T38" fmla="*/ 1456 w 1696"/>
                <a:gd name="T39" fmla="*/ 128 h 240"/>
                <a:gd name="T40" fmla="*/ 1542 w 1696"/>
                <a:gd name="T41" fmla="*/ 150 h 240"/>
                <a:gd name="T42" fmla="*/ 1584 w 1696"/>
                <a:gd name="T43" fmla="*/ 144 h 240"/>
                <a:gd name="T44" fmla="*/ 1696 w 1696"/>
                <a:gd name="T45" fmla="*/ 192 h 240"/>
                <a:gd name="T46" fmla="*/ 1584 w 1696"/>
                <a:gd name="T47" fmla="*/ 240 h 240"/>
                <a:gd name="T48" fmla="*/ 1499 w 1696"/>
                <a:gd name="T49" fmla="*/ 235 h 240"/>
                <a:gd name="T50" fmla="*/ 1456 w 1696"/>
                <a:gd name="T51" fmla="*/ 224 h 240"/>
                <a:gd name="T52" fmla="*/ 1360 w 1696"/>
                <a:gd name="T53" fmla="*/ 224 h 240"/>
                <a:gd name="T54" fmla="*/ 1328 w 1696"/>
                <a:gd name="T55" fmla="*/ 208 h 240"/>
                <a:gd name="T56" fmla="*/ 1232 w 1696"/>
                <a:gd name="T57" fmla="*/ 208 h 240"/>
                <a:gd name="T58" fmla="*/ 1147 w 1696"/>
                <a:gd name="T59" fmla="*/ 203 h 240"/>
                <a:gd name="T60" fmla="*/ 1088 w 1696"/>
                <a:gd name="T61" fmla="*/ 192 h 240"/>
                <a:gd name="T62" fmla="*/ 992 w 1696"/>
                <a:gd name="T63" fmla="*/ 192 h 240"/>
                <a:gd name="T64" fmla="*/ 960 w 1696"/>
                <a:gd name="T65" fmla="*/ 176 h 240"/>
                <a:gd name="T66" fmla="*/ 864 w 1696"/>
                <a:gd name="T67" fmla="*/ 176 h 240"/>
                <a:gd name="T68" fmla="*/ 779 w 1696"/>
                <a:gd name="T69" fmla="*/ 155 h 240"/>
                <a:gd name="T70" fmla="*/ 736 w 1696"/>
                <a:gd name="T71" fmla="*/ 160 h 240"/>
                <a:gd name="T72" fmla="*/ 640 w 1696"/>
                <a:gd name="T73" fmla="*/ 160 h 240"/>
                <a:gd name="T74" fmla="*/ 608 w 1696"/>
                <a:gd name="T75" fmla="*/ 144 h 240"/>
                <a:gd name="T76" fmla="*/ 512 w 1696"/>
                <a:gd name="T77" fmla="*/ 144 h 240"/>
                <a:gd name="T78" fmla="*/ 427 w 1696"/>
                <a:gd name="T79" fmla="*/ 123 h 240"/>
                <a:gd name="T80" fmla="*/ 368 w 1696"/>
                <a:gd name="T81" fmla="*/ 128 h 240"/>
                <a:gd name="T82" fmla="*/ 283 w 1696"/>
                <a:gd name="T83" fmla="*/ 123 h 240"/>
                <a:gd name="T84" fmla="*/ 240 w 1696"/>
                <a:gd name="T85" fmla="*/ 112 h 240"/>
                <a:gd name="T86" fmla="*/ 144 w 1696"/>
                <a:gd name="T87" fmla="*/ 112 h 240"/>
                <a:gd name="T88" fmla="*/ 112 w 1696"/>
                <a:gd name="T89" fmla="*/ 96 h 240"/>
                <a:gd name="T90" fmla="*/ 0 w 1696"/>
                <a:gd name="T91" fmla="*/ 4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96" h="240">
                  <a:moveTo>
                    <a:pt x="48" y="0"/>
                  </a:moveTo>
                  <a:lnTo>
                    <a:pt x="80" y="0"/>
                  </a:lnTo>
                  <a:lnTo>
                    <a:pt x="112" y="0"/>
                  </a:lnTo>
                  <a:cubicBezTo>
                    <a:pt x="120" y="0"/>
                    <a:pt x="127" y="2"/>
                    <a:pt x="134" y="6"/>
                  </a:cubicBezTo>
                  <a:lnTo>
                    <a:pt x="166" y="22"/>
                  </a:lnTo>
                  <a:lnTo>
                    <a:pt x="144" y="16"/>
                  </a:lnTo>
                  <a:lnTo>
                    <a:pt x="176" y="16"/>
                  </a:lnTo>
                  <a:lnTo>
                    <a:pt x="208" y="16"/>
                  </a:lnTo>
                  <a:lnTo>
                    <a:pt x="240" y="16"/>
                  </a:lnTo>
                  <a:lnTo>
                    <a:pt x="272" y="16"/>
                  </a:lnTo>
                  <a:cubicBezTo>
                    <a:pt x="280" y="16"/>
                    <a:pt x="287" y="18"/>
                    <a:pt x="294" y="22"/>
                  </a:cubicBezTo>
                  <a:lnTo>
                    <a:pt x="326" y="38"/>
                  </a:lnTo>
                  <a:lnTo>
                    <a:pt x="304" y="32"/>
                  </a:lnTo>
                  <a:lnTo>
                    <a:pt x="336" y="32"/>
                  </a:lnTo>
                  <a:lnTo>
                    <a:pt x="368" y="32"/>
                  </a:lnTo>
                  <a:lnTo>
                    <a:pt x="416" y="32"/>
                  </a:lnTo>
                  <a:lnTo>
                    <a:pt x="448" y="32"/>
                  </a:lnTo>
                  <a:cubicBezTo>
                    <a:pt x="456" y="32"/>
                    <a:pt x="463" y="34"/>
                    <a:pt x="470" y="38"/>
                  </a:cubicBezTo>
                  <a:lnTo>
                    <a:pt x="502" y="54"/>
                  </a:lnTo>
                  <a:lnTo>
                    <a:pt x="480" y="48"/>
                  </a:lnTo>
                  <a:lnTo>
                    <a:pt x="512" y="48"/>
                  </a:lnTo>
                  <a:lnTo>
                    <a:pt x="544" y="48"/>
                  </a:lnTo>
                  <a:lnTo>
                    <a:pt x="576" y="48"/>
                  </a:lnTo>
                  <a:lnTo>
                    <a:pt x="608" y="48"/>
                  </a:lnTo>
                  <a:cubicBezTo>
                    <a:pt x="616" y="48"/>
                    <a:pt x="623" y="50"/>
                    <a:pt x="630" y="54"/>
                  </a:cubicBezTo>
                  <a:lnTo>
                    <a:pt x="662" y="70"/>
                  </a:lnTo>
                  <a:lnTo>
                    <a:pt x="640" y="64"/>
                  </a:lnTo>
                  <a:lnTo>
                    <a:pt x="672" y="64"/>
                  </a:lnTo>
                  <a:lnTo>
                    <a:pt x="704" y="64"/>
                  </a:lnTo>
                  <a:lnTo>
                    <a:pt x="736" y="64"/>
                  </a:lnTo>
                  <a:lnTo>
                    <a:pt x="768" y="64"/>
                  </a:lnTo>
                  <a:lnTo>
                    <a:pt x="800" y="64"/>
                  </a:lnTo>
                  <a:cubicBezTo>
                    <a:pt x="808" y="64"/>
                    <a:pt x="815" y="66"/>
                    <a:pt x="822" y="70"/>
                  </a:cubicBezTo>
                  <a:lnTo>
                    <a:pt x="854" y="86"/>
                  </a:lnTo>
                  <a:lnTo>
                    <a:pt x="832" y="80"/>
                  </a:lnTo>
                  <a:lnTo>
                    <a:pt x="864" y="80"/>
                  </a:lnTo>
                  <a:lnTo>
                    <a:pt x="896" y="80"/>
                  </a:lnTo>
                  <a:lnTo>
                    <a:pt x="928" y="80"/>
                  </a:lnTo>
                  <a:lnTo>
                    <a:pt x="960" y="80"/>
                  </a:lnTo>
                  <a:cubicBezTo>
                    <a:pt x="968" y="80"/>
                    <a:pt x="975" y="82"/>
                    <a:pt x="982" y="86"/>
                  </a:cubicBezTo>
                  <a:lnTo>
                    <a:pt x="1014" y="102"/>
                  </a:lnTo>
                  <a:lnTo>
                    <a:pt x="992" y="96"/>
                  </a:lnTo>
                  <a:lnTo>
                    <a:pt x="1024" y="96"/>
                  </a:lnTo>
                  <a:lnTo>
                    <a:pt x="1056" y="96"/>
                  </a:lnTo>
                  <a:lnTo>
                    <a:pt x="1088" y="96"/>
                  </a:lnTo>
                  <a:lnTo>
                    <a:pt x="1136" y="96"/>
                  </a:lnTo>
                  <a:cubicBezTo>
                    <a:pt x="1144" y="96"/>
                    <a:pt x="1151" y="98"/>
                    <a:pt x="1158" y="102"/>
                  </a:cubicBezTo>
                  <a:lnTo>
                    <a:pt x="1190" y="118"/>
                  </a:lnTo>
                  <a:lnTo>
                    <a:pt x="1168" y="112"/>
                  </a:lnTo>
                  <a:lnTo>
                    <a:pt x="1200" y="112"/>
                  </a:lnTo>
                  <a:lnTo>
                    <a:pt x="1232" y="112"/>
                  </a:lnTo>
                  <a:lnTo>
                    <a:pt x="1264" y="112"/>
                  </a:lnTo>
                  <a:lnTo>
                    <a:pt x="1296" y="112"/>
                  </a:lnTo>
                  <a:lnTo>
                    <a:pt x="1328" y="112"/>
                  </a:lnTo>
                  <a:cubicBezTo>
                    <a:pt x="1336" y="112"/>
                    <a:pt x="1343" y="114"/>
                    <a:pt x="1350" y="118"/>
                  </a:cubicBezTo>
                  <a:lnTo>
                    <a:pt x="1382" y="134"/>
                  </a:lnTo>
                  <a:lnTo>
                    <a:pt x="1360" y="128"/>
                  </a:lnTo>
                  <a:lnTo>
                    <a:pt x="1392" y="128"/>
                  </a:lnTo>
                  <a:lnTo>
                    <a:pt x="1424" y="128"/>
                  </a:lnTo>
                  <a:lnTo>
                    <a:pt x="1456" y="128"/>
                  </a:lnTo>
                  <a:lnTo>
                    <a:pt x="1488" y="128"/>
                  </a:lnTo>
                  <a:cubicBezTo>
                    <a:pt x="1496" y="128"/>
                    <a:pt x="1503" y="130"/>
                    <a:pt x="1510" y="134"/>
                  </a:cubicBezTo>
                  <a:lnTo>
                    <a:pt x="1542" y="150"/>
                  </a:lnTo>
                  <a:lnTo>
                    <a:pt x="1520" y="144"/>
                  </a:lnTo>
                  <a:lnTo>
                    <a:pt x="1552" y="144"/>
                  </a:lnTo>
                  <a:lnTo>
                    <a:pt x="1584" y="144"/>
                  </a:lnTo>
                  <a:lnTo>
                    <a:pt x="1616" y="144"/>
                  </a:lnTo>
                  <a:lnTo>
                    <a:pt x="1648" y="144"/>
                  </a:lnTo>
                  <a:cubicBezTo>
                    <a:pt x="1675" y="144"/>
                    <a:pt x="1696" y="166"/>
                    <a:pt x="1696" y="192"/>
                  </a:cubicBezTo>
                  <a:cubicBezTo>
                    <a:pt x="1696" y="219"/>
                    <a:pt x="1675" y="240"/>
                    <a:pt x="1648" y="240"/>
                  </a:cubicBezTo>
                  <a:lnTo>
                    <a:pt x="1616" y="240"/>
                  </a:lnTo>
                  <a:lnTo>
                    <a:pt x="1584" y="240"/>
                  </a:lnTo>
                  <a:lnTo>
                    <a:pt x="1552" y="240"/>
                  </a:lnTo>
                  <a:lnTo>
                    <a:pt x="1520" y="240"/>
                  </a:lnTo>
                  <a:cubicBezTo>
                    <a:pt x="1513" y="240"/>
                    <a:pt x="1506" y="239"/>
                    <a:pt x="1499" y="235"/>
                  </a:cubicBezTo>
                  <a:lnTo>
                    <a:pt x="1467" y="219"/>
                  </a:lnTo>
                  <a:lnTo>
                    <a:pt x="1488" y="224"/>
                  </a:lnTo>
                  <a:lnTo>
                    <a:pt x="1456" y="224"/>
                  </a:lnTo>
                  <a:lnTo>
                    <a:pt x="1424" y="224"/>
                  </a:lnTo>
                  <a:lnTo>
                    <a:pt x="1392" y="224"/>
                  </a:lnTo>
                  <a:lnTo>
                    <a:pt x="1360" y="224"/>
                  </a:lnTo>
                  <a:cubicBezTo>
                    <a:pt x="1353" y="224"/>
                    <a:pt x="1346" y="223"/>
                    <a:pt x="1339" y="219"/>
                  </a:cubicBezTo>
                  <a:lnTo>
                    <a:pt x="1307" y="203"/>
                  </a:lnTo>
                  <a:lnTo>
                    <a:pt x="1328" y="208"/>
                  </a:lnTo>
                  <a:lnTo>
                    <a:pt x="1296" y="208"/>
                  </a:lnTo>
                  <a:lnTo>
                    <a:pt x="1264" y="208"/>
                  </a:lnTo>
                  <a:lnTo>
                    <a:pt x="1232" y="208"/>
                  </a:lnTo>
                  <a:lnTo>
                    <a:pt x="1200" y="208"/>
                  </a:lnTo>
                  <a:lnTo>
                    <a:pt x="1168" y="208"/>
                  </a:lnTo>
                  <a:cubicBezTo>
                    <a:pt x="1161" y="208"/>
                    <a:pt x="1154" y="207"/>
                    <a:pt x="1147" y="203"/>
                  </a:cubicBezTo>
                  <a:lnTo>
                    <a:pt x="1115" y="187"/>
                  </a:lnTo>
                  <a:lnTo>
                    <a:pt x="1136" y="192"/>
                  </a:lnTo>
                  <a:lnTo>
                    <a:pt x="1088" y="192"/>
                  </a:lnTo>
                  <a:lnTo>
                    <a:pt x="1056" y="192"/>
                  </a:lnTo>
                  <a:lnTo>
                    <a:pt x="1024" y="192"/>
                  </a:lnTo>
                  <a:lnTo>
                    <a:pt x="992" y="192"/>
                  </a:lnTo>
                  <a:cubicBezTo>
                    <a:pt x="985" y="192"/>
                    <a:pt x="978" y="191"/>
                    <a:pt x="971" y="187"/>
                  </a:cubicBezTo>
                  <a:lnTo>
                    <a:pt x="939" y="171"/>
                  </a:lnTo>
                  <a:lnTo>
                    <a:pt x="960" y="176"/>
                  </a:lnTo>
                  <a:lnTo>
                    <a:pt x="928" y="176"/>
                  </a:lnTo>
                  <a:lnTo>
                    <a:pt x="896" y="176"/>
                  </a:lnTo>
                  <a:lnTo>
                    <a:pt x="864" y="176"/>
                  </a:lnTo>
                  <a:lnTo>
                    <a:pt x="832" y="176"/>
                  </a:lnTo>
                  <a:cubicBezTo>
                    <a:pt x="825" y="176"/>
                    <a:pt x="818" y="175"/>
                    <a:pt x="811" y="171"/>
                  </a:cubicBezTo>
                  <a:lnTo>
                    <a:pt x="779" y="155"/>
                  </a:lnTo>
                  <a:lnTo>
                    <a:pt x="800" y="160"/>
                  </a:lnTo>
                  <a:lnTo>
                    <a:pt x="768" y="160"/>
                  </a:lnTo>
                  <a:lnTo>
                    <a:pt x="736" y="160"/>
                  </a:lnTo>
                  <a:lnTo>
                    <a:pt x="704" y="160"/>
                  </a:lnTo>
                  <a:lnTo>
                    <a:pt x="672" y="160"/>
                  </a:lnTo>
                  <a:lnTo>
                    <a:pt x="640" y="160"/>
                  </a:lnTo>
                  <a:cubicBezTo>
                    <a:pt x="633" y="160"/>
                    <a:pt x="626" y="159"/>
                    <a:pt x="619" y="155"/>
                  </a:cubicBezTo>
                  <a:lnTo>
                    <a:pt x="587" y="139"/>
                  </a:lnTo>
                  <a:lnTo>
                    <a:pt x="608" y="144"/>
                  </a:lnTo>
                  <a:lnTo>
                    <a:pt x="576" y="144"/>
                  </a:lnTo>
                  <a:lnTo>
                    <a:pt x="544" y="144"/>
                  </a:lnTo>
                  <a:lnTo>
                    <a:pt x="512" y="144"/>
                  </a:lnTo>
                  <a:lnTo>
                    <a:pt x="480" y="144"/>
                  </a:lnTo>
                  <a:cubicBezTo>
                    <a:pt x="473" y="144"/>
                    <a:pt x="466" y="143"/>
                    <a:pt x="459" y="139"/>
                  </a:cubicBezTo>
                  <a:lnTo>
                    <a:pt x="427" y="123"/>
                  </a:lnTo>
                  <a:lnTo>
                    <a:pt x="448" y="128"/>
                  </a:lnTo>
                  <a:lnTo>
                    <a:pt x="416" y="128"/>
                  </a:lnTo>
                  <a:lnTo>
                    <a:pt x="368" y="128"/>
                  </a:lnTo>
                  <a:lnTo>
                    <a:pt x="336" y="128"/>
                  </a:lnTo>
                  <a:lnTo>
                    <a:pt x="304" y="128"/>
                  </a:lnTo>
                  <a:cubicBezTo>
                    <a:pt x="297" y="128"/>
                    <a:pt x="290" y="127"/>
                    <a:pt x="283" y="123"/>
                  </a:cubicBezTo>
                  <a:lnTo>
                    <a:pt x="251" y="107"/>
                  </a:lnTo>
                  <a:lnTo>
                    <a:pt x="272" y="112"/>
                  </a:lnTo>
                  <a:lnTo>
                    <a:pt x="240" y="112"/>
                  </a:lnTo>
                  <a:lnTo>
                    <a:pt x="208" y="112"/>
                  </a:lnTo>
                  <a:lnTo>
                    <a:pt x="176" y="112"/>
                  </a:lnTo>
                  <a:lnTo>
                    <a:pt x="144" y="112"/>
                  </a:lnTo>
                  <a:cubicBezTo>
                    <a:pt x="137" y="112"/>
                    <a:pt x="130" y="111"/>
                    <a:pt x="123" y="107"/>
                  </a:cubicBezTo>
                  <a:lnTo>
                    <a:pt x="91" y="91"/>
                  </a:lnTo>
                  <a:lnTo>
                    <a:pt x="112" y="96"/>
                  </a:lnTo>
                  <a:lnTo>
                    <a:pt x="80" y="96"/>
                  </a:lnTo>
                  <a:lnTo>
                    <a:pt x="48" y="96"/>
                  </a:lnTo>
                  <a:cubicBezTo>
                    <a:pt x="22" y="96"/>
                    <a:pt x="0" y="75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34" name="Freeform 83"/>
            <p:cNvSpPr>
              <a:spLocks/>
            </p:cNvSpPr>
            <p:nvPr/>
          </p:nvSpPr>
          <p:spPr bwMode="auto">
            <a:xfrm>
              <a:off x="2486025" y="1963738"/>
              <a:ext cx="163513" cy="23813"/>
            </a:xfrm>
            <a:custGeom>
              <a:avLst/>
              <a:gdLst>
                <a:gd name="T0" fmla="*/ 102 w 1719"/>
                <a:gd name="T1" fmla="*/ 6 h 247"/>
                <a:gd name="T2" fmla="*/ 144 w 1719"/>
                <a:gd name="T3" fmla="*/ 16 h 247"/>
                <a:gd name="T4" fmla="*/ 256 w 1719"/>
                <a:gd name="T5" fmla="*/ 16 h 247"/>
                <a:gd name="T6" fmla="*/ 342 w 1719"/>
                <a:gd name="T7" fmla="*/ 38 h 247"/>
                <a:gd name="T8" fmla="*/ 384 w 1719"/>
                <a:gd name="T9" fmla="*/ 32 h 247"/>
                <a:gd name="T10" fmla="*/ 470 w 1719"/>
                <a:gd name="T11" fmla="*/ 38 h 247"/>
                <a:gd name="T12" fmla="*/ 512 w 1719"/>
                <a:gd name="T13" fmla="*/ 48 h 247"/>
                <a:gd name="T14" fmla="*/ 608 w 1719"/>
                <a:gd name="T15" fmla="*/ 48 h 247"/>
                <a:gd name="T16" fmla="*/ 694 w 1719"/>
                <a:gd name="T17" fmla="*/ 70 h 247"/>
                <a:gd name="T18" fmla="*/ 736 w 1719"/>
                <a:gd name="T19" fmla="*/ 64 h 247"/>
                <a:gd name="T20" fmla="*/ 832 w 1719"/>
                <a:gd name="T21" fmla="*/ 64 h 247"/>
                <a:gd name="T22" fmla="*/ 864 w 1719"/>
                <a:gd name="T23" fmla="*/ 80 h 247"/>
                <a:gd name="T24" fmla="*/ 976 w 1719"/>
                <a:gd name="T25" fmla="*/ 80 h 247"/>
                <a:gd name="T26" fmla="*/ 1062 w 1719"/>
                <a:gd name="T27" fmla="*/ 86 h 247"/>
                <a:gd name="T28" fmla="*/ 1104 w 1719"/>
                <a:gd name="T29" fmla="*/ 96 h 247"/>
                <a:gd name="T30" fmla="*/ 1200 w 1719"/>
                <a:gd name="T31" fmla="*/ 96 h 247"/>
                <a:gd name="T32" fmla="*/ 1286 w 1719"/>
                <a:gd name="T33" fmla="*/ 118 h 247"/>
                <a:gd name="T34" fmla="*/ 1328 w 1719"/>
                <a:gd name="T35" fmla="*/ 112 h 247"/>
                <a:gd name="T36" fmla="*/ 1424 w 1719"/>
                <a:gd name="T37" fmla="*/ 112 h 247"/>
                <a:gd name="T38" fmla="*/ 1456 w 1719"/>
                <a:gd name="T39" fmla="*/ 128 h 247"/>
                <a:gd name="T40" fmla="*/ 1552 w 1719"/>
                <a:gd name="T41" fmla="*/ 128 h 247"/>
                <a:gd name="T42" fmla="*/ 1654 w 1719"/>
                <a:gd name="T43" fmla="*/ 134 h 247"/>
                <a:gd name="T44" fmla="*/ 1643 w 1719"/>
                <a:gd name="T45" fmla="*/ 235 h 247"/>
                <a:gd name="T46" fmla="*/ 1600 w 1719"/>
                <a:gd name="T47" fmla="*/ 224 h 247"/>
                <a:gd name="T48" fmla="*/ 1488 w 1719"/>
                <a:gd name="T49" fmla="*/ 224 h 247"/>
                <a:gd name="T50" fmla="*/ 1403 w 1719"/>
                <a:gd name="T51" fmla="*/ 203 h 247"/>
                <a:gd name="T52" fmla="*/ 1360 w 1719"/>
                <a:gd name="T53" fmla="*/ 208 h 247"/>
                <a:gd name="T54" fmla="*/ 1264 w 1719"/>
                <a:gd name="T55" fmla="*/ 208 h 247"/>
                <a:gd name="T56" fmla="*/ 1232 w 1719"/>
                <a:gd name="T57" fmla="*/ 192 h 247"/>
                <a:gd name="T58" fmla="*/ 1136 w 1719"/>
                <a:gd name="T59" fmla="*/ 192 h 247"/>
                <a:gd name="T60" fmla="*/ 1051 w 1719"/>
                <a:gd name="T61" fmla="*/ 187 h 247"/>
                <a:gd name="T62" fmla="*/ 1008 w 1719"/>
                <a:gd name="T63" fmla="*/ 176 h 247"/>
                <a:gd name="T64" fmla="*/ 912 w 1719"/>
                <a:gd name="T65" fmla="*/ 176 h 247"/>
                <a:gd name="T66" fmla="*/ 811 w 1719"/>
                <a:gd name="T67" fmla="*/ 155 h 247"/>
                <a:gd name="T68" fmla="*/ 768 w 1719"/>
                <a:gd name="T69" fmla="*/ 160 h 247"/>
                <a:gd name="T70" fmla="*/ 672 w 1719"/>
                <a:gd name="T71" fmla="*/ 160 h 247"/>
                <a:gd name="T72" fmla="*/ 640 w 1719"/>
                <a:gd name="T73" fmla="*/ 144 h 247"/>
                <a:gd name="T74" fmla="*/ 544 w 1719"/>
                <a:gd name="T75" fmla="*/ 144 h 247"/>
                <a:gd name="T76" fmla="*/ 459 w 1719"/>
                <a:gd name="T77" fmla="*/ 139 h 247"/>
                <a:gd name="T78" fmla="*/ 416 w 1719"/>
                <a:gd name="T79" fmla="*/ 128 h 247"/>
                <a:gd name="T80" fmla="*/ 320 w 1719"/>
                <a:gd name="T81" fmla="*/ 128 h 247"/>
                <a:gd name="T82" fmla="*/ 288 w 1719"/>
                <a:gd name="T83" fmla="*/ 112 h 247"/>
                <a:gd name="T84" fmla="*/ 176 w 1719"/>
                <a:gd name="T85" fmla="*/ 112 h 247"/>
                <a:gd name="T86" fmla="*/ 91 w 1719"/>
                <a:gd name="T87" fmla="*/ 107 h 247"/>
                <a:gd name="T88" fmla="*/ 48 w 1719"/>
                <a:gd name="T89" fmla="*/ 9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19" h="247">
                  <a:moveTo>
                    <a:pt x="48" y="0"/>
                  </a:moveTo>
                  <a:lnTo>
                    <a:pt x="80" y="0"/>
                  </a:lnTo>
                  <a:cubicBezTo>
                    <a:pt x="88" y="0"/>
                    <a:pt x="95" y="2"/>
                    <a:pt x="102" y="6"/>
                  </a:cubicBezTo>
                  <a:lnTo>
                    <a:pt x="134" y="22"/>
                  </a:lnTo>
                  <a:lnTo>
                    <a:pt x="112" y="16"/>
                  </a:lnTo>
                  <a:lnTo>
                    <a:pt x="144" y="16"/>
                  </a:lnTo>
                  <a:lnTo>
                    <a:pt x="176" y="16"/>
                  </a:lnTo>
                  <a:lnTo>
                    <a:pt x="224" y="16"/>
                  </a:lnTo>
                  <a:lnTo>
                    <a:pt x="256" y="16"/>
                  </a:lnTo>
                  <a:lnTo>
                    <a:pt x="288" y="16"/>
                  </a:lnTo>
                  <a:cubicBezTo>
                    <a:pt x="296" y="16"/>
                    <a:pt x="303" y="18"/>
                    <a:pt x="310" y="22"/>
                  </a:cubicBezTo>
                  <a:lnTo>
                    <a:pt x="342" y="38"/>
                  </a:lnTo>
                  <a:lnTo>
                    <a:pt x="320" y="32"/>
                  </a:lnTo>
                  <a:lnTo>
                    <a:pt x="352" y="32"/>
                  </a:lnTo>
                  <a:lnTo>
                    <a:pt x="384" y="32"/>
                  </a:lnTo>
                  <a:lnTo>
                    <a:pt x="416" y="32"/>
                  </a:lnTo>
                  <a:lnTo>
                    <a:pt x="448" y="32"/>
                  </a:lnTo>
                  <a:cubicBezTo>
                    <a:pt x="456" y="32"/>
                    <a:pt x="463" y="34"/>
                    <a:pt x="470" y="38"/>
                  </a:cubicBezTo>
                  <a:lnTo>
                    <a:pt x="502" y="54"/>
                  </a:lnTo>
                  <a:lnTo>
                    <a:pt x="480" y="48"/>
                  </a:lnTo>
                  <a:lnTo>
                    <a:pt x="512" y="48"/>
                  </a:lnTo>
                  <a:lnTo>
                    <a:pt x="544" y="48"/>
                  </a:lnTo>
                  <a:lnTo>
                    <a:pt x="576" y="48"/>
                  </a:lnTo>
                  <a:lnTo>
                    <a:pt x="608" y="48"/>
                  </a:lnTo>
                  <a:lnTo>
                    <a:pt x="640" y="48"/>
                  </a:lnTo>
                  <a:cubicBezTo>
                    <a:pt x="648" y="48"/>
                    <a:pt x="655" y="50"/>
                    <a:pt x="662" y="54"/>
                  </a:cubicBezTo>
                  <a:lnTo>
                    <a:pt x="694" y="70"/>
                  </a:lnTo>
                  <a:lnTo>
                    <a:pt x="672" y="64"/>
                  </a:lnTo>
                  <a:lnTo>
                    <a:pt x="704" y="64"/>
                  </a:lnTo>
                  <a:lnTo>
                    <a:pt x="736" y="64"/>
                  </a:lnTo>
                  <a:lnTo>
                    <a:pt x="768" y="64"/>
                  </a:lnTo>
                  <a:lnTo>
                    <a:pt x="800" y="64"/>
                  </a:lnTo>
                  <a:lnTo>
                    <a:pt x="832" y="64"/>
                  </a:lnTo>
                  <a:cubicBezTo>
                    <a:pt x="840" y="64"/>
                    <a:pt x="847" y="66"/>
                    <a:pt x="854" y="70"/>
                  </a:cubicBezTo>
                  <a:lnTo>
                    <a:pt x="886" y="86"/>
                  </a:lnTo>
                  <a:lnTo>
                    <a:pt x="864" y="80"/>
                  </a:lnTo>
                  <a:lnTo>
                    <a:pt x="912" y="80"/>
                  </a:lnTo>
                  <a:lnTo>
                    <a:pt x="944" y="80"/>
                  </a:lnTo>
                  <a:lnTo>
                    <a:pt x="976" y="80"/>
                  </a:lnTo>
                  <a:lnTo>
                    <a:pt x="1008" y="80"/>
                  </a:lnTo>
                  <a:lnTo>
                    <a:pt x="1040" y="80"/>
                  </a:lnTo>
                  <a:cubicBezTo>
                    <a:pt x="1048" y="80"/>
                    <a:pt x="1055" y="82"/>
                    <a:pt x="1062" y="86"/>
                  </a:cubicBezTo>
                  <a:lnTo>
                    <a:pt x="1094" y="102"/>
                  </a:lnTo>
                  <a:lnTo>
                    <a:pt x="1072" y="96"/>
                  </a:lnTo>
                  <a:lnTo>
                    <a:pt x="1104" y="96"/>
                  </a:lnTo>
                  <a:lnTo>
                    <a:pt x="1136" y="96"/>
                  </a:lnTo>
                  <a:lnTo>
                    <a:pt x="1168" y="96"/>
                  </a:lnTo>
                  <a:lnTo>
                    <a:pt x="1200" y="96"/>
                  </a:lnTo>
                  <a:lnTo>
                    <a:pt x="1232" y="96"/>
                  </a:lnTo>
                  <a:cubicBezTo>
                    <a:pt x="1240" y="96"/>
                    <a:pt x="1247" y="98"/>
                    <a:pt x="1254" y="102"/>
                  </a:cubicBezTo>
                  <a:lnTo>
                    <a:pt x="1286" y="118"/>
                  </a:lnTo>
                  <a:lnTo>
                    <a:pt x="1264" y="112"/>
                  </a:lnTo>
                  <a:lnTo>
                    <a:pt x="1296" y="112"/>
                  </a:lnTo>
                  <a:lnTo>
                    <a:pt x="1328" y="112"/>
                  </a:lnTo>
                  <a:lnTo>
                    <a:pt x="1360" y="112"/>
                  </a:lnTo>
                  <a:lnTo>
                    <a:pt x="1392" y="112"/>
                  </a:lnTo>
                  <a:lnTo>
                    <a:pt x="1424" y="112"/>
                  </a:lnTo>
                  <a:cubicBezTo>
                    <a:pt x="1432" y="112"/>
                    <a:pt x="1439" y="114"/>
                    <a:pt x="1446" y="118"/>
                  </a:cubicBezTo>
                  <a:lnTo>
                    <a:pt x="1478" y="134"/>
                  </a:lnTo>
                  <a:lnTo>
                    <a:pt x="1456" y="128"/>
                  </a:lnTo>
                  <a:lnTo>
                    <a:pt x="1488" y="128"/>
                  </a:lnTo>
                  <a:lnTo>
                    <a:pt x="1520" y="128"/>
                  </a:lnTo>
                  <a:lnTo>
                    <a:pt x="1552" y="128"/>
                  </a:lnTo>
                  <a:lnTo>
                    <a:pt x="1600" y="128"/>
                  </a:lnTo>
                  <a:lnTo>
                    <a:pt x="1632" y="128"/>
                  </a:lnTo>
                  <a:cubicBezTo>
                    <a:pt x="1640" y="128"/>
                    <a:pt x="1647" y="130"/>
                    <a:pt x="1654" y="134"/>
                  </a:cubicBezTo>
                  <a:lnTo>
                    <a:pt x="1686" y="150"/>
                  </a:lnTo>
                  <a:cubicBezTo>
                    <a:pt x="1710" y="161"/>
                    <a:pt x="1719" y="190"/>
                    <a:pt x="1707" y="214"/>
                  </a:cubicBezTo>
                  <a:cubicBezTo>
                    <a:pt x="1696" y="238"/>
                    <a:pt x="1667" y="247"/>
                    <a:pt x="1643" y="235"/>
                  </a:cubicBezTo>
                  <a:lnTo>
                    <a:pt x="1611" y="219"/>
                  </a:lnTo>
                  <a:lnTo>
                    <a:pt x="1632" y="224"/>
                  </a:lnTo>
                  <a:lnTo>
                    <a:pt x="1600" y="224"/>
                  </a:lnTo>
                  <a:lnTo>
                    <a:pt x="1552" y="224"/>
                  </a:lnTo>
                  <a:lnTo>
                    <a:pt x="1520" y="224"/>
                  </a:lnTo>
                  <a:lnTo>
                    <a:pt x="1488" y="224"/>
                  </a:lnTo>
                  <a:lnTo>
                    <a:pt x="1456" y="224"/>
                  </a:lnTo>
                  <a:cubicBezTo>
                    <a:pt x="1449" y="224"/>
                    <a:pt x="1442" y="223"/>
                    <a:pt x="1435" y="219"/>
                  </a:cubicBezTo>
                  <a:lnTo>
                    <a:pt x="1403" y="203"/>
                  </a:lnTo>
                  <a:lnTo>
                    <a:pt x="1424" y="208"/>
                  </a:lnTo>
                  <a:lnTo>
                    <a:pt x="1392" y="208"/>
                  </a:lnTo>
                  <a:lnTo>
                    <a:pt x="1360" y="208"/>
                  </a:lnTo>
                  <a:lnTo>
                    <a:pt x="1328" y="208"/>
                  </a:lnTo>
                  <a:lnTo>
                    <a:pt x="1296" y="208"/>
                  </a:lnTo>
                  <a:lnTo>
                    <a:pt x="1264" y="208"/>
                  </a:lnTo>
                  <a:cubicBezTo>
                    <a:pt x="1257" y="208"/>
                    <a:pt x="1250" y="207"/>
                    <a:pt x="1243" y="203"/>
                  </a:cubicBezTo>
                  <a:lnTo>
                    <a:pt x="1211" y="187"/>
                  </a:lnTo>
                  <a:lnTo>
                    <a:pt x="1232" y="192"/>
                  </a:lnTo>
                  <a:lnTo>
                    <a:pt x="1200" y="192"/>
                  </a:lnTo>
                  <a:lnTo>
                    <a:pt x="1168" y="192"/>
                  </a:lnTo>
                  <a:lnTo>
                    <a:pt x="1136" y="192"/>
                  </a:lnTo>
                  <a:lnTo>
                    <a:pt x="1104" y="192"/>
                  </a:lnTo>
                  <a:lnTo>
                    <a:pt x="1072" y="192"/>
                  </a:lnTo>
                  <a:cubicBezTo>
                    <a:pt x="1065" y="192"/>
                    <a:pt x="1058" y="191"/>
                    <a:pt x="1051" y="187"/>
                  </a:cubicBezTo>
                  <a:lnTo>
                    <a:pt x="1019" y="171"/>
                  </a:lnTo>
                  <a:lnTo>
                    <a:pt x="1040" y="176"/>
                  </a:lnTo>
                  <a:lnTo>
                    <a:pt x="1008" y="176"/>
                  </a:lnTo>
                  <a:lnTo>
                    <a:pt x="976" y="176"/>
                  </a:lnTo>
                  <a:lnTo>
                    <a:pt x="944" y="176"/>
                  </a:lnTo>
                  <a:lnTo>
                    <a:pt x="912" y="176"/>
                  </a:lnTo>
                  <a:lnTo>
                    <a:pt x="864" y="176"/>
                  </a:lnTo>
                  <a:cubicBezTo>
                    <a:pt x="857" y="176"/>
                    <a:pt x="850" y="175"/>
                    <a:pt x="843" y="171"/>
                  </a:cubicBezTo>
                  <a:lnTo>
                    <a:pt x="811" y="155"/>
                  </a:lnTo>
                  <a:lnTo>
                    <a:pt x="832" y="160"/>
                  </a:lnTo>
                  <a:lnTo>
                    <a:pt x="800" y="160"/>
                  </a:lnTo>
                  <a:lnTo>
                    <a:pt x="768" y="160"/>
                  </a:lnTo>
                  <a:lnTo>
                    <a:pt x="736" y="160"/>
                  </a:lnTo>
                  <a:lnTo>
                    <a:pt x="704" y="160"/>
                  </a:lnTo>
                  <a:lnTo>
                    <a:pt x="672" y="160"/>
                  </a:lnTo>
                  <a:cubicBezTo>
                    <a:pt x="665" y="160"/>
                    <a:pt x="658" y="159"/>
                    <a:pt x="651" y="155"/>
                  </a:cubicBezTo>
                  <a:lnTo>
                    <a:pt x="619" y="139"/>
                  </a:lnTo>
                  <a:lnTo>
                    <a:pt x="640" y="144"/>
                  </a:lnTo>
                  <a:lnTo>
                    <a:pt x="608" y="144"/>
                  </a:lnTo>
                  <a:lnTo>
                    <a:pt x="576" y="144"/>
                  </a:lnTo>
                  <a:lnTo>
                    <a:pt x="544" y="144"/>
                  </a:lnTo>
                  <a:lnTo>
                    <a:pt x="512" y="144"/>
                  </a:lnTo>
                  <a:lnTo>
                    <a:pt x="480" y="144"/>
                  </a:lnTo>
                  <a:cubicBezTo>
                    <a:pt x="473" y="144"/>
                    <a:pt x="466" y="143"/>
                    <a:pt x="459" y="139"/>
                  </a:cubicBezTo>
                  <a:lnTo>
                    <a:pt x="427" y="123"/>
                  </a:lnTo>
                  <a:lnTo>
                    <a:pt x="448" y="128"/>
                  </a:lnTo>
                  <a:lnTo>
                    <a:pt x="416" y="128"/>
                  </a:lnTo>
                  <a:lnTo>
                    <a:pt x="384" y="128"/>
                  </a:lnTo>
                  <a:lnTo>
                    <a:pt x="352" y="128"/>
                  </a:lnTo>
                  <a:lnTo>
                    <a:pt x="320" y="128"/>
                  </a:lnTo>
                  <a:cubicBezTo>
                    <a:pt x="313" y="128"/>
                    <a:pt x="306" y="127"/>
                    <a:pt x="299" y="123"/>
                  </a:cubicBezTo>
                  <a:lnTo>
                    <a:pt x="267" y="107"/>
                  </a:lnTo>
                  <a:lnTo>
                    <a:pt x="288" y="112"/>
                  </a:lnTo>
                  <a:lnTo>
                    <a:pt x="256" y="112"/>
                  </a:lnTo>
                  <a:lnTo>
                    <a:pt x="224" y="112"/>
                  </a:lnTo>
                  <a:lnTo>
                    <a:pt x="176" y="112"/>
                  </a:lnTo>
                  <a:lnTo>
                    <a:pt x="144" y="112"/>
                  </a:lnTo>
                  <a:lnTo>
                    <a:pt x="112" y="112"/>
                  </a:lnTo>
                  <a:cubicBezTo>
                    <a:pt x="105" y="112"/>
                    <a:pt x="98" y="111"/>
                    <a:pt x="91" y="107"/>
                  </a:cubicBezTo>
                  <a:lnTo>
                    <a:pt x="59" y="91"/>
                  </a:lnTo>
                  <a:lnTo>
                    <a:pt x="80" y="96"/>
                  </a:lnTo>
                  <a:lnTo>
                    <a:pt x="48" y="96"/>
                  </a:lnTo>
                  <a:cubicBezTo>
                    <a:pt x="22" y="96"/>
                    <a:pt x="0" y="75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35" name="Freeform 84"/>
            <p:cNvSpPr>
              <a:spLocks/>
            </p:cNvSpPr>
            <p:nvPr/>
          </p:nvSpPr>
          <p:spPr bwMode="auto">
            <a:xfrm>
              <a:off x="2640013" y="1978026"/>
              <a:ext cx="61913" cy="12700"/>
            </a:xfrm>
            <a:custGeom>
              <a:avLst/>
              <a:gdLst>
                <a:gd name="T0" fmla="*/ 48 w 640"/>
                <a:gd name="T1" fmla="*/ 0 h 128"/>
                <a:gd name="T2" fmla="*/ 80 w 640"/>
                <a:gd name="T3" fmla="*/ 0 h 128"/>
                <a:gd name="T4" fmla="*/ 112 w 640"/>
                <a:gd name="T5" fmla="*/ 0 h 128"/>
                <a:gd name="T6" fmla="*/ 144 w 640"/>
                <a:gd name="T7" fmla="*/ 0 h 128"/>
                <a:gd name="T8" fmla="*/ 176 w 640"/>
                <a:gd name="T9" fmla="*/ 0 h 128"/>
                <a:gd name="T10" fmla="*/ 208 w 640"/>
                <a:gd name="T11" fmla="*/ 0 h 128"/>
                <a:gd name="T12" fmla="*/ 230 w 640"/>
                <a:gd name="T13" fmla="*/ 6 h 128"/>
                <a:gd name="T14" fmla="*/ 262 w 640"/>
                <a:gd name="T15" fmla="*/ 22 h 128"/>
                <a:gd name="T16" fmla="*/ 240 w 640"/>
                <a:gd name="T17" fmla="*/ 16 h 128"/>
                <a:gd name="T18" fmla="*/ 272 w 640"/>
                <a:gd name="T19" fmla="*/ 16 h 128"/>
                <a:gd name="T20" fmla="*/ 304 w 640"/>
                <a:gd name="T21" fmla="*/ 16 h 128"/>
                <a:gd name="T22" fmla="*/ 336 w 640"/>
                <a:gd name="T23" fmla="*/ 16 h 128"/>
                <a:gd name="T24" fmla="*/ 368 w 640"/>
                <a:gd name="T25" fmla="*/ 16 h 128"/>
                <a:gd name="T26" fmla="*/ 400 w 640"/>
                <a:gd name="T27" fmla="*/ 16 h 128"/>
                <a:gd name="T28" fmla="*/ 422 w 640"/>
                <a:gd name="T29" fmla="*/ 22 h 128"/>
                <a:gd name="T30" fmla="*/ 454 w 640"/>
                <a:gd name="T31" fmla="*/ 38 h 128"/>
                <a:gd name="T32" fmla="*/ 432 w 640"/>
                <a:gd name="T33" fmla="*/ 32 h 128"/>
                <a:gd name="T34" fmla="*/ 464 w 640"/>
                <a:gd name="T35" fmla="*/ 32 h 128"/>
                <a:gd name="T36" fmla="*/ 496 w 640"/>
                <a:gd name="T37" fmla="*/ 32 h 128"/>
                <a:gd name="T38" fmla="*/ 528 w 640"/>
                <a:gd name="T39" fmla="*/ 32 h 128"/>
                <a:gd name="T40" fmla="*/ 560 w 640"/>
                <a:gd name="T41" fmla="*/ 32 h 128"/>
                <a:gd name="T42" fmla="*/ 592 w 640"/>
                <a:gd name="T43" fmla="*/ 32 h 128"/>
                <a:gd name="T44" fmla="*/ 640 w 640"/>
                <a:gd name="T45" fmla="*/ 80 h 128"/>
                <a:gd name="T46" fmla="*/ 592 w 640"/>
                <a:gd name="T47" fmla="*/ 128 h 128"/>
                <a:gd name="T48" fmla="*/ 560 w 640"/>
                <a:gd name="T49" fmla="*/ 128 h 128"/>
                <a:gd name="T50" fmla="*/ 528 w 640"/>
                <a:gd name="T51" fmla="*/ 128 h 128"/>
                <a:gd name="T52" fmla="*/ 496 w 640"/>
                <a:gd name="T53" fmla="*/ 128 h 128"/>
                <a:gd name="T54" fmla="*/ 464 w 640"/>
                <a:gd name="T55" fmla="*/ 128 h 128"/>
                <a:gd name="T56" fmla="*/ 432 w 640"/>
                <a:gd name="T57" fmla="*/ 128 h 128"/>
                <a:gd name="T58" fmla="*/ 411 w 640"/>
                <a:gd name="T59" fmla="*/ 123 h 128"/>
                <a:gd name="T60" fmla="*/ 379 w 640"/>
                <a:gd name="T61" fmla="*/ 107 h 128"/>
                <a:gd name="T62" fmla="*/ 400 w 640"/>
                <a:gd name="T63" fmla="*/ 112 h 128"/>
                <a:gd name="T64" fmla="*/ 368 w 640"/>
                <a:gd name="T65" fmla="*/ 112 h 128"/>
                <a:gd name="T66" fmla="*/ 336 w 640"/>
                <a:gd name="T67" fmla="*/ 112 h 128"/>
                <a:gd name="T68" fmla="*/ 304 w 640"/>
                <a:gd name="T69" fmla="*/ 112 h 128"/>
                <a:gd name="T70" fmla="*/ 272 w 640"/>
                <a:gd name="T71" fmla="*/ 112 h 128"/>
                <a:gd name="T72" fmla="*/ 240 w 640"/>
                <a:gd name="T73" fmla="*/ 112 h 128"/>
                <a:gd name="T74" fmla="*/ 219 w 640"/>
                <a:gd name="T75" fmla="*/ 107 h 128"/>
                <a:gd name="T76" fmla="*/ 187 w 640"/>
                <a:gd name="T77" fmla="*/ 91 h 128"/>
                <a:gd name="T78" fmla="*/ 208 w 640"/>
                <a:gd name="T79" fmla="*/ 96 h 128"/>
                <a:gd name="T80" fmla="*/ 176 w 640"/>
                <a:gd name="T81" fmla="*/ 96 h 128"/>
                <a:gd name="T82" fmla="*/ 144 w 640"/>
                <a:gd name="T83" fmla="*/ 96 h 128"/>
                <a:gd name="T84" fmla="*/ 112 w 640"/>
                <a:gd name="T85" fmla="*/ 96 h 128"/>
                <a:gd name="T86" fmla="*/ 80 w 640"/>
                <a:gd name="T87" fmla="*/ 96 h 128"/>
                <a:gd name="T88" fmla="*/ 48 w 640"/>
                <a:gd name="T89" fmla="*/ 96 h 128"/>
                <a:gd name="T90" fmla="*/ 0 w 640"/>
                <a:gd name="T91" fmla="*/ 48 h 128"/>
                <a:gd name="T92" fmla="*/ 48 w 640"/>
                <a:gd name="T9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0" h="128">
                  <a:moveTo>
                    <a:pt x="48" y="0"/>
                  </a:moveTo>
                  <a:lnTo>
                    <a:pt x="80" y="0"/>
                  </a:lnTo>
                  <a:lnTo>
                    <a:pt x="112" y="0"/>
                  </a:lnTo>
                  <a:lnTo>
                    <a:pt x="144" y="0"/>
                  </a:lnTo>
                  <a:lnTo>
                    <a:pt x="176" y="0"/>
                  </a:lnTo>
                  <a:lnTo>
                    <a:pt x="208" y="0"/>
                  </a:lnTo>
                  <a:cubicBezTo>
                    <a:pt x="216" y="0"/>
                    <a:pt x="223" y="2"/>
                    <a:pt x="230" y="6"/>
                  </a:cubicBezTo>
                  <a:lnTo>
                    <a:pt x="262" y="22"/>
                  </a:lnTo>
                  <a:lnTo>
                    <a:pt x="240" y="16"/>
                  </a:lnTo>
                  <a:lnTo>
                    <a:pt x="272" y="16"/>
                  </a:lnTo>
                  <a:lnTo>
                    <a:pt x="304" y="16"/>
                  </a:lnTo>
                  <a:lnTo>
                    <a:pt x="336" y="16"/>
                  </a:lnTo>
                  <a:lnTo>
                    <a:pt x="368" y="16"/>
                  </a:lnTo>
                  <a:lnTo>
                    <a:pt x="400" y="16"/>
                  </a:lnTo>
                  <a:cubicBezTo>
                    <a:pt x="408" y="16"/>
                    <a:pt x="415" y="18"/>
                    <a:pt x="422" y="22"/>
                  </a:cubicBezTo>
                  <a:lnTo>
                    <a:pt x="454" y="38"/>
                  </a:lnTo>
                  <a:lnTo>
                    <a:pt x="432" y="32"/>
                  </a:lnTo>
                  <a:lnTo>
                    <a:pt x="464" y="32"/>
                  </a:lnTo>
                  <a:lnTo>
                    <a:pt x="496" y="32"/>
                  </a:lnTo>
                  <a:lnTo>
                    <a:pt x="528" y="32"/>
                  </a:lnTo>
                  <a:lnTo>
                    <a:pt x="560" y="32"/>
                  </a:lnTo>
                  <a:lnTo>
                    <a:pt x="592" y="32"/>
                  </a:lnTo>
                  <a:cubicBezTo>
                    <a:pt x="619" y="32"/>
                    <a:pt x="640" y="54"/>
                    <a:pt x="640" y="80"/>
                  </a:cubicBezTo>
                  <a:cubicBezTo>
                    <a:pt x="640" y="107"/>
                    <a:pt x="619" y="128"/>
                    <a:pt x="592" y="128"/>
                  </a:cubicBezTo>
                  <a:lnTo>
                    <a:pt x="560" y="128"/>
                  </a:lnTo>
                  <a:lnTo>
                    <a:pt x="528" y="128"/>
                  </a:lnTo>
                  <a:lnTo>
                    <a:pt x="496" y="128"/>
                  </a:lnTo>
                  <a:lnTo>
                    <a:pt x="464" y="128"/>
                  </a:lnTo>
                  <a:lnTo>
                    <a:pt x="432" y="128"/>
                  </a:lnTo>
                  <a:cubicBezTo>
                    <a:pt x="425" y="128"/>
                    <a:pt x="418" y="127"/>
                    <a:pt x="411" y="123"/>
                  </a:cubicBezTo>
                  <a:lnTo>
                    <a:pt x="379" y="107"/>
                  </a:lnTo>
                  <a:lnTo>
                    <a:pt x="400" y="112"/>
                  </a:lnTo>
                  <a:lnTo>
                    <a:pt x="368" y="112"/>
                  </a:lnTo>
                  <a:lnTo>
                    <a:pt x="336" y="112"/>
                  </a:lnTo>
                  <a:lnTo>
                    <a:pt x="304" y="112"/>
                  </a:lnTo>
                  <a:lnTo>
                    <a:pt x="272" y="112"/>
                  </a:lnTo>
                  <a:lnTo>
                    <a:pt x="240" y="112"/>
                  </a:lnTo>
                  <a:cubicBezTo>
                    <a:pt x="233" y="112"/>
                    <a:pt x="226" y="111"/>
                    <a:pt x="219" y="107"/>
                  </a:cubicBezTo>
                  <a:lnTo>
                    <a:pt x="187" y="91"/>
                  </a:lnTo>
                  <a:lnTo>
                    <a:pt x="208" y="96"/>
                  </a:lnTo>
                  <a:lnTo>
                    <a:pt x="176" y="96"/>
                  </a:lnTo>
                  <a:lnTo>
                    <a:pt x="144" y="96"/>
                  </a:lnTo>
                  <a:lnTo>
                    <a:pt x="112" y="96"/>
                  </a:lnTo>
                  <a:lnTo>
                    <a:pt x="80" y="96"/>
                  </a:lnTo>
                  <a:lnTo>
                    <a:pt x="48" y="96"/>
                  </a:lnTo>
                  <a:cubicBezTo>
                    <a:pt x="22" y="96"/>
                    <a:pt x="0" y="75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36" name="Rectangle 85"/>
            <p:cNvSpPr>
              <a:spLocks noChangeArrowheads="1"/>
            </p:cNvSpPr>
            <p:nvPr/>
          </p:nvSpPr>
          <p:spPr bwMode="auto">
            <a:xfrm>
              <a:off x="1144886" y="3993505"/>
              <a:ext cx="242888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y =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37" name="Rectangle 86"/>
            <p:cNvSpPr>
              <a:spLocks noChangeArrowheads="1"/>
            </p:cNvSpPr>
            <p:nvPr/>
          </p:nvSpPr>
          <p:spPr bwMode="auto">
            <a:xfrm>
              <a:off x="1324273" y="3993505"/>
              <a:ext cx="103188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38" name="Rectangle 87"/>
            <p:cNvSpPr>
              <a:spLocks noChangeArrowheads="1"/>
            </p:cNvSpPr>
            <p:nvPr/>
          </p:nvSpPr>
          <p:spPr bwMode="auto">
            <a:xfrm>
              <a:off x="1362373" y="3993505"/>
              <a:ext cx="9398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64.788x + 748.69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39" name="Rectangle 88"/>
            <p:cNvSpPr>
              <a:spLocks noChangeArrowheads="1"/>
            </p:cNvSpPr>
            <p:nvPr/>
          </p:nvSpPr>
          <p:spPr bwMode="auto">
            <a:xfrm>
              <a:off x="1403648" y="4149080"/>
              <a:ext cx="64611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R² = 0.0795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40" name="Rectangle 89"/>
            <p:cNvSpPr>
              <a:spLocks noChangeArrowheads="1"/>
            </p:cNvSpPr>
            <p:nvPr/>
          </p:nvSpPr>
          <p:spPr bwMode="auto">
            <a:xfrm>
              <a:off x="323850" y="3470276"/>
              <a:ext cx="130175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41" name="Rectangle 90"/>
            <p:cNvSpPr>
              <a:spLocks noChangeArrowheads="1"/>
            </p:cNvSpPr>
            <p:nvPr/>
          </p:nvSpPr>
          <p:spPr bwMode="auto">
            <a:xfrm>
              <a:off x="195263" y="3233738"/>
              <a:ext cx="255588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42" name="Rectangle 91"/>
            <p:cNvSpPr>
              <a:spLocks noChangeArrowheads="1"/>
            </p:cNvSpPr>
            <p:nvPr/>
          </p:nvSpPr>
          <p:spPr bwMode="auto">
            <a:xfrm>
              <a:off x="195263" y="2997201"/>
              <a:ext cx="255588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43" name="Rectangle 92"/>
            <p:cNvSpPr>
              <a:spLocks noChangeArrowheads="1"/>
            </p:cNvSpPr>
            <p:nvPr/>
          </p:nvSpPr>
          <p:spPr bwMode="auto">
            <a:xfrm>
              <a:off x="195263" y="2760663"/>
              <a:ext cx="255588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300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44" name="Rectangle 93"/>
            <p:cNvSpPr>
              <a:spLocks noChangeArrowheads="1"/>
            </p:cNvSpPr>
            <p:nvPr/>
          </p:nvSpPr>
          <p:spPr bwMode="auto">
            <a:xfrm>
              <a:off x="195263" y="2524126"/>
              <a:ext cx="255588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400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45" name="Rectangle 94"/>
            <p:cNvSpPr>
              <a:spLocks noChangeArrowheads="1"/>
            </p:cNvSpPr>
            <p:nvPr/>
          </p:nvSpPr>
          <p:spPr bwMode="auto">
            <a:xfrm>
              <a:off x="195263" y="2289176"/>
              <a:ext cx="255588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500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46" name="Rectangle 95"/>
            <p:cNvSpPr>
              <a:spLocks noChangeArrowheads="1"/>
            </p:cNvSpPr>
            <p:nvPr/>
          </p:nvSpPr>
          <p:spPr bwMode="auto">
            <a:xfrm>
              <a:off x="195263" y="2052638"/>
              <a:ext cx="255588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600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47" name="Rectangle 96"/>
            <p:cNvSpPr>
              <a:spLocks noChangeArrowheads="1"/>
            </p:cNvSpPr>
            <p:nvPr/>
          </p:nvSpPr>
          <p:spPr bwMode="auto">
            <a:xfrm>
              <a:off x="195263" y="1816101"/>
              <a:ext cx="255588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700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48" name="Rectangle 97"/>
            <p:cNvSpPr>
              <a:spLocks noChangeArrowheads="1"/>
            </p:cNvSpPr>
            <p:nvPr/>
          </p:nvSpPr>
          <p:spPr bwMode="auto">
            <a:xfrm>
              <a:off x="195263" y="1579563"/>
              <a:ext cx="255588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800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49" name="Rectangle 98"/>
            <p:cNvSpPr>
              <a:spLocks noChangeArrowheads="1"/>
            </p:cNvSpPr>
            <p:nvPr/>
          </p:nvSpPr>
          <p:spPr bwMode="auto">
            <a:xfrm>
              <a:off x="474663" y="3635376"/>
              <a:ext cx="128588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50" name="Rectangle 99"/>
            <p:cNvSpPr>
              <a:spLocks noChangeArrowheads="1"/>
            </p:cNvSpPr>
            <p:nvPr/>
          </p:nvSpPr>
          <p:spPr bwMode="auto">
            <a:xfrm>
              <a:off x="1260475" y="3635376"/>
              <a:ext cx="223838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0.5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51" name="Rectangle 100"/>
            <p:cNvSpPr>
              <a:spLocks noChangeArrowheads="1"/>
            </p:cNvSpPr>
            <p:nvPr/>
          </p:nvSpPr>
          <p:spPr bwMode="auto">
            <a:xfrm>
              <a:off x="2141538" y="3635376"/>
              <a:ext cx="130175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52" name="Rectangle 101"/>
            <p:cNvSpPr>
              <a:spLocks noChangeArrowheads="1"/>
            </p:cNvSpPr>
            <p:nvPr/>
          </p:nvSpPr>
          <p:spPr bwMode="auto">
            <a:xfrm>
              <a:off x="2927350" y="3635376"/>
              <a:ext cx="225425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1.5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53" name="Rectangle 102"/>
            <p:cNvSpPr>
              <a:spLocks noChangeArrowheads="1"/>
            </p:cNvSpPr>
            <p:nvPr/>
          </p:nvSpPr>
          <p:spPr bwMode="auto">
            <a:xfrm>
              <a:off x="1259632" y="1268760"/>
              <a:ext cx="10556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TCT1 (</a:t>
              </a:r>
              <a:r>
                <a:rPr kumimoji="0" lang="en-US" sz="18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ms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478" name="Gruppo 13477"/>
          <p:cNvGrpSpPr/>
          <p:nvPr/>
        </p:nvGrpSpPr>
        <p:grpSpPr>
          <a:xfrm>
            <a:off x="5076056" y="3140968"/>
            <a:ext cx="2959100" cy="2990081"/>
            <a:chOff x="4011613" y="3861048"/>
            <a:chExt cx="2959100" cy="2990081"/>
          </a:xfrm>
        </p:grpSpPr>
        <p:sp>
          <p:nvSpPr>
            <p:cNvPr id="13363" name="Rectangle 113"/>
            <p:cNvSpPr>
              <a:spLocks noChangeArrowheads="1"/>
            </p:cNvSpPr>
            <p:nvPr/>
          </p:nvSpPr>
          <p:spPr bwMode="auto">
            <a:xfrm>
              <a:off x="4321175" y="4327525"/>
              <a:ext cx="2503488" cy="18907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64" name="Freeform 114"/>
            <p:cNvSpPr>
              <a:spLocks noEditPoints="1"/>
            </p:cNvSpPr>
            <p:nvPr/>
          </p:nvSpPr>
          <p:spPr bwMode="auto">
            <a:xfrm>
              <a:off x="4321175" y="4324350"/>
              <a:ext cx="2503488" cy="1662112"/>
            </a:xfrm>
            <a:custGeom>
              <a:avLst/>
              <a:gdLst>
                <a:gd name="T0" fmla="*/ 0 w 1577"/>
                <a:gd name="T1" fmla="*/ 1041 h 1047"/>
                <a:gd name="T2" fmla="*/ 1577 w 1577"/>
                <a:gd name="T3" fmla="*/ 1041 h 1047"/>
                <a:gd name="T4" fmla="*/ 1577 w 1577"/>
                <a:gd name="T5" fmla="*/ 1047 h 1047"/>
                <a:gd name="T6" fmla="*/ 0 w 1577"/>
                <a:gd name="T7" fmla="*/ 1047 h 1047"/>
                <a:gd name="T8" fmla="*/ 0 w 1577"/>
                <a:gd name="T9" fmla="*/ 1041 h 1047"/>
                <a:gd name="T10" fmla="*/ 0 w 1577"/>
                <a:gd name="T11" fmla="*/ 892 h 1047"/>
                <a:gd name="T12" fmla="*/ 1577 w 1577"/>
                <a:gd name="T13" fmla="*/ 892 h 1047"/>
                <a:gd name="T14" fmla="*/ 1577 w 1577"/>
                <a:gd name="T15" fmla="*/ 898 h 1047"/>
                <a:gd name="T16" fmla="*/ 0 w 1577"/>
                <a:gd name="T17" fmla="*/ 898 h 1047"/>
                <a:gd name="T18" fmla="*/ 0 w 1577"/>
                <a:gd name="T19" fmla="*/ 892 h 1047"/>
                <a:gd name="T20" fmla="*/ 0 w 1577"/>
                <a:gd name="T21" fmla="*/ 744 h 1047"/>
                <a:gd name="T22" fmla="*/ 1577 w 1577"/>
                <a:gd name="T23" fmla="*/ 744 h 1047"/>
                <a:gd name="T24" fmla="*/ 1577 w 1577"/>
                <a:gd name="T25" fmla="*/ 749 h 1047"/>
                <a:gd name="T26" fmla="*/ 0 w 1577"/>
                <a:gd name="T27" fmla="*/ 749 h 1047"/>
                <a:gd name="T28" fmla="*/ 0 w 1577"/>
                <a:gd name="T29" fmla="*/ 744 h 1047"/>
                <a:gd name="T30" fmla="*/ 0 w 1577"/>
                <a:gd name="T31" fmla="*/ 595 h 1047"/>
                <a:gd name="T32" fmla="*/ 1577 w 1577"/>
                <a:gd name="T33" fmla="*/ 595 h 1047"/>
                <a:gd name="T34" fmla="*/ 1577 w 1577"/>
                <a:gd name="T35" fmla="*/ 601 h 1047"/>
                <a:gd name="T36" fmla="*/ 0 w 1577"/>
                <a:gd name="T37" fmla="*/ 601 h 1047"/>
                <a:gd name="T38" fmla="*/ 0 w 1577"/>
                <a:gd name="T39" fmla="*/ 595 h 1047"/>
                <a:gd name="T40" fmla="*/ 0 w 1577"/>
                <a:gd name="T41" fmla="*/ 446 h 1047"/>
                <a:gd name="T42" fmla="*/ 1577 w 1577"/>
                <a:gd name="T43" fmla="*/ 446 h 1047"/>
                <a:gd name="T44" fmla="*/ 1577 w 1577"/>
                <a:gd name="T45" fmla="*/ 452 h 1047"/>
                <a:gd name="T46" fmla="*/ 0 w 1577"/>
                <a:gd name="T47" fmla="*/ 452 h 1047"/>
                <a:gd name="T48" fmla="*/ 0 w 1577"/>
                <a:gd name="T49" fmla="*/ 446 h 1047"/>
                <a:gd name="T50" fmla="*/ 0 w 1577"/>
                <a:gd name="T51" fmla="*/ 297 h 1047"/>
                <a:gd name="T52" fmla="*/ 1577 w 1577"/>
                <a:gd name="T53" fmla="*/ 297 h 1047"/>
                <a:gd name="T54" fmla="*/ 1577 w 1577"/>
                <a:gd name="T55" fmla="*/ 303 h 1047"/>
                <a:gd name="T56" fmla="*/ 0 w 1577"/>
                <a:gd name="T57" fmla="*/ 303 h 1047"/>
                <a:gd name="T58" fmla="*/ 0 w 1577"/>
                <a:gd name="T59" fmla="*/ 297 h 1047"/>
                <a:gd name="T60" fmla="*/ 0 w 1577"/>
                <a:gd name="T61" fmla="*/ 148 h 1047"/>
                <a:gd name="T62" fmla="*/ 1577 w 1577"/>
                <a:gd name="T63" fmla="*/ 148 h 1047"/>
                <a:gd name="T64" fmla="*/ 1577 w 1577"/>
                <a:gd name="T65" fmla="*/ 154 h 1047"/>
                <a:gd name="T66" fmla="*/ 0 w 1577"/>
                <a:gd name="T67" fmla="*/ 154 h 1047"/>
                <a:gd name="T68" fmla="*/ 0 w 1577"/>
                <a:gd name="T69" fmla="*/ 148 h 1047"/>
                <a:gd name="T70" fmla="*/ 0 w 1577"/>
                <a:gd name="T71" fmla="*/ 0 h 1047"/>
                <a:gd name="T72" fmla="*/ 1577 w 1577"/>
                <a:gd name="T73" fmla="*/ 0 h 1047"/>
                <a:gd name="T74" fmla="*/ 1577 w 1577"/>
                <a:gd name="T75" fmla="*/ 5 h 1047"/>
                <a:gd name="T76" fmla="*/ 0 w 1577"/>
                <a:gd name="T77" fmla="*/ 5 h 1047"/>
                <a:gd name="T78" fmla="*/ 0 w 1577"/>
                <a:gd name="T79" fmla="*/ 0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77" h="1047">
                  <a:moveTo>
                    <a:pt x="0" y="1041"/>
                  </a:moveTo>
                  <a:lnTo>
                    <a:pt x="1577" y="1041"/>
                  </a:lnTo>
                  <a:lnTo>
                    <a:pt x="1577" y="1047"/>
                  </a:lnTo>
                  <a:lnTo>
                    <a:pt x="0" y="1047"/>
                  </a:lnTo>
                  <a:lnTo>
                    <a:pt x="0" y="1041"/>
                  </a:lnTo>
                  <a:close/>
                  <a:moveTo>
                    <a:pt x="0" y="892"/>
                  </a:moveTo>
                  <a:lnTo>
                    <a:pt x="1577" y="892"/>
                  </a:lnTo>
                  <a:lnTo>
                    <a:pt x="1577" y="898"/>
                  </a:lnTo>
                  <a:lnTo>
                    <a:pt x="0" y="898"/>
                  </a:lnTo>
                  <a:lnTo>
                    <a:pt x="0" y="892"/>
                  </a:lnTo>
                  <a:close/>
                  <a:moveTo>
                    <a:pt x="0" y="744"/>
                  </a:moveTo>
                  <a:lnTo>
                    <a:pt x="1577" y="744"/>
                  </a:lnTo>
                  <a:lnTo>
                    <a:pt x="1577" y="749"/>
                  </a:lnTo>
                  <a:lnTo>
                    <a:pt x="0" y="749"/>
                  </a:lnTo>
                  <a:lnTo>
                    <a:pt x="0" y="744"/>
                  </a:lnTo>
                  <a:close/>
                  <a:moveTo>
                    <a:pt x="0" y="595"/>
                  </a:moveTo>
                  <a:lnTo>
                    <a:pt x="1577" y="595"/>
                  </a:lnTo>
                  <a:lnTo>
                    <a:pt x="1577" y="601"/>
                  </a:lnTo>
                  <a:lnTo>
                    <a:pt x="0" y="601"/>
                  </a:lnTo>
                  <a:lnTo>
                    <a:pt x="0" y="595"/>
                  </a:lnTo>
                  <a:close/>
                  <a:moveTo>
                    <a:pt x="0" y="446"/>
                  </a:moveTo>
                  <a:lnTo>
                    <a:pt x="1577" y="446"/>
                  </a:lnTo>
                  <a:lnTo>
                    <a:pt x="1577" y="452"/>
                  </a:lnTo>
                  <a:lnTo>
                    <a:pt x="0" y="452"/>
                  </a:lnTo>
                  <a:lnTo>
                    <a:pt x="0" y="446"/>
                  </a:lnTo>
                  <a:close/>
                  <a:moveTo>
                    <a:pt x="0" y="297"/>
                  </a:moveTo>
                  <a:lnTo>
                    <a:pt x="1577" y="297"/>
                  </a:lnTo>
                  <a:lnTo>
                    <a:pt x="1577" y="303"/>
                  </a:lnTo>
                  <a:lnTo>
                    <a:pt x="0" y="303"/>
                  </a:lnTo>
                  <a:lnTo>
                    <a:pt x="0" y="297"/>
                  </a:lnTo>
                  <a:close/>
                  <a:moveTo>
                    <a:pt x="0" y="148"/>
                  </a:moveTo>
                  <a:lnTo>
                    <a:pt x="1577" y="148"/>
                  </a:lnTo>
                  <a:lnTo>
                    <a:pt x="1577" y="154"/>
                  </a:lnTo>
                  <a:lnTo>
                    <a:pt x="0" y="154"/>
                  </a:lnTo>
                  <a:lnTo>
                    <a:pt x="0" y="148"/>
                  </a:lnTo>
                  <a:close/>
                  <a:moveTo>
                    <a:pt x="0" y="0"/>
                  </a:moveTo>
                  <a:lnTo>
                    <a:pt x="1577" y="0"/>
                  </a:lnTo>
                  <a:lnTo>
                    <a:pt x="1577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686"/>
            </a:solidFill>
            <a:ln w="1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65" name="Rectangle 115"/>
            <p:cNvSpPr>
              <a:spLocks noChangeArrowheads="1"/>
            </p:cNvSpPr>
            <p:nvPr/>
          </p:nvSpPr>
          <p:spPr bwMode="auto">
            <a:xfrm>
              <a:off x="4316413" y="4327525"/>
              <a:ext cx="9525" cy="1890712"/>
            </a:xfrm>
            <a:prstGeom prst="rect">
              <a:avLst/>
            </a:prstGeom>
            <a:solidFill>
              <a:srgbClr val="868686"/>
            </a:solidFill>
            <a:ln w="1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66" name="Freeform 116"/>
            <p:cNvSpPr>
              <a:spLocks noEditPoints="1"/>
            </p:cNvSpPr>
            <p:nvPr/>
          </p:nvSpPr>
          <p:spPr bwMode="auto">
            <a:xfrm>
              <a:off x="4281488" y="4324350"/>
              <a:ext cx="39688" cy="1898650"/>
            </a:xfrm>
            <a:custGeom>
              <a:avLst/>
              <a:gdLst>
                <a:gd name="T0" fmla="*/ 0 w 25"/>
                <a:gd name="T1" fmla="*/ 1190 h 1196"/>
                <a:gd name="T2" fmla="*/ 25 w 25"/>
                <a:gd name="T3" fmla="*/ 1190 h 1196"/>
                <a:gd name="T4" fmla="*/ 25 w 25"/>
                <a:gd name="T5" fmla="*/ 1196 h 1196"/>
                <a:gd name="T6" fmla="*/ 0 w 25"/>
                <a:gd name="T7" fmla="*/ 1196 h 1196"/>
                <a:gd name="T8" fmla="*/ 0 w 25"/>
                <a:gd name="T9" fmla="*/ 1190 h 1196"/>
                <a:gd name="T10" fmla="*/ 0 w 25"/>
                <a:gd name="T11" fmla="*/ 1041 h 1196"/>
                <a:gd name="T12" fmla="*/ 25 w 25"/>
                <a:gd name="T13" fmla="*/ 1041 h 1196"/>
                <a:gd name="T14" fmla="*/ 25 w 25"/>
                <a:gd name="T15" fmla="*/ 1047 h 1196"/>
                <a:gd name="T16" fmla="*/ 0 w 25"/>
                <a:gd name="T17" fmla="*/ 1047 h 1196"/>
                <a:gd name="T18" fmla="*/ 0 w 25"/>
                <a:gd name="T19" fmla="*/ 1041 h 1196"/>
                <a:gd name="T20" fmla="*/ 0 w 25"/>
                <a:gd name="T21" fmla="*/ 892 h 1196"/>
                <a:gd name="T22" fmla="*/ 25 w 25"/>
                <a:gd name="T23" fmla="*/ 892 h 1196"/>
                <a:gd name="T24" fmla="*/ 25 w 25"/>
                <a:gd name="T25" fmla="*/ 898 h 1196"/>
                <a:gd name="T26" fmla="*/ 0 w 25"/>
                <a:gd name="T27" fmla="*/ 898 h 1196"/>
                <a:gd name="T28" fmla="*/ 0 w 25"/>
                <a:gd name="T29" fmla="*/ 892 h 1196"/>
                <a:gd name="T30" fmla="*/ 0 w 25"/>
                <a:gd name="T31" fmla="*/ 744 h 1196"/>
                <a:gd name="T32" fmla="*/ 25 w 25"/>
                <a:gd name="T33" fmla="*/ 744 h 1196"/>
                <a:gd name="T34" fmla="*/ 25 w 25"/>
                <a:gd name="T35" fmla="*/ 749 h 1196"/>
                <a:gd name="T36" fmla="*/ 0 w 25"/>
                <a:gd name="T37" fmla="*/ 749 h 1196"/>
                <a:gd name="T38" fmla="*/ 0 w 25"/>
                <a:gd name="T39" fmla="*/ 744 h 1196"/>
                <a:gd name="T40" fmla="*/ 0 w 25"/>
                <a:gd name="T41" fmla="*/ 595 h 1196"/>
                <a:gd name="T42" fmla="*/ 25 w 25"/>
                <a:gd name="T43" fmla="*/ 595 h 1196"/>
                <a:gd name="T44" fmla="*/ 25 w 25"/>
                <a:gd name="T45" fmla="*/ 601 h 1196"/>
                <a:gd name="T46" fmla="*/ 0 w 25"/>
                <a:gd name="T47" fmla="*/ 601 h 1196"/>
                <a:gd name="T48" fmla="*/ 0 w 25"/>
                <a:gd name="T49" fmla="*/ 595 h 1196"/>
                <a:gd name="T50" fmla="*/ 0 w 25"/>
                <a:gd name="T51" fmla="*/ 446 h 1196"/>
                <a:gd name="T52" fmla="*/ 25 w 25"/>
                <a:gd name="T53" fmla="*/ 446 h 1196"/>
                <a:gd name="T54" fmla="*/ 25 w 25"/>
                <a:gd name="T55" fmla="*/ 452 h 1196"/>
                <a:gd name="T56" fmla="*/ 0 w 25"/>
                <a:gd name="T57" fmla="*/ 452 h 1196"/>
                <a:gd name="T58" fmla="*/ 0 w 25"/>
                <a:gd name="T59" fmla="*/ 446 h 1196"/>
                <a:gd name="T60" fmla="*/ 0 w 25"/>
                <a:gd name="T61" fmla="*/ 297 h 1196"/>
                <a:gd name="T62" fmla="*/ 25 w 25"/>
                <a:gd name="T63" fmla="*/ 297 h 1196"/>
                <a:gd name="T64" fmla="*/ 25 w 25"/>
                <a:gd name="T65" fmla="*/ 303 h 1196"/>
                <a:gd name="T66" fmla="*/ 0 w 25"/>
                <a:gd name="T67" fmla="*/ 303 h 1196"/>
                <a:gd name="T68" fmla="*/ 0 w 25"/>
                <a:gd name="T69" fmla="*/ 297 h 1196"/>
                <a:gd name="T70" fmla="*/ 0 w 25"/>
                <a:gd name="T71" fmla="*/ 148 h 1196"/>
                <a:gd name="T72" fmla="*/ 25 w 25"/>
                <a:gd name="T73" fmla="*/ 148 h 1196"/>
                <a:gd name="T74" fmla="*/ 25 w 25"/>
                <a:gd name="T75" fmla="*/ 154 h 1196"/>
                <a:gd name="T76" fmla="*/ 0 w 25"/>
                <a:gd name="T77" fmla="*/ 154 h 1196"/>
                <a:gd name="T78" fmla="*/ 0 w 25"/>
                <a:gd name="T79" fmla="*/ 148 h 1196"/>
                <a:gd name="T80" fmla="*/ 0 w 25"/>
                <a:gd name="T81" fmla="*/ 0 h 1196"/>
                <a:gd name="T82" fmla="*/ 25 w 25"/>
                <a:gd name="T83" fmla="*/ 0 h 1196"/>
                <a:gd name="T84" fmla="*/ 25 w 25"/>
                <a:gd name="T85" fmla="*/ 5 h 1196"/>
                <a:gd name="T86" fmla="*/ 0 w 25"/>
                <a:gd name="T87" fmla="*/ 5 h 1196"/>
                <a:gd name="T88" fmla="*/ 0 w 25"/>
                <a:gd name="T89" fmla="*/ 0 h 1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" h="1196">
                  <a:moveTo>
                    <a:pt x="0" y="1190"/>
                  </a:moveTo>
                  <a:lnTo>
                    <a:pt x="25" y="1190"/>
                  </a:lnTo>
                  <a:lnTo>
                    <a:pt x="25" y="1196"/>
                  </a:lnTo>
                  <a:lnTo>
                    <a:pt x="0" y="1196"/>
                  </a:lnTo>
                  <a:lnTo>
                    <a:pt x="0" y="1190"/>
                  </a:lnTo>
                  <a:close/>
                  <a:moveTo>
                    <a:pt x="0" y="1041"/>
                  </a:moveTo>
                  <a:lnTo>
                    <a:pt x="25" y="1041"/>
                  </a:lnTo>
                  <a:lnTo>
                    <a:pt x="25" y="1047"/>
                  </a:lnTo>
                  <a:lnTo>
                    <a:pt x="0" y="1047"/>
                  </a:lnTo>
                  <a:lnTo>
                    <a:pt x="0" y="1041"/>
                  </a:lnTo>
                  <a:close/>
                  <a:moveTo>
                    <a:pt x="0" y="892"/>
                  </a:moveTo>
                  <a:lnTo>
                    <a:pt x="25" y="892"/>
                  </a:lnTo>
                  <a:lnTo>
                    <a:pt x="25" y="898"/>
                  </a:lnTo>
                  <a:lnTo>
                    <a:pt x="0" y="898"/>
                  </a:lnTo>
                  <a:lnTo>
                    <a:pt x="0" y="892"/>
                  </a:lnTo>
                  <a:close/>
                  <a:moveTo>
                    <a:pt x="0" y="744"/>
                  </a:moveTo>
                  <a:lnTo>
                    <a:pt x="25" y="744"/>
                  </a:lnTo>
                  <a:lnTo>
                    <a:pt x="25" y="749"/>
                  </a:lnTo>
                  <a:lnTo>
                    <a:pt x="0" y="749"/>
                  </a:lnTo>
                  <a:lnTo>
                    <a:pt x="0" y="744"/>
                  </a:lnTo>
                  <a:close/>
                  <a:moveTo>
                    <a:pt x="0" y="595"/>
                  </a:moveTo>
                  <a:lnTo>
                    <a:pt x="25" y="595"/>
                  </a:lnTo>
                  <a:lnTo>
                    <a:pt x="25" y="601"/>
                  </a:lnTo>
                  <a:lnTo>
                    <a:pt x="0" y="601"/>
                  </a:lnTo>
                  <a:lnTo>
                    <a:pt x="0" y="595"/>
                  </a:lnTo>
                  <a:close/>
                  <a:moveTo>
                    <a:pt x="0" y="446"/>
                  </a:moveTo>
                  <a:lnTo>
                    <a:pt x="25" y="446"/>
                  </a:lnTo>
                  <a:lnTo>
                    <a:pt x="25" y="452"/>
                  </a:lnTo>
                  <a:lnTo>
                    <a:pt x="0" y="452"/>
                  </a:lnTo>
                  <a:lnTo>
                    <a:pt x="0" y="446"/>
                  </a:lnTo>
                  <a:close/>
                  <a:moveTo>
                    <a:pt x="0" y="297"/>
                  </a:moveTo>
                  <a:lnTo>
                    <a:pt x="25" y="297"/>
                  </a:lnTo>
                  <a:lnTo>
                    <a:pt x="25" y="303"/>
                  </a:lnTo>
                  <a:lnTo>
                    <a:pt x="0" y="303"/>
                  </a:lnTo>
                  <a:lnTo>
                    <a:pt x="0" y="297"/>
                  </a:lnTo>
                  <a:close/>
                  <a:moveTo>
                    <a:pt x="0" y="148"/>
                  </a:moveTo>
                  <a:lnTo>
                    <a:pt x="25" y="148"/>
                  </a:lnTo>
                  <a:lnTo>
                    <a:pt x="25" y="154"/>
                  </a:lnTo>
                  <a:lnTo>
                    <a:pt x="0" y="154"/>
                  </a:lnTo>
                  <a:lnTo>
                    <a:pt x="0" y="148"/>
                  </a:lnTo>
                  <a:close/>
                  <a:moveTo>
                    <a:pt x="0" y="0"/>
                  </a:moveTo>
                  <a:lnTo>
                    <a:pt x="25" y="0"/>
                  </a:lnTo>
                  <a:lnTo>
                    <a:pt x="25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686"/>
            </a:solidFill>
            <a:ln w="1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67" name="Rectangle 117"/>
            <p:cNvSpPr>
              <a:spLocks noChangeArrowheads="1"/>
            </p:cNvSpPr>
            <p:nvPr/>
          </p:nvSpPr>
          <p:spPr bwMode="auto">
            <a:xfrm>
              <a:off x="4321175" y="6213475"/>
              <a:ext cx="2503488" cy="9525"/>
            </a:xfrm>
            <a:prstGeom prst="rect">
              <a:avLst/>
            </a:prstGeom>
            <a:solidFill>
              <a:srgbClr val="868686"/>
            </a:solidFill>
            <a:ln w="1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68" name="Freeform 118"/>
            <p:cNvSpPr>
              <a:spLocks noEditPoints="1"/>
            </p:cNvSpPr>
            <p:nvPr/>
          </p:nvSpPr>
          <p:spPr bwMode="auto">
            <a:xfrm>
              <a:off x="4316413" y="6218238"/>
              <a:ext cx="2511425" cy="41275"/>
            </a:xfrm>
            <a:custGeom>
              <a:avLst/>
              <a:gdLst>
                <a:gd name="T0" fmla="*/ 6 w 1582"/>
                <a:gd name="T1" fmla="*/ 0 h 26"/>
                <a:gd name="T2" fmla="*/ 6 w 1582"/>
                <a:gd name="T3" fmla="*/ 26 h 26"/>
                <a:gd name="T4" fmla="*/ 0 w 1582"/>
                <a:gd name="T5" fmla="*/ 26 h 26"/>
                <a:gd name="T6" fmla="*/ 0 w 1582"/>
                <a:gd name="T7" fmla="*/ 0 h 26"/>
                <a:gd name="T8" fmla="*/ 6 w 1582"/>
                <a:gd name="T9" fmla="*/ 0 h 26"/>
                <a:gd name="T10" fmla="*/ 531 w 1582"/>
                <a:gd name="T11" fmla="*/ 0 h 26"/>
                <a:gd name="T12" fmla="*/ 531 w 1582"/>
                <a:gd name="T13" fmla="*/ 26 h 26"/>
                <a:gd name="T14" fmla="*/ 525 w 1582"/>
                <a:gd name="T15" fmla="*/ 26 h 26"/>
                <a:gd name="T16" fmla="*/ 525 w 1582"/>
                <a:gd name="T17" fmla="*/ 0 h 26"/>
                <a:gd name="T18" fmla="*/ 531 w 1582"/>
                <a:gd name="T19" fmla="*/ 0 h 26"/>
                <a:gd name="T20" fmla="*/ 1057 w 1582"/>
                <a:gd name="T21" fmla="*/ 0 h 26"/>
                <a:gd name="T22" fmla="*/ 1057 w 1582"/>
                <a:gd name="T23" fmla="*/ 26 h 26"/>
                <a:gd name="T24" fmla="*/ 1052 w 1582"/>
                <a:gd name="T25" fmla="*/ 26 h 26"/>
                <a:gd name="T26" fmla="*/ 1052 w 1582"/>
                <a:gd name="T27" fmla="*/ 0 h 26"/>
                <a:gd name="T28" fmla="*/ 1057 w 1582"/>
                <a:gd name="T29" fmla="*/ 0 h 26"/>
                <a:gd name="T30" fmla="*/ 1582 w 1582"/>
                <a:gd name="T31" fmla="*/ 0 h 26"/>
                <a:gd name="T32" fmla="*/ 1582 w 1582"/>
                <a:gd name="T33" fmla="*/ 26 h 26"/>
                <a:gd name="T34" fmla="*/ 1577 w 1582"/>
                <a:gd name="T35" fmla="*/ 26 h 26"/>
                <a:gd name="T36" fmla="*/ 1577 w 1582"/>
                <a:gd name="T37" fmla="*/ 0 h 26"/>
                <a:gd name="T38" fmla="*/ 1582 w 1582"/>
                <a:gd name="T3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26">
                  <a:moveTo>
                    <a:pt x="6" y="0"/>
                  </a:moveTo>
                  <a:lnTo>
                    <a:pt x="6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6" y="0"/>
                  </a:lnTo>
                  <a:close/>
                  <a:moveTo>
                    <a:pt x="531" y="0"/>
                  </a:moveTo>
                  <a:lnTo>
                    <a:pt x="531" y="26"/>
                  </a:lnTo>
                  <a:lnTo>
                    <a:pt x="525" y="26"/>
                  </a:lnTo>
                  <a:lnTo>
                    <a:pt x="525" y="0"/>
                  </a:lnTo>
                  <a:lnTo>
                    <a:pt x="531" y="0"/>
                  </a:lnTo>
                  <a:close/>
                  <a:moveTo>
                    <a:pt x="1057" y="0"/>
                  </a:moveTo>
                  <a:lnTo>
                    <a:pt x="1057" y="26"/>
                  </a:lnTo>
                  <a:lnTo>
                    <a:pt x="1052" y="26"/>
                  </a:lnTo>
                  <a:lnTo>
                    <a:pt x="1052" y="0"/>
                  </a:lnTo>
                  <a:lnTo>
                    <a:pt x="1057" y="0"/>
                  </a:lnTo>
                  <a:close/>
                  <a:moveTo>
                    <a:pt x="1582" y="0"/>
                  </a:moveTo>
                  <a:lnTo>
                    <a:pt x="1582" y="26"/>
                  </a:lnTo>
                  <a:lnTo>
                    <a:pt x="1577" y="26"/>
                  </a:lnTo>
                  <a:lnTo>
                    <a:pt x="1577" y="0"/>
                  </a:lnTo>
                  <a:lnTo>
                    <a:pt x="1582" y="0"/>
                  </a:lnTo>
                  <a:close/>
                </a:path>
              </a:pathLst>
            </a:custGeom>
            <a:solidFill>
              <a:srgbClr val="868686"/>
            </a:solidFill>
            <a:ln w="1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69" name="Freeform 119"/>
            <p:cNvSpPr>
              <a:spLocks/>
            </p:cNvSpPr>
            <p:nvPr/>
          </p:nvSpPr>
          <p:spPr bwMode="auto">
            <a:xfrm>
              <a:off x="6369050" y="4591050"/>
              <a:ext cx="88900" cy="87312"/>
            </a:xfrm>
            <a:custGeom>
              <a:avLst/>
              <a:gdLst>
                <a:gd name="T0" fmla="*/ 29 w 56"/>
                <a:gd name="T1" fmla="*/ 0 h 55"/>
                <a:gd name="T2" fmla="*/ 56 w 56"/>
                <a:gd name="T3" fmla="*/ 28 h 55"/>
                <a:gd name="T4" fmla="*/ 29 w 56"/>
                <a:gd name="T5" fmla="*/ 55 h 55"/>
                <a:gd name="T6" fmla="*/ 0 w 56"/>
                <a:gd name="T7" fmla="*/ 28 h 55"/>
                <a:gd name="T8" fmla="*/ 29 w 5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5">
                  <a:moveTo>
                    <a:pt x="29" y="0"/>
                  </a:moveTo>
                  <a:lnTo>
                    <a:pt x="56" y="28"/>
                  </a:lnTo>
                  <a:lnTo>
                    <a:pt x="29" y="55"/>
                  </a:lnTo>
                  <a:lnTo>
                    <a:pt x="0" y="28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70" name="Freeform 120"/>
            <p:cNvSpPr>
              <a:spLocks noEditPoints="1"/>
            </p:cNvSpPr>
            <p:nvPr/>
          </p:nvSpPr>
          <p:spPr bwMode="auto">
            <a:xfrm>
              <a:off x="6365875" y="4586288"/>
              <a:ext cx="96838" cy="96837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0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71" name="Freeform 121"/>
            <p:cNvSpPr>
              <a:spLocks/>
            </p:cNvSpPr>
            <p:nvPr/>
          </p:nvSpPr>
          <p:spPr bwMode="auto">
            <a:xfrm>
              <a:off x="6062663" y="4471988"/>
              <a:ext cx="87313" cy="87312"/>
            </a:xfrm>
            <a:custGeom>
              <a:avLst/>
              <a:gdLst>
                <a:gd name="T0" fmla="*/ 28 w 55"/>
                <a:gd name="T1" fmla="*/ 0 h 55"/>
                <a:gd name="T2" fmla="*/ 55 w 55"/>
                <a:gd name="T3" fmla="*/ 28 h 55"/>
                <a:gd name="T4" fmla="*/ 28 w 55"/>
                <a:gd name="T5" fmla="*/ 55 h 55"/>
                <a:gd name="T6" fmla="*/ 0 w 55"/>
                <a:gd name="T7" fmla="*/ 28 h 55"/>
                <a:gd name="T8" fmla="*/ 28 w 55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28" y="0"/>
                  </a:moveTo>
                  <a:lnTo>
                    <a:pt x="55" y="28"/>
                  </a:lnTo>
                  <a:lnTo>
                    <a:pt x="28" y="55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72" name="Freeform 122"/>
            <p:cNvSpPr>
              <a:spLocks noEditPoints="1"/>
            </p:cNvSpPr>
            <p:nvPr/>
          </p:nvSpPr>
          <p:spPr bwMode="auto">
            <a:xfrm>
              <a:off x="6057900" y="4467225"/>
              <a:ext cx="96838" cy="98425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0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73" name="Freeform 123"/>
            <p:cNvSpPr>
              <a:spLocks/>
            </p:cNvSpPr>
            <p:nvPr/>
          </p:nvSpPr>
          <p:spPr bwMode="auto">
            <a:xfrm>
              <a:off x="6186488" y="4543425"/>
              <a:ext cx="88900" cy="87312"/>
            </a:xfrm>
            <a:custGeom>
              <a:avLst/>
              <a:gdLst>
                <a:gd name="T0" fmla="*/ 28 w 56"/>
                <a:gd name="T1" fmla="*/ 0 h 55"/>
                <a:gd name="T2" fmla="*/ 56 w 56"/>
                <a:gd name="T3" fmla="*/ 28 h 55"/>
                <a:gd name="T4" fmla="*/ 28 w 56"/>
                <a:gd name="T5" fmla="*/ 55 h 55"/>
                <a:gd name="T6" fmla="*/ 0 w 56"/>
                <a:gd name="T7" fmla="*/ 28 h 55"/>
                <a:gd name="T8" fmla="*/ 28 w 5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5">
                  <a:moveTo>
                    <a:pt x="28" y="0"/>
                  </a:moveTo>
                  <a:lnTo>
                    <a:pt x="56" y="28"/>
                  </a:lnTo>
                  <a:lnTo>
                    <a:pt x="28" y="55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74" name="Freeform 124"/>
            <p:cNvSpPr>
              <a:spLocks noEditPoints="1"/>
            </p:cNvSpPr>
            <p:nvPr/>
          </p:nvSpPr>
          <p:spPr bwMode="auto">
            <a:xfrm>
              <a:off x="6181725" y="4538663"/>
              <a:ext cx="98425" cy="98425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0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75" name="Freeform 125"/>
            <p:cNvSpPr>
              <a:spLocks/>
            </p:cNvSpPr>
            <p:nvPr/>
          </p:nvSpPr>
          <p:spPr bwMode="auto">
            <a:xfrm>
              <a:off x="6330950" y="4591050"/>
              <a:ext cx="87313" cy="87312"/>
            </a:xfrm>
            <a:custGeom>
              <a:avLst/>
              <a:gdLst>
                <a:gd name="T0" fmla="*/ 28 w 55"/>
                <a:gd name="T1" fmla="*/ 0 h 55"/>
                <a:gd name="T2" fmla="*/ 55 w 55"/>
                <a:gd name="T3" fmla="*/ 28 h 55"/>
                <a:gd name="T4" fmla="*/ 28 w 55"/>
                <a:gd name="T5" fmla="*/ 55 h 55"/>
                <a:gd name="T6" fmla="*/ 0 w 55"/>
                <a:gd name="T7" fmla="*/ 28 h 55"/>
                <a:gd name="T8" fmla="*/ 28 w 55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28" y="0"/>
                  </a:moveTo>
                  <a:lnTo>
                    <a:pt x="55" y="28"/>
                  </a:lnTo>
                  <a:lnTo>
                    <a:pt x="28" y="55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76" name="Freeform 126"/>
            <p:cNvSpPr>
              <a:spLocks noEditPoints="1"/>
            </p:cNvSpPr>
            <p:nvPr/>
          </p:nvSpPr>
          <p:spPr bwMode="auto">
            <a:xfrm>
              <a:off x="6326188" y="4586288"/>
              <a:ext cx="96838" cy="96837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0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77" name="Freeform 127"/>
            <p:cNvSpPr>
              <a:spLocks/>
            </p:cNvSpPr>
            <p:nvPr/>
          </p:nvSpPr>
          <p:spPr bwMode="auto">
            <a:xfrm>
              <a:off x="6230938" y="4565650"/>
              <a:ext cx="88900" cy="88900"/>
            </a:xfrm>
            <a:custGeom>
              <a:avLst/>
              <a:gdLst>
                <a:gd name="T0" fmla="*/ 28 w 56"/>
                <a:gd name="T1" fmla="*/ 0 h 56"/>
                <a:gd name="T2" fmla="*/ 56 w 56"/>
                <a:gd name="T3" fmla="*/ 28 h 56"/>
                <a:gd name="T4" fmla="*/ 28 w 56"/>
                <a:gd name="T5" fmla="*/ 56 h 56"/>
                <a:gd name="T6" fmla="*/ 0 w 56"/>
                <a:gd name="T7" fmla="*/ 28 h 56"/>
                <a:gd name="T8" fmla="*/ 28 w 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lnTo>
                    <a:pt x="56" y="28"/>
                  </a:lnTo>
                  <a:lnTo>
                    <a:pt x="28" y="56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78" name="Freeform 128"/>
            <p:cNvSpPr>
              <a:spLocks noEditPoints="1"/>
            </p:cNvSpPr>
            <p:nvPr/>
          </p:nvSpPr>
          <p:spPr bwMode="auto">
            <a:xfrm>
              <a:off x="6226175" y="4560888"/>
              <a:ext cx="98425" cy="98425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0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79" name="Freeform 129"/>
            <p:cNvSpPr>
              <a:spLocks/>
            </p:cNvSpPr>
            <p:nvPr/>
          </p:nvSpPr>
          <p:spPr bwMode="auto">
            <a:xfrm>
              <a:off x="6029325" y="4424363"/>
              <a:ext cx="88900" cy="88900"/>
            </a:xfrm>
            <a:custGeom>
              <a:avLst/>
              <a:gdLst>
                <a:gd name="T0" fmla="*/ 28 w 56"/>
                <a:gd name="T1" fmla="*/ 0 h 56"/>
                <a:gd name="T2" fmla="*/ 56 w 56"/>
                <a:gd name="T3" fmla="*/ 28 h 56"/>
                <a:gd name="T4" fmla="*/ 28 w 56"/>
                <a:gd name="T5" fmla="*/ 56 h 56"/>
                <a:gd name="T6" fmla="*/ 0 w 56"/>
                <a:gd name="T7" fmla="*/ 28 h 56"/>
                <a:gd name="T8" fmla="*/ 28 w 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lnTo>
                    <a:pt x="56" y="28"/>
                  </a:lnTo>
                  <a:lnTo>
                    <a:pt x="28" y="56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80" name="Freeform 130"/>
            <p:cNvSpPr>
              <a:spLocks noEditPoints="1"/>
            </p:cNvSpPr>
            <p:nvPr/>
          </p:nvSpPr>
          <p:spPr bwMode="auto">
            <a:xfrm>
              <a:off x="6026150" y="4419600"/>
              <a:ext cx="96838" cy="98425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0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81" name="Freeform 131"/>
            <p:cNvSpPr>
              <a:spLocks/>
            </p:cNvSpPr>
            <p:nvPr/>
          </p:nvSpPr>
          <p:spPr bwMode="auto">
            <a:xfrm>
              <a:off x="6240463" y="4518025"/>
              <a:ext cx="88900" cy="88900"/>
            </a:xfrm>
            <a:custGeom>
              <a:avLst/>
              <a:gdLst>
                <a:gd name="T0" fmla="*/ 28 w 56"/>
                <a:gd name="T1" fmla="*/ 0 h 56"/>
                <a:gd name="T2" fmla="*/ 56 w 56"/>
                <a:gd name="T3" fmla="*/ 28 h 56"/>
                <a:gd name="T4" fmla="*/ 28 w 56"/>
                <a:gd name="T5" fmla="*/ 56 h 56"/>
                <a:gd name="T6" fmla="*/ 0 w 56"/>
                <a:gd name="T7" fmla="*/ 28 h 56"/>
                <a:gd name="T8" fmla="*/ 28 w 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lnTo>
                    <a:pt x="56" y="28"/>
                  </a:lnTo>
                  <a:lnTo>
                    <a:pt x="28" y="56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82" name="Freeform 132"/>
            <p:cNvSpPr>
              <a:spLocks noEditPoints="1"/>
            </p:cNvSpPr>
            <p:nvPr/>
          </p:nvSpPr>
          <p:spPr bwMode="auto">
            <a:xfrm>
              <a:off x="6235700" y="4514850"/>
              <a:ext cx="98425" cy="96837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0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83" name="Freeform 133"/>
            <p:cNvSpPr>
              <a:spLocks/>
            </p:cNvSpPr>
            <p:nvPr/>
          </p:nvSpPr>
          <p:spPr bwMode="auto">
            <a:xfrm>
              <a:off x="6265863" y="4565650"/>
              <a:ext cx="88900" cy="88900"/>
            </a:xfrm>
            <a:custGeom>
              <a:avLst/>
              <a:gdLst>
                <a:gd name="T0" fmla="*/ 28 w 56"/>
                <a:gd name="T1" fmla="*/ 0 h 56"/>
                <a:gd name="T2" fmla="*/ 56 w 56"/>
                <a:gd name="T3" fmla="*/ 28 h 56"/>
                <a:gd name="T4" fmla="*/ 28 w 56"/>
                <a:gd name="T5" fmla="*/ 56 h 56"/>
                <a:gd name="T6" fmla="*/ 0 w 56"/>
                <a:gd name="T7" fmla="*/ 28 h 56"/>
                <a:gd name="T8" fmla="*/ 28 w 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lnTo>
                    <a:pt x="56" y="28"/>
                  </a:lnTo>
                  <a:lnTo>
                    <a:pt x="28" y="56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84" name="Freeform 134"/>
            <p:cNvSpPr>
              <a:spLocks noEditPoints="1"/>
            </p:cNvSpPr>
            <p:nvPr/>
          </p:nvSpPr>
          <p:spPr bwMode="auto">
            <a:xfrm>
              <a:off x="6261100" y="4560888"/>
              <a:ext cx="98425" cy="98425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0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85" name="Freeform 135"/>
            <p:cNvSpPr>
              <a:spLocks/>
            </p:cNvSpPr>
            <p:nvPr/>
          </p:nvSpPr>
          <p:spPr bwMode="auto">
            <a:xfrm>
              <a:off x="6251575" y="4495800"/>
              <a:ext cx="87313" cy="88900"/>
            </a:xfrm>
            <a:custGeom>
              <a:avLst/>
              <a:gdLst>
                <a:gd name="T0" fmla="*/ 28 w 55"/>
                <a:gd name="T1" fmla="*/ 0 h 56"/>
                <a:gd name="T2" fmla="*/ 55 w 55"/>
                <a:gd name="T3" fmla="*/ 28 h 56"/>
                <a:gd name="T4" fmla="*/ 28 w 55"/>
                <a:gd name="T5" fmla="*/ 56 h 56"/>
                <a:gd name="T6" fmla="*/ 0 w 55"/>
                <a:gd name="T7" fmla="*/ 28 h 56"/>
                <a:gd name="T8" fmla="*/ 28 w 55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6">
                  <a:moveTo>
                    <a:pt x="28" y="0"/>
                  </a:moveTo>
                  <a:lnTo>
                    <a:pt x="55" y="28"/>
                  </a:lnTo>
                  <a:lnTo>
                    <a:pt x="28" y="56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86" name="Freeform 136"/>
            <p:cNvSpPr>
              <a:spLocks noEditPoints="1"/>
            </p:cNvSpPr>
            <p:nvPr/>
          </p:nvSpPr>
          <p:spPr bwMode="auto">
            <a:xfrm>
              <a:off x="6246813" y="4491038"/>
              <a:ext cx="96838" cy="98425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0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87" name="Freeform 137"/>
            <p:cNvSpPr>
              <a:spLocks/>
            </p:cNvSpPr>
            <p:nvPr/>
          </p:nvSpPr>
          <p:spPr bwMode="auto">
            <a:xfrm>
              <a:off x="6364288" y="4591050"/>
              <a:ext cx="87313" cy="87312"/>
            </a:xfrm>
            <a:custGeom>
              <a:avLst/>
              <a:gdLst>
                <a:gd name="T0" fmla="*/ 28 w 55"/>
                <a:gd name="T1" fmla="*/ 0 h 55"/>
                <a:gd name="T2" fmla="*/ 55 w 55"/>
                <a:gd name="T3" fmla="*/ 28 h 55"/>
                <a:gd name="T4" fmla="*/ 28 w 55"/>
                <a:gd name="T5" fmla="*/ 55 h 55"/>
                <a:gd name="T6" fmla="*/ 0 w 55"/>
                <a:gd name="T7" fmla="*/ 28 h 55"/>
                <a:gd name="T8" fmla="*/ 28 w 55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28" y="0"/>
                  </a:moveTo>
                  <a:lnTo>
                    <a:pt x="55" y="28"/>
                  </a:lnTo>
                  <a:lnTo>
                    <a:pt x="28" y="55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88" name="Freeform 138"/>
            <p:cNvSpPr>
              <a:spLocks noEditPoints="1"/>
            </p:cNvSpPr>
            <p:nvPr/>
          </p:nvSpPr>
          <p:spPr bwMode="auto">
            <a:xfrm>
              <a:off x="6359525" y="4586288"/>
              <a:ext cx="98425" cy="96837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0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89" name="Freeform 139"/>
            <p:cNvSpPr>
              <a:spLocks/>
            </p:cNvSpPr>
            <p:nvPr/>
          </p:nvSpPr>
          <p:spPr bwMode="auto">
            <a:xfrm>
              <a:off x="6040438" y="4591050"/>
              <a:ext cx="88900" cy="87312"/>
            </a:xfrm>
            <a:custGeom>
              <a:avLst/>
              <a:gdLst>
                <a:gd name="T0" fmla="*/ 28 w 56"/>
                <a:gd name="T1" fmla="*/ 0 h 55"/>
                <a:gd name="T2" fmla="*/ 56 w 56"/>
                <a:gd name="T3" fmla="*/ 28 h 55"/>
                <a:gd name="T4" fmla="*/ 28 w 56"/>
                <a:gd name="T5" fmla="*/ 55 h 55"/>
                <a:gd name="T6" fmla="*/ 0 w 56"/>
                <a:gd name="T7" fmla="*/ 28 h 55"/>
                <a:gd name="T8" fmla="*/ 28 w 5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5">
                  <a:moveTo>
                    <a:pt x="28" y="0"/>
                  </a:moveTo>
                  <a:lnTo>
                    <a:pt x="56" y="28"/>
                  </a:lnTo>
                  <a:lnTo>
                    <a:pt x="28" y="55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90" name="Freeform 140"/>
            <p:cNvSpPr>
              <a:spLocks noEditPoints="1"/>
            </p:cNvSpPr>
            <p:nvPr/>
          </p:nvSpPr>
          <p:spPr bwMode="auto">
            <a:xfrm>
              <a:off x="6035675" y="4586288"/>
              <a:ext cx="98425" cy="96837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0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91" name="Freeform 141"/>
            <p:cNvSpPr>
              <a:spLocks/>
            </p:cNvSpPr>
            <p:nvPr/>
          </p:nvSpPr>
          <p:spPr bwMode="auto">
            <a:xfrm>
              <a:off x="6151563" y="4565650"/>
              <a:ext cx="88900" cy="88900"/>
            </a:xfrm>
            <a:custGeom>
              <a:avLst/>
              <a:gdLst>
                <a:gd name="T0" fmla="*/ 28 w 56"/>
                <a:gd name="T1" fmla="*/ 0 h 56"/>
                <a:gd name="T2" fmla="*/ 56 w 56"/>
                <a:gd name="T3" fmla="*/ 28 h 56"/>
                <a:gd name="T4" fmla="*/ 28 w 56"/>
                <a:gd name="T5" fmla="*/ 56 h 56"/>
                <a:gd name="T6" fmla="*/ 0 w 56"/>
                <a:gd name="T7" fmla="*/ 28 h 56"/>
                <a:gd name="T8" fmla="*/ 28 w 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lnTo>
                    <a:pt x="56" y="28"/>
                  </a:lnTo>
                  <a:lnTo>
                    <a:pt x="28" y="56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92" name="Freeform 142"/>
            <p:cNvSpPr>
              <a:spLocks noEditPoints="1"/>
            </p:cNvSpPr>
            <p:nvPr/>
          </p:nvSpPr>
          <p:spPr bwMode="auto">
            <a:xfrm>
              <a:off x="6146800" y="4560888"/>
              <a:ext cx="98425" cy="98425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0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93" name="Freeform 143"/>
            <p:cNvSpPr>
              <a:spLocks/>
            </p:cNvSpPr>
            <p:nvPr/>
          </p:nvSpPr>
          <p:spPr bwMode="auto">
            <a:xfrm>
              <a:off x="6207125" y="4637088"/>
              <a:ext cx="87313" cy="88900"/>
            </a:xfrm>
            <a:custGeom>
              <a:avLst/>
              <a:gdLst>
                <a:gd name="T0" fmla="*/ 28 w 55"/>
                <a:gd name="T1" fmla="*/ 0 h 56"/>
                <a:gd name="T2" fmla="*/ 55 w 55"/>
                <a:gd name="T3" fmla="*/ 28 h 56"/>
                <a:gd name="T4" fmla="*/ 28 w 55"/>
                <a:gd name="T5" fmla="*/ 56 h 56"/>
                <a:gd name="T6" fmla="*/ 0 w 55"/>
                <a:gd name="T7" fmla="*/ 28 h 56"/>
                <a:gd name="T8" fmla="*/ 28 w 55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6">
                  <a:moveTo>
                    <a:pt x="28" y="0"/>
                  </a:moveTo>
                  <a:lnTo>
                    <a:pt x="55" y="28"/>
                  </a:lnTo>
                  <a:lnTo>
                    <a:pt x="28" y="56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94" name="Freeform 144"/>
            <p:cNvSpPr>
              <a:spLocks noEditPoints="1"/>
            </p:cNvSpPr>
            <p:nvPr/>
          </p:nvSpPr>
          <p:spPr bwMode="auto">
            <a:xfrm>
              <a:off x="6202363" y="4632325"/>
              <a:ext cx="98425" cy="98425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0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95" name="Freeform 145"/>
            <p:cNvSpPr>
              <a:spLocks/>
            </p:cNvSpPr>
            <p:nvPr/>
          </p:nvSpPr>
          <p:spPr bwMode="auto">
            <a:xfrm>
              <a:off x="6238875" y="4660900"/>
              <a:ext cx="88900" cy="87312"/>
            </a:xfrm>
            <a:custGeom>
              <a:avLst/>
              <a:gdLst>
                <a:gd name="T0" fmla="*/ 28 w 56"/>
                <a:gd name="T1" fmla="*/ 0 h 55"/>
                <a:gd name="T2" fmla="*/ 56 w 56"/>
                <a:gd name="T3" fmla="*/ 28 h 55"/>
                <a:gd name="T4" fmla="*/ 28 w 56"/>
                <a:gd name="T5" fmla="*/ 55 h 55"/>
                <a:gd name="T6" fmla="*/ 0 w 56"/>
                <a:gd name="T7" fmla="*/ 28 h 55"/>
                <a:gd name="T8" fmla="*/ 28 w 5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5">
                  <a:moveTo>
                    <a:pt x="28" y="0"/>
                  </a:moveTo>
                  <a:lnTo>
                    <a:pt x="56" y="28"/>
                  </a:lnTo>
                  <a:lnTo>
                    <a:pt x="28" y="55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96" name="Freeform 146"/>
            <p:cNvSpPr>
              <a:spLocks noEditPoints="1"/>
            </p:cNvSpPr>
            <p:nvPr/>
          </p:nvSpPr>
          <p:spPr bwMode="auto">
            <a:xfrm>
              <a:off x="6234113" y="4656138"/>
              <a:ext cx="98425" cy="98425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0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97" name="Freeform 147"/>
            <p:cNvSpPr>
              <a:spLocks/>
            </p:cNvSpPr>
            <p:nvPr/>
          </p:nvSpPr>
          <p:spPr bwMode="auto">
            <a:xfrm>
              <a:off x="6462713" y="4706938"/>
              <a:ext cx="88900" cy="88900"/>
            </a:xfrm>
            <a:custGeom>
              <a:avLst/>
              <a:gdLst>
                <a:gd name="T0" fmla="*/ 28 w 56"/>
                <a:gd name="T1" fmla="*/ 0 h 56"/>
                <a:gd name="T2" fmla="*/ 56 w 56"/>
                <a:gd name="T3" fmla="*/ 29 h 56"/>
                <a:gd name="T4" fmla="*/ 28 w 56"/>
                <a:gd name="T5" fmla="*/ 56 h 56"/>
                <a:gd name="T6" fmla="*/ 0 w 56"/>
                <a:gd name="T7" fmla="*/ 29 h 56"/>
                <a:gd name="T8" fmla="*/ 28 w 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lnTo>
                    <a:pt x="56" y="29"/>
                  </a:lnTo>
                  <a:lnTo>
                    <a:pt x="28" y="56"/>
                  </a:lnTo>
                  <a:lnTo>
                    <a:pt x="0" y="2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98" name="Freeform 148"/>
            <p:cNvSpPr>
              <a:spLocks noEditPoints="1"/>
            </p:cNvSpPr>
            <p:nvPr/>
          </p:nvSpPr>
          <p:spPr bwMode="auto">
            <a:xfrm>
              <a:off x="6457950" y="4703763"/>
              <a:ext cx="98425" cy="96837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0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99" name="Freeform 149"/>
            <p:cNvSpPr>
              <a:spLocks/>
            </p:cNvSpPr>
            <p:nvPr/>
          </p:nvSpPr>
          <p:spPr bwMode="auto">
            <a:xfrm>
              <a:off x="6116638" y="4613275"/>
              <a:ext cx="88900" cy="88900"/>
            </a:xfrm>
            <a:custGeom>
              <a:avLst/>
              <a:gdLst>
                <a:gd name="T0" fmla="*/ 28 w 56"/>
                <a:gd name="T1" fmla="*/ 0 h 56"/>
                <a:gd name="T2" fmla="*/ 56 w 56"/>
                <a:gd name="T3" fmla="*/ 28 h 56"/>
                <a:gd name="T4" fmla="*/ 28 w 56"/>
                <a:gd name="T5" fmla="*/ 56 h 56"/>
                <a:gd name="T6" fmla="*/ 0 w 56"/>
                <a:gd name="T7" fmla="*/ 28 h 56"/>
                <a:gd name="T8" fmla="*/ 28 w 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lnTo>
                    <a:pt x="56" y="28"/>
                  </a:lnTo>
                  <a:lnTo>
                    <a:pt x="28" y="56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00" name="Freeform 150"/>
            <p:cNvSpPr>
              <a:spLocks noEditPoints="1"/>
            </p:cNvSpPr>
            <p:nvPr/>
          </p:nvSpPr>
          <p:spPr bwMode="auto">
            <a:xfrm>
              <a:off x="6111875" y="4608513"/>
              <a:ext cx="98425" cy="98425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0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01" name="Freeform 151"/>
            <p:cNvSpPr>
              <a:spLocks/>
            </p:cNvSpPr>
            <p:nvPr/>
          </p:nvSpPr>
          <p:spPr bwMode="auto">
            <a:xfrm>
              <a:off x="6130925" y="4591050"/>
              <a:ext cx="87313" cy="87312"/>
            </a:xfrm>
            <a:custGeom>
              <a:avLst/>
              <a:gdLst>
                <a:gd name="T0" fmla="*/ 28 w 55"/>
                <a:gd name="T1" fmla="*/ 0 h 55"/>
                <a:gd name="T2" fmla="*/ 55 w 55"/>
                <a:gd name="T3" fmla="*/ 28 h 55"/>
                <a:gd name="T4" fmla="*/ 28 w 55"/>
                <a:gd name="T5" fmla="*/ 55 h 55"/>
                <a:gd name="T6" fmla="*/ 0 w 55"/>
                <a:gd name="T7" fmla="*/ 28 h 55"/>
                <a:gd name="T8" fmla="*/ 28 w 55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28" y="0"/>
                  </a:moveTo>
                  <a:lnTo>
                    <a:pt x="55" y="28"/>
                  </a:lnTo>
                  <a:lnTo>
                    <a:pt x="28" y="55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02" name="Freeform 152"/>
            <p:cNvSpPr>
              <a:spLocks noEditPoints="1"/>
            </p:cNvSpPr>
            <p:nvPr/>
          </p:nvSpPr>
          <p:spPr bwMode="auto">
            <a:xfrm>
              <a:off x="6126163" y="4586288"/>
              <a:ext cx="98425" cy="96837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0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03" name="Freeform 153"/>
            <p:cNvSpPr>
              <a:spLocks/>
            </p:cNvSpPr>
            <p:nvPr/>
          </p:nvSpPr>
          <p:spPr bwMode="auto">
            <a:xfrm>
              <a:off x="6194425" y="4637088"/>
              <a:ext cx="88900" cy="88900"/>
            </a:xfrm>
            <a:custGeom>
              <a:avLst/>
              <a:gdLst>
                <a:gd name="T0" fmla="*/ 28 w 56"/>
                <a:gd name="T1" fmla="*/ 0 h 56"/>
                <a:gd name="T2" fmla="*/ 56 w 56"/>
                <a:gd name="T3" fmla="*/ 28 h 56"/>
                <a:gd name="T4" fmla="*/ 28 w 56"/>
                <a:gd name="T5" fmla="*/ 56 h 56"/>
                <a:gd name="T6" fmla="*/ 0 w 56"/>
                <a:gd name="T7" fmla="*/ 28 h 56"/>
                <a:gd name="T8" fmla="*/ 28 w 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lnTo>
                    <a:pt x="56" y="28"/>
                  </a:lnTo>
                  <a:lnTo>
                    <a:pt x="28" y="56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04" name="Freeform 154"/>
            <p:cNvSpPr>
              <a:spLocks noEditPoints="1"/>
            </p:cNvSpPr>
            <p:nvPr/>
          </p:nvSpPr>
          <p:spPr bwMode="auto">
            <a:xfrm>
              <a:off x="6189663" y="4632325"/>
              <a:ext cx="98425" cy="98425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0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05" name="Freeform 155"/>
            <p:cNvSpPr>
              <a:spLocks/>
            </p:cNvSpPr>
            <p:nvPr/>
          </p:nvSpPr>
          <p:spPr bwMode="auto">
            <a:xfrm>
              <a:off x="6242050" y="4613275"/>
              <a:ext cx="88900" cy="88900"/>
            </a:xfrm>
            <a:custGeom>
              <a:avLst/>
              <a:gdLst>
                <a:gd name="T0" fmla="*/ 28 w 56"/>
                <a:gd name="T1" fmla="*/ 0 h 56"/>
                <a:gd name="T2" fmla="*/ 56 w 56"/>
                <a:gd name="T3" fmla="*/ 28 h 56"/>
                <a:gd name="T4" fmla="*/ 28 w 56"/>
                <a:gd name="T5" fmla="*/ 56 h 56"/>
                <a:gd name="T6" fmla="*/ 0 w 56"/>
                <a:gd name="T7" fmla="*/ 28 h 56"/>
                <a:gd name="T8" fmla="*/ 28 w 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lnTo>
                    <a:pt x="56" y="28"/>
                  </a:lnTo>
                  <a:lnTo>
                    <a:pt x="28" y="56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06" name="Freeform 156"/>
            <p:cNvSpPr>
              <a:spLocks noEditPoints="1"/>
            </p:cNvSpPr>
            <p:nvPr/>
          </p:nvSpPr>
          <p:spPr bwMode="auto">
            <a:xfrm>
              <a:off x="6237288" y="4608513"/>
              <a:ext cx="98425" cy="98425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0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07" name="Freeform 157"/>
            <p:cNvSpPr>
              <a:spLocks/>
            </p:cNvSpPr>
            <p:nvPr/>
          </p:nvSpPr>
          <p:spPr bwMode="auto">
            <a:xfrm>
              <a:off x="5938838" y="4518025"/>
              <a:ext cx="87313" cy="88900"/>
            </a:xfrm>
            <a:custGeom>
              <a:avLst/>
              <a:gdLst>
                <a:gd name="T0" fmla="*/ 28 w 55"/>
                <a:gd name="T1" fmla="*/ 0 h 56"/>
                <a:gd name="T2" fmla="*/ 55 w 55"/>
                <a:gd name="T3" fmla="*/ 28 h 56"/>
                <a:gd name="T4" fmla="*/ 28 w 55"/>
                <a:gd name="T5" fmla="*/ 56 h 56"/>
                <a:gd name="T6" fmla="*/ 0 w 55"/>
                <a:gd name="T7" fmla="*/ 28 h 56"/>
                <a:gd name="T8" fmla="*/ 28 w 55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6">
                  <a:moveTo>
                    <a:pt x="28" y="0"/>
                  </a:moveTo>
                  <a:lnTo>
                    <a:pt x="55" y="28"/>
                  </a:lnTo>
                  <a:lnTo>
                    <a:pt x="28" y="56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08" name="Freeform 158"/>
            <p:cNvSpPr>
              <a:spLocks noEditPoints="1"/>
            </p:cNvSpPr>
            <p:nvPr/>
          </p:nvSpPr>
          <p:spPr bwMode="auto">
            <a:xfrm>
              <a:off x="5934075" y="4514850"/>
              <a:ext cx="98425" cy="96837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1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09" name="Freeform 159"/>
            <p:cNvSpPr>
              <a:spLocks/>
            </p:cNvSpPr>
            <p:nvPr/>
          </p:nvSpPr>
          <p:spPr bwMode="auto">
            <a:xfrm>
              <a:off x="6026150" y="4543425"/>
              <a:ext cx="88900" cy="87312"/>
            </a:xfrm>
            <a:custGeom>
              <a:avLst/>
              <a:gdLst>
                <a:gd name="T0" fmla="*/ 28 w 56"/>
                <a:gd name="T1" fmla="*/ 0 h 55"/>
                <a:gd name="T2" fmla="*/ 56 w 56"/>
                <a:gd name="T3" fmla="*/ 28 h 55"/>
                <a:gd name="T4" fmla="*/ 28 w 56"/>
                <a:gd name="T5" fmla="*/ 55 h 55"/>
                <a:gd name="T6" fmla="*/ 0 w 56"/>
                <a:gd name="T7" fmla="*/ 28 h 55"/>
                <a:gd name="T8" fmla="*/ 28 w 5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5">
                  <a:moveTo>
                    <a:pt x="28" y="0"/>
                  </a:moveTo>
                  <a:lnTo>
                    <a:pt x="56" y="28"/>
                  </a:lnTo>
                  <a:lnTo>
                    <a:pt x="28" y="55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0" name="Freeform 160"/>
            <p:cNvSpPr>
              <a:spLocks noEditPoints="1"/>
            </p:cNvSpPr>
            <p:nvPr/>
          </p:nvSpPr>
          <p:spPr bwMode="auto">
            <a:xfrm>
              <a:off x="6022975" y="4538663"/>
              <a:ext cx="96838" cy="98425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0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1" name="Freeform 161"/>
            <p:cNvSpPr>
              <a:spLocks/>
            </p:cNvSpPr>
            <p:nvPr/>
          </p:nvSpPr>
          <p:spPr bwMode="auto">
            <a:xfrm>
              <a:off x="5945188" y="4518025"/>
              <a:ext cx="87313" cy="88900"/>
            </a:xfrm>
            <a:custGeom>
              <a:avLst/>
              <a:gdLst>
                <a:gd name="T0" fmla="*/ 28 w 55"/>
                <a:gd name="T1" fmla="*/ 0 h 56"/>
                <a:gd name="T2" fmla="*/ 55 w 55"/>
                <a:gd name="T3" fmla="*/ 28 h 56"/>
                <a:gd name="T4" fmla="*/ 28 w 55"/>
                <a:gd name="T5" fmla="*/ 56 h 56"/>
                <a:gd name="T6" fmla="*/ 0 w 55"/>
                <a:gd name="T7" fmla="*/ 28 h 56"/>
                <a:gd name="T8" fmla="*/ 28 w 55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6">
                  <a:moveTo>
                    <a:pt x="28" y="0"/>
                  </a:moveTo>
                  <a:lnTo>
                    <a:pt x="55" y="28"/>
                  </a:lnTo>
                  <a:lnTo>
                    <a:pt x="28" y="56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2" name="Freeform 162"/>
            <p:cNvSpPr>
              <a:spLocks noEditPoints="1"/>
            </p:cNvSpPr>
            <p:nvPr/>
          </p:nvSpPr>
          <p:spPr bwMode="auto">
            <a:xfrm>
              <a:off x="5940425" y="4514850"/>
              <a:ext cx="96838" cy="96837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1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3" name="Freeform 163"/>
            <p:cNvSpPr>
              <a:spLocks/>
            </p:cNvSpPr>
            <p:nvPr/>
          </p:nvSpPr>
          <p:spPr bwMode="auto">
            <a:xfrm>
              <a:off x="5929313" y="4495800"/>
              <a:ext cx="88900" cy="88900"/>
            </a:xfrm>
            <a:custGeom>
              <a:avLst/>
              <a:gdLst>
                <a:gd name="T0" fmla="*/ 28 w 56"/>
                <a:gd name="T1" fmla="*/ 0 h 56"/>
                <a:gd name="T2" fmla="*/ 56 w 56"/>
                <a:gd name="T3" fmla="*/ 28 h 56"/>
                <a:gd name="T4" fmla="*/ 28 w 56"/>
                <a:gd name="T5" fmla="*/ 56 h 56"/>
                <a:gd name="T6" fmla="*/ 0 w 56"/>
                <a:gd name="T7" fmla="*/ 28 h 56"/>
                <a:gd name="T8" fmla="*/ 28 w 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lnTo>
                    <a:pt x="56" y="28"/>
                  </a:lnTo>
                  <a:lnTo>
                    <a:pt x="28" y="56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4" name="Freeform 164"/>
            <p:cNvSpPr>
              <a:spLocks noEditPoints="1"/>
            </p:cNvSpPr>
            <p:nvPr/>
          </p:nvSpPr>
          <p:spPr bwMode="auto">
            <a:xfrm>
              <a:off x="5924550" y="4491038"/>
              <a:ext cx="98425" cy="98425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1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5" name="Freeform 165"/>
            <p:cNvSpPr>
              <a:spLocks/>
            </p:cNvSpPr>
            <p:nvPr/>
          </p:nvSpPr>
          <p:spPr bwMode="auto">
            <a:xfrm>
              <a:off x="6018213" y="4471988"/>
              <a:ext cx="87313" cy="87312"/>
            </a:xfrm>
            <a:custGeom>
              <a:avLst/>
              <a:gdLst>
                <a:gd name="T0" fmla="*/ 28 w 55"/>
                <a:gd name="T1" fmla="*/ 0 h 55"/>
                <a:gd name="T2" fmla="*/ 55 w 55"/>
                <a:gd name="T3" fmla="*/ 28 h 55"/>
                <a:gd name="T4" fmla="*/ 28 w 55"/>
                <a:gd name="T5" fmla="*/ 55 h 55"/>
                <a:gd name="T6" fmla="*/ 0 w 55"/>
                <a:gd name="T7" fmla="*/ 28 h 55"/>
                <a:gd name="T8" fmla="*/ 28 w 55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28" y="0"/>
                  </a:moveTo>
                  <a:lnTo>
                    <a:pt x="55" y="28"/>
                  </a:lnTo>
                  <a:lnTo>
                    <a:pt x="28" y="55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6" name="Freeform 166"/>
            <p:cNvSpPr>
              <a:spLocks noEditPoints="1"/>
            </p:cNvSpPr>
            <p:nvPr/>
          </p:nvSpPr>
          <p:spPr bwMode="auto">
            <a:xfrm>
              <a:off x="6013450" y="4467225"/>
              <a:ext cx="98425" cy="98425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0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7" name="Freeform 167"/>
            <p:cNvSpPr>
              <a:spLocks/>
            </p:cNvSpPr>
            <p:nvPr/>
          </p:nvSpPr>
          <p:spPr bwMode="auto">
            <a:xfrm>
              <a:off x="5954713" y="4518025"/>
              <a:ext cx="88900" cy="88900"/>
            </a:xfrm>
            <a:custGeom>
              <a:avLst/>
              <a:gdLst>
                <a:gd name="T0" fmla="*/ 28 w 56"/>
                <a:gd name="T1" fmla="*/ 0 h 56"/>
                <a:gd name="T2" fmla="*/ 56 w 56"/>
                <a:gd name="T3" fmla="*/ 28 h 56"/>
                <a:gd name="T4" fmla="*/ 28 w 56"/>
                <a:gd name="T5" fmla="*/ 56 h 56"/>
                <a:gd name="T6" fmla="*/ 0 w 56"/>
                <a:gd name="T7" fmla="*/ 28 h 56"/>
                <a:gd name="T8" fmla="*/ 28 w 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lnTo>
                    <a:pt x="56" y="28"/>
                  </a:lnTo>
                  <a:lnTo>
                    <a:pt x="28" y="56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8" name="Freeform 168"/>
            <p:cNvSpPr>
              <a:spLocks noEditPoints="1"/>
            </p:cNvSpPr>
            <p:nvPr/>
          </p:nvSpPr>
          <p:spPr bwMode="auto">
            <a:xfrm>
              <a:off x="5949950" y="4514850"/>
              <a:ext cx="98425" cy="96837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1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9" name="Freeform 169"/>
            <p:cNvSpPr>
              <a:spLocks/>
            </p:cNvSpPr>
            <p:nvPr/>
          </p:nvSpPr>
          <p:spPr bwMode="auto">
            <a:xfrm>
              <a:off x="6011863" y="4543425"/>
              <a:ext cx="88900" cy="87312"/>
            </a:xfrm>
            <a:custGeom>
              <a:avLst/>
              <a:gdLst>
                <a:gd name="T0" fmla="*/ 28 w 56"/>
                <a:gd name="T1" fmla="*/ 0 h 55"/>
                <a:gd name="T2" fmla="*/ 56 w 56"/>
                <a:gd name="T3" fmla="*/ 28 h 55"/>
                <a:gd name="T4" fmla="*/ 28 w 56"/>
                <a:gd name="T5" fmla="*/ 55 h 55"/>
                <a:gd name="T6" fmla="*/ 0 w 56"/>
                <a:gd name="T7" fmla="*/ 28 h 55"/>
                <a:gd name="T8" fmla="*/ 28 w 5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5">
                  <a:moveTo>
                    <a:pt x="28" y="0"/>
                  </a:moveTo>
                  <a:lnTo>
                    <a:pt x="56" y="28"/>
                  </a:lnTo>
                  <a:lnTo>
                    <a:pt x="28" y="55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0" name="Freeform 170"/>
            <p:cNvSpPr>
              <a:spLocks noEditPoints="1"/>
            </p:cNvSpPr>
            <p:nvPr/>
          </p:nvSpPr>
          <p:spPr bwMode="auto">
            <a:xfrm>
              <a:off x="6007100" y="4538663"/>
              <a:ext cx="98425" cy="98425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0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1" name="Freeform 171"/>
            <p:cNvSpPr>
              <a:spLocks/>
            </p:cNvSpPr>
            <p:nvPr/>
          </p:nvSpPr>
          <p:spPr bwMode="auto">
            <a:xfrm>
              <a:off x="5978525" y="4543425"/>
              <a:ext cx="87313" cy="87312"/>
            </a:xfrm>
            <a:custGeom>
              <a:avLst/>
              <a:gdLst>
                <a:gd name="T0" fmla="*/ 28 w 55"/>
                <a:gd name="T1" fmla="*/ 0 h 55"/>
                <a:gd name="T2" fmla="*/ 55 w 55"/>
                <a:gd name="T3" fmla="*/ 28 h 55"/>
                <a:gd name="T4" fmla="*/ 28 w 55"/>
                <a:gd name="T5" fmla="*/ 55 h 55"/>
                <a:gd name="T6" fmla="*/ 0 w 55"/>
                <a:gd name="T7" fmla="*/ 28 h 55"/>
                <a:gd name="T8" fmla="*/ 28 w 55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28" y="0"/>
                  </a:moveTo>
                  <a:lnTo>
                    <a:pt x="55" y="28"/>
                  </a:lnTo>
                  <a:lnTo>
                    <a:pt x="28" y="55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2" name="Freeform 172"/>
            <p:cNvSpPr>
              <a:spLocks noEditPoints="1"/>
            </p:cNvSpPr>
            <p:nvPr/>
          </p:nvSpPr>
          <p:spPr bwMode="auto">
            <a:xfrm>
              <a:off x="5973763" y="4538663"/>
              <a:ext cx="98425" cy="98425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0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3" name="Freeform 173"/>
            <p:cNvSpPr>
              <a:spLocks/>
            </p:cNvSpPr>
            <p:nvPr/>
          </p:nvSpPr>
          <p:spPr bwMode="auto">
            <a:xfrm>
              <a:off x="5880100" y="4495800"/>
              <a:ext cx="88900" cy="88900"/>
            </a:xfrm>
            <a:custGeom>
              <a:avLst/>
              <a:gdLst>
                <a:gd name="T0" fmla="*/ 28 w 56"/>
                <a:gd name="T1" fmla="*/ 0 h 56"/>
                <a:gd name="T2" fmla="*/ 56 w 56"/>
                <a:gd name="T3" fmla="*/ 28 h 56"/>
                <a:gd name="T4" fmla="*/ 28 w 56"/>
                <a:gd name="T5" fmla="*/ 56 h 56"/>
                <a:gd name="T6" fmla="*/ 0 w 56"/>
                <a:gd name="T7" fmla="*/ 28 h 56"/>
                <a:gd name="T8" fmla="*/ 28 w 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lnTo>
                    <a:pt x="56" y="28"/>
                  </a:lnTo>
                  <a:lnTo>
                    <a:pt x="28" y="56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4" name="Freeform 174"/>
            <p:cNvSpPr>
              <a:spLocks noEditPoints="1"/>
            </p:cNvSpPr>
            <p:nvPr/>
          </p:nvSpPr>
          <p:spPr bwMode="auto">
            <a:xfrm>
              <a:off x="5875338" y="4491038"/>
              <a:ext cx="98425" cy="98425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1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5" name="Freeform 175"/>
            <p:cNvSpPr>
              <a:spLocks/>
            </p:cNvSpPr>
            <p:nvPr/>
          </p:nvSpPr>
          <p:spPr bwMode="auto">
            <a:xfrm>
              <a:off x="5975350" y="4495800"/>
              <a:ext cx="88900" cy="88900"/>
            </a:xfrm>
            <a:custGeom>
              <a:avLst/>
              <a:gdLst>
                <a:gd name="T0" fmla="*/ 28 w 56"/>
                <a:gd name="T1" fmla="*/ 0 h 56"/>
                <a:gd name="T2" fmla="*/ 56 w 56"/>
                <a:gd name="T3" fmla="*/ 28 h 56"/>
                <a:gd name="T4" fmla="*/ 28 w 56"/>
                <a:gd name="T5" fmla="*/ 56 h 56"/>
                <a:gd name="T6" fmla="*/ 0 w 56"/>
                <a:gd name="T7" fmla="*/ 28 h 56"/>
                <a:gd name="T8" fmla="*/ 28 w 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lnTo>
                    <a:pt x="56" y="28"/>
                  </a:lnTo>
                  <a:lnTo>
                    <a:pt x="28" y="56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6" name="Freeform 176"/>
            <p:cNvSpPr>
              <a:spLocks noEditPoints="1"/>
            </p:cNvSpPr>
            <p:nvPr/>
          </p:nvSpPr>
          <p:spPr bwMode="auto">
            <a:xfrm>
              <a:off x="5970588" y="4491038"/>
              <a:ext cx="98425" cy="98425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0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7" name="Freeform 177"/>
            <p:cNvSpPr>
              <a:spLocks/>
            </p:cNvSpPr>
            <p:nvPr/>
          </p:nvSpPr>
          <p:spPr bwMode="auto">
            <a:xfrm>
              <a:off x="6069013" y="4471988"/>
              <a:ext cx="88900" cy="87312"/>
            </a:xfrm>
            <a:custGeom>
              <a:avLst/>
              <a:gdLst>
                <a:gd name="T0" fmla="*/ 28 w 56"/>
                <a:gd name="T1" fmla="*/ 0 h 55"/>
                <a:gd name="T2" fmla="*/ 56 w 56"/>
                <a:gd name="T3" fmla="*/ 28 h 55"/>
                <a:gd name="T4" fmla="*/ 28 w 56"/>
                <a:gd name="T5" fmla="*/ 55 h 55"/>
                <a:gd name="T6" fmla="*/ 0 w 56"/>
                <a:gd name="T7" fmla="*/ 28 h 55"/>
                <a:gd name="T8" fmla="*/ 28 w 5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5">
                  <a:moveTo>
                    <a:pt x="28" y="0"/>
                  </a:moveTo>
                  <a:lnTo>
                    <a:pt x="56" y="28"/>
                  </a:lnTo>
                  <a:lnTo>
                    <a:pt x="28" y="55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8" name="Freeform 178"/>
            <p:cNvSpPr>
              <a:spLocks noEditPoints="1"/>
            </p:cNvSpPr>
            <p:nvPr/>
          </p:nvSpPr>
          <p:spPr bwMode="auto">
            <a:xfrm>
              <a:off x="6064250" y="4467225"/>
              <a:ext cx="98425" cy="98425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0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9" name="Freeform 179"/>
            <p:cNvSpPr>
              <a:spLocks/>
            </p:cNvSpPr>
            <p:nvPr/>
          </p:nvSpPr>
          <p:spPr bwMode="auto">
            <a:xfrm>
              <a:off x="6107113" y="4448175"/>
              <a:ext cx="88900" cy="88900"/>
            </a:xfrm>
            <a:custGeom>
              <a:avLst/>
              <a:gdLst>
                <a:gd name="T0" fmla="*/ 28 w 56"/>
                <a:gd name="T1" fmla="*/ 0 h 56"/>
                <a:gd name="T2" fmla="*/ 56 w 56"/>
                <a:gd name="T3" fmla="*/ 28 h 56"/>
                <a:gd name="T4" fmla="*/ 28 w 56"/>
                <a:gd name="T5" fmla="*/ 56 h 56"/>
                <a:gd name="T6" fmla="*/ 0 w 56"/>
                <a:gd name="T7" fmla="*/ 28 h 56"/>
                <a:gd name="T8" fmla="*/ 28 w 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lnTo>
                    <a:pt x="56" y="28"/>
                  </a:lnTo>
                  <a:lnTo>
                    <a:pt x="28" y="56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30" name="Freeform 180"/>
            <p:cNvSpPr>
              <a:spLocks noEditPoints="1"/>
            </p:cNvSpPr>
            <p:nvPr/>
          </p:nvSpPr>
          <p:spPr bwMode="auto">
            <a:xfrm>
              <a:off x="6102350" y="4443413"/>
              <a:ext cx="98425" cy="98425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0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31" name="Freeform 181"/>
            <p:cNvSpPr>
              <a:spLocks/>
            </p:cNvSpPr>
            <p:nvPr/>
          </p:nvSpPr>
          <p:spPr bwMode="auto">
            <a:xfrm>
              <a:off x="6142038" y="4471988"/>
              <a:ext cx="88900" cy="87312"/>
            </a:xfrm>
            <a:custGeom>
              <a:avLst/>
              <a:gdLst>
                <a:gd name="T0" fmla="*/ 28 w 56"/>
                <a:gd name="T1" fmla="*/ 0 h 55"/>
                <a:gd name="T2" fmla="*/ 56 w 56"/>
                <a:gd name="T3" fmla="*/ 28 h 55"/>
                <a:gd name="T4" fmla="*/ 28 w 56"/>
                <a:gd name="T5" fmla="*/ 55 h 55"/>
                <a:gd name="T6" fmla="*/ 0 w 56"/>
                <a:gd name="T7" fmla="*/ 28 h 55"/>
                <a:gd name="T8" fmla="*/ 28 w 5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5">
                  <a:moveTo>
                    <a:pt x="28" y="0"/>
                  </a:moveTo>
                  <a:lnTo>
                    <a:pt x="56" y="28"/>
                  </a:lnTo>
                  <a:lnTo>
                    <a:pt x="28" y="55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32" name="Freeform 182"/>
            <p:cNvSpPr>
              <a:spLocks noEditPoints="1"/>
            </p:cNvSpPr>
            <p:nvPr/>
          </p:nvSpPr>
          <p:spPr bwMode="auto">
            <a:xfrm>
              <a:off x="6138863" y="4467225"/>
              <a:ext cx="96838" cy="98425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0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33" name="Freeform 183"/>
            <p:cNvSpPr>
              <a:spLocks/>
            </p:cNvSpPr>
            <p:nvPr/>
          </p:nvSpPr>
          <p:spPr bwMode="auto">
            <a:xfrm>
              <a:off x="6176963" y="4518025"/>
              <a:ext cx="87313" cy="88900"/>
            </a:xfrm>
            <a:custGeom>
              <a:avLst/>
              <a:gdLst>
                <a:gd name="T0" fmla="*/ 28 w 55"/>
                <a:gd name="T1" fmla="*/ 0 h 56"/>
                <a:gd name="T2" fmla="*/ 55 w 55"/>
                <a:gd name="T3" fmla="*/ 28 h 56"/>
                <a:gd name="T4" fmla="*/ 28 w 55"/>
                <a:gd name="T5" fmla="*/ 56 h 56"/>
                <a:gd name="T6" fmla="*/ 0 w 55"/>
                <a:gd name="T7" fmla="*/ 28 h 56"/>
                <a:gd name="T8" fmla="*/ 28 w 55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6">
                  <a:moveTo>
                    <a:pt x="28" y="0"/>
                  </a:moveTo>
                  <a:lnTo>
                    <a:pt x="55" y="28"/>
                  </a:lnTo>
                  <a:lnTo>
                    <a:pt x="28" y="56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34" name="Freeform 184"/>
            <p:cNvSpPr>
              <a:spLocks noEditPoints="1"/>
            </p:cNvSpPr>
            <p:nvPr/>
          </p:nvSpPr>
          <p:spPr bwMode="auto">
            <a:xfrm>
              <a:off x="6172200" y="4514850"/>
              <a:ext cx="96838" cy="96837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0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35" name="Freeform 185"/>
            <p:cNvSpPr>
              <a:spLocks/>
            </p:cNvSpPr>
            <p:nvPr/>
          </p:nvSpPr>
          <p:spPr bwMode="auto">
            <a:xfrm>
              <a:off x="5824538" y="4376738"/>
              <a:ext cx="87313" cy="88900"/>
            </a:xfrm>
            <a:custGeom>
              <a:avLst/>
              <a:gdLst>
                <a:gd name="T0" fmla="*/ 28 w 55"/>
                <a:gd name="T1" fmla="*/ 0 h 56"/>
                <a:gd name="T2" fmla="*/ 55 w 55"/>
                <a:gd name="T3" fmla="*/ 28 h 56"/>
                <a:gd name="T4" fmla="*/ 28 w 55"/>
                <a:gd name="T5" fmla="*/ 56 h 56"/>
                <a:gd name="T6" fmla="*/ 0 w 55"/>
                <a:gd name="T7" fmla="*/ 28 h 56"/>
                <a:gd name="T8" fmla="*/ 28 w 55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6">
                  <a:moveTo>
                    <a:pt x="28" y="0"/>
                  </a:moveTo>
                  <a:lnTo>
                    <a:pt x="55" y="28"/>
                  </a:lnTo>
                  <a:lnTo>
                    <a:pt x="28" y="56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36" name="Freeform 186"/>
            <p:cNvSpPr>
              <a:spLocks noEditPoints="1"/>
            </p:cNvSpPr>
            <p:nvPr/>
          </p:nvSpPr>
          <p:spPr bwMode="auto">
            <a:xfrm>
              <a:off x="5819775" y="4371975"/>
              <a:ext cx="98425" cy="98425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1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37" name="Freeform 187"/>
            <p:cNvSpPr>
              <a:spLocks/>
            </p:cNvSpPr>
            <p:nvPr/>
          </p:nvSpPr>
          <p:spPr bwMode="auto">
            <a:xfrm>
              <a:off x="5888038" y="4424363"/>
              <a:ext cx="88900" cy="88900"/>
            </a:xfrm>
            <a:custGeom>
              <a:avLst/>
              <a:gdLst>
                <a:gd name="T0" fmla="*/ 28 w 56"/>
                <a:gd name="T1" fmla="*/ 0 h 56"/>
                <a:gd name="T2" fmla="*/ 56 w 56"/>
                <a:gd name="T3" fmla="*/ 28 h 56"/>
                <a:gd name="T4" fmla="*/ 28 w 56"/>
                <a:gd name="T5" fmla="*/ 56 h 56"/>
                <a:gd name="T6" fmla="*/ 0 w 56"/>
                <a:gd name="T7" fmla="*/ 28 h 56"/>
                <a:gd name="T8" fmla="*/ 28 w 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lnTo>
                    <a:pt x="56" y="28"/>
                  </a:lnTo>
                  <a:lnTo>
                    <a:pt x="28" y="56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38" name="Freeform 188"/>
            <p:cNvSpPr>
              <a:spLocks noEditPoints="1"/>
            </p:cNvSpPr>
            <p:nvPr/>
          </p:nvSpPr>
          <p:spPr bwMode="auto">
            <a:xfrm>
              <a:off x="5883275" y="4419600"/>
              <a:ext cx="98425" cy="98425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1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39" name="Freeform 189"/>
            <p:cNvSpPr>
              <a:spLocks/>
            </p:cNvSpPr>
            <p:nvPr/>
          </p:nvSpPr>
          <p:spPr bwMode="auto">
            <a:xfrm>
              <a:off x="5805488" y="4376738"/>
              <a:ext cx="88900" cy="88900"/>
            </a:xfrm>
            <a:custGeom>
              <a:avLst/>
              <a:gdLst>
                <a:gd name="T0" fmla="*/ 28 w 56"/>
                <a:gd name="T1" fmla="*/ 0 h 56"/>
                <a:gd name="T2" fmla="*/ 56 w 56"/>
                <a:gd name="T3" fmla="*/ 28 h 56"/>
                <a:gd name="T4" fmla="*/ 28 w 56"/>
                <a:gd name="T5" fmla="*/ 56 h 56"/>
                <a:gd name="T6" fmla="*/ 0 w 56"/>
                <a:gd name="T7" fmla="*/ 28 h 56"/>
                <a:gd name="T8" fmla="*/ 28 w 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lnTo>
                    <a:pt x="56" y="28"/>
                  </a:lnTo>
                  <a:lnTo>
                    <a:pt x="28" y="56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40" name="Freeform 190"/>
            <p:cNvSpPr>
              <a:spLocks noEditPoints="1"/>
            </p:cNvSpPr>
            <p:nvPr/>
          </p:nvSpPr>
          <p:spPr bwMode="auto">
            <a:xfrm>
              <a:off x="5800725" y="4371975"/>
              <a:ext cx="98425" cy="98425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1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41" name="Freeform 191"/>
            <p:cNvSpPr>
              <a:spLocks/>
            </p:cNvSpPr>
            <p:nvPr/>
          </p:nvSpPr>
          <p:spPr bwMode="auto">
            <a:xfrm>
              <a:off x="5859463" y="4402138"/>
              <a:ext cx="88900" cy="87312"/>
            </a:xfrm>
            <a:custGeom>
              <a:avLst/>
              <a:gdLst>
                <a:gd name="T0" fmla="*/ 28 w 56"/>
                <a:gd name="T1" fmla="*/ 0 h 55"/>
                <a:gd name="T2" fmla="*/ 56 w 56"/>
                <a:gd name="T3" fmla="*/ 28 h 55"/>
                <a:gd name="T4" fmla="*/ 28 w 56"/>
                <a:gd name="T5" fmla="*/ 55 h 55"/>
                <a:gd name="T6" fmla="*/ 0 w 56"/>
                <a:gd name="T7" fmla="*/ 28 h 55"/>
                <a:gd name="T8" fmla="*/ 28 w 5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5">
                  <a:moveTo>
                    <a:pt x="28" y="0"/>
                  </a:moveTo>
                  <a:lnTo>
                    <a:pt x="56" y="28"/>
                  </a:lnTo>
                  <a:lnTo>
                    <a:pt x="28" y="55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42" name="Freeform 192"/>
            <p:cNvSpPr>
              <a:spLocks noEditPoints="1"/>
            </p:cNvSpPr>
            <p:nvPr/>
          </p:nvSpPr>
          <p:spPr bwMode="auto">
            <a:xfrm>
              <a:off x="5854700" y="4397375"/>
              <a:ext cx="98425" cy="96837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1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43" name="Freeform 193"/>
            <p:cNvSpPr>
              <a:spLocks/>
            </p:cNvSpPr>
            <p:nvPr/>
          </p:nvSpPr>
          <p:spPr bwMode="auto">
            <a:xfrm>
              <a:off x="5832475" y="4402138"/>
              <a:ext cx="87313" cy="87312"/>
            </a:xfrm>
            <a:custGeom>
              <a:avLst/>
              <a:gdLst>
                <a:gd name="T0" fmla="*/ 28 w 55"/>
                <a:gd name="T1" fmla="*/ 0 h 55"/>
                <a:gd name="T2" fmla="*/ 55 w 55"/>
                <a:gd name="T3" fmla="*/ 28 h 55"/>
                <a:gd name="T4" fmla="*/ 28 w 55"/>
                <a:gd name="T5" fmla="*/ 55 h 55"/>
                <a:gd name="T6" fmla="*/ 0 w 55"/>
                <a:gd name="T7" fmla="*/ 28 h 55"/>
                <a:gd name="T8" fmla="*/ 28 w 55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28" y="0"/>
                  </a:moveTo>
                  <a:lnTo>
                    <a:pt x="55" y="28"/>
                  </a:lnTo>
                  <a:lnTo>
                    <a:pt x="28" y="55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44" name="Freeform 194"/>
            <p:cNvSpPr>
              <a:spLocks noEditPoints="1"/>
            </p:cNvSpPr>
            <p:nvPr/>
          </p:nvSpPr>
          <p:spPr bwMode="auto">
            <a:xfrm>
              <a:off x="5827713" y="4397375"/>
              <a:ext cx="96838" cy="96837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1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45" name="Freeform 195"/>
            <p:cNvSpPr>
              <a:spLocks/>
            </p:cNvSpPr>
            <p:nvPr/>
          </p:nvSpPr>
          <p:spPr bwMode="auto">
            <a:xfrm>
              <a:off x="5846763" y="4495800"/>
              <a:ext cx="88900" cy="88900"/>
            </a:xfrm>
            <a:custGeom>
              <a:avLst/>
              <a:gdLst>
                <a:gd name="T0" fmla="*/ 28 w 56"/>
                <a:gd name="T1" fmla="*/ 0 h 56"/>
                <a:gd name="T2" fmla="*/ 56 w 56"/>
                <a:gd name="T3" fmla="*/ 28 h 56"/>
                <a:gd name="T4" fmla="*/ 28 w 56"/>
                <a:gd name="T5" fmla="*/ 56 h 56"/>
                <a:gd name="T6" fmla="*/ 0 w 56"/>
                <a:gd name="T7" fmla="*/ 28 h 56"/>
                <a:gd name="T8" fmla="*/ 28 w 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lnTo>
                    <a:pt x="56" y="28"/>
                  </a:lnTo>
                  <a:lnTo>
                    <a:pt x="28" y="56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46" name="Freeform 196"/>
            <p:cNvSpPr>
              <a:spLocks noEditPoints="1"/>
            </p:cNvSpPr>
            <p:nvPr/>
          </p:nvSpPr>
          <p:spPr bwMode="auto">
            <a:xfrm>
              <a:off x="5842000" y="4491038"/>
              <a:ext cx="98425" cy="98425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1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47" name="Freeform 197"/>
            <p:cNvSpPr>
              <a:spLocks/>
            </p:cNvSpPr>
            <p:nvPr/>
          </p:nvSpPr>
          <p:spPr bwMode="auto">
            <a:xfrm>
              <a:off x="5846763" y="4467225"/>
              <a:ext cx="665163" cy="239712"/>
            </a:xfrm>
            <a:custGeom>
              <a:avLst/>
              <a:gdLst>
                <a:gd name="T0" fmla="*/ 70 w 6989"/>
                <a:gd name="T1" fmla="*/ 9 h 2509"/>
                <a:gd name="T2" fmla="*/ 6950 w 6989"/>
                <a:gd name="T3" fmla="*/ 2409 h 2509"/>
                <a:gd name="T4" fmla="*/ 6980 w 6989"/>
                <a:gd name="T5" fmla="*/ 2470 h 2509"/>
                <a:gd name="T6" fmla="*/ 6919 w 6989"/>
                <a:gd name="T7" fmla="*/ 2500 h 2509"/>
                <a:gd name="T8" fmla="*/ 39 w 6989"/>
                <a:gd name="T9" fmla="*/ 100 h 2509"/>
                <a:gd name="T10" fmla="*/ 9 w 6989"/>
                <a:gd name="T11" fmla="*/ 39 h 2509"/>
                <a:gd name="T12" fmla="*/ 70 w 6989"/>
                <a:gd name="T13" fmla="*/ 9 h 2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89" h="2509">
                  <a:moveTo>
                    <a:pt x="70" y="9"/>
                  </a:moveTo>
                  <a:lnTo>
                    <a:pt x="6950" y="2409"/>
                  </a:lnTo>
                  <a:cubicBezTo>
                    <a:pt x="6975" y="2418"/>
                    <a:pt x="6989" y="2445"/>
                    <a:pt x="6980" y="2470"/>
                  </a:cubicBezTo>
                  <a:cubicBezTo>
                    <a:pt x="6971" y="2495"/>
                    <a:pt x="6944" y="2509"/>
                    <a:pt x="6919" y="2500"/>
                  </a:cubicBezTo>
                  <a:lnTo>
                    <a:pt x="39" y="100"/>
                  </a:lnTo>
                  <a:cubicBezTo>
                    <a:pt x="14" y="91"/>
                    <a:pt x="0" y="64"/>
                    <a:pt x="9" y="39"/>
                  </a:cubicBezTo>
                  <a:cubicBezTo>
                    <a:pt x="18" y="14"/>
                    <a:pt x="45" y="0"/>
                    <a:pt x="70" y="9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48" name="Freeform 198"/>
            <p:cNvSpPr>
              <a:spLocks/>
            </p:cNvSpPr>
            <p:nvPr/>
          </p:nvSpPr>
          <p:spPr bwMode="auto">
            <a:xfrm>
              <a:off x="5846763" y="4460875"/>
              <a:ext cx="131763" cy="58737"/>
            </a:xfrm>
            <a:custGeom>
              <a:avLst/>
              <a:gdLst>
                <a:gd name="T0" fmla="*/ 114 w 1376"/>
                <a:gd name="T1" fmla="*/ 15 h 624"/>
                <a:gd name="T2" fmla="*/ 150 w 1376"/>
                <a:gd name="T3" fmla="*/ 38 h 624"/>
                <a:gd name="T4" fmla="*/ 144 w 1376"/>
                <a:gd name="T5" fmla="*/ 48 h 624"/>
                <a:gd name="T6" fmla="*/ 230 w 1376"/>
                <a:gd name="T7" fmla="*/ 70 h 624"/>
                <a:gd name="T8" fmla="*/ 224 w 1376"/>
                <a:gd name="T9" fmla="*/ 80 h 624"/>
                <a:gd name="T10" fmla="*/ 310 w 1376"/>
                <a:gd name="T11" fmla="*/ 102 h 624"/>
                <a:gd name="T12" fmla="*/ 326 w 1376"/>
                <a:gd name="T13" fmla="*/ 118 h 624"/>
                <a:gd name="T14" fmla="*/ 368 w 1376"/>
                <a:gd name="T15" fmla="*/ 128 h 624"/>
                <a:gd name="T16" fmla="*/ 406 w 1376"/>
                <a:gd name="T17" fmla="*/ 150 h 624"/>
                <a:gd name="T18" fmla="*/ 448 w 1376"/>
                <a:gd name="T19" fmla="*/ 160 h 624"/>
                <a:gd name="T20" fmla="*/ 486 w 1376"/>
                <a:gd name="T21" fmla="*/ 182 h 624"/>
                <a:gd name="T22" fmla="*/ 512 w 1376"/>
                <a:gd name="T23" fmla="*/ 192 h 624"/>
                <a:gd name="T24" fmla="*/ 598 w 1376"/>
                <a:gd name="T25" fmla="*/ 230 h 624"/>
                <a:gd name="T26" fmla="*/ 614 w 1376"/>
                <a:gd name="T27" fmla="*/ 230 h 624"/>
                <a:gd name="T28" fmla="*/ 690 w 1376"/>
                <a:gd name="T29" fmla="*/ 271 h 624"/>
                <a:gd name="T30" fmla="*/ 704 w 1376"/>
                <a:gd name="T31" fmla="*/ 272 h 624"/>
                <a:gd name="T32" fmla="*/ 770 w 1376"/>
                <a:gd name="T33" fmla="*/ 303 h 624"/>
                <a:gd name="T34" fmla="*/ 784 w 1376"/>
                <a:gd name="T35" fmla="*/ 304 h 624"/>
                <a:gd name="T36" fmla="*/ 822 w 1376"/>
                <a:gd name="T37" fmla="*/ 326 h 624"/>
                <a:gd name="T38" fmla="*/ 864 w 1376"/>
                <a:gd name="T39" fmla="*/ 336 h 624"/>
                <a:gd name="T40" fmla="*/ 902 w 1376"/>
                <a:gd name="T41" fmla="*/ 358 h 624"/>
                <a:gd name="T42" fmla="*/ 944 w 1376"/>
                <a:gd name="T43" fmla="*/ 368 h 624"/>
                <a:gd name="T44" fmla="*/ 982 w 1376"/>
                <a:gd name="T45" fmla="*/ 390 h 624"/>
                <a:gd name="T46" fmla="*/ 1024 w 1376"/>
                <a:gd name="T47" fmla="*/ 400 h 624"/>
                <a:gd name="T48" fmla="*/ 1062 w 1376"/>
                <a:gd name="T49" fmla="*/ 422 h 624"/>
                <a:gd name="T50" fmla="*/ 1104 w 1376"/>
                <a:gd name="T51" fmla="*/ 432 h 624"/>
                <a:gd name="T52" fmla="*/ 1142 w 1376"/>
                <a:gd name="T53" fmla="*/ 454 h 624"/>
                <a:gd name="T54" fmla="*/ 1168 w 1376"/>
                <a:gd name="T55" fmla="*/ 464 h 624"/>
                <a:gd name="T56" fmla="*/ 1254 w 1376"/>
                <a:gd name="T57" fmla="*/ 502 h 624"/>
                <a:gd name="T58" fmla="*/ 1270 w 1376"/>
                <a:gd name="T59" fmla="*/ 502 h 624"/>
                <a:gd name="T60" fmla="*/ 1312 w 1376"/>
                <a:gd name="T61" fmla="*/ 528 h 624"/>
                <a:gd name="T62" fmla="*/ 1328 w 1376"/>
                <a:gd name="T63" fmla="*/ 624 h 624"/>
                <a:gd name="T64" fmla="*/ 1259 w 1376"/>
                <a:gd name="T65" fmla="*/ 603 h 624"/>
                <a:gd name="T66" fmla="*/ 1232 w 1376"/>
                <a:gd name="T67" fmla="*/ 592 h 624"/>
                <a:gd name="T68" fmla="*/ 1147 w 1376"/>
                <a:gd name="T69" fmla="*/ 555 h 624"/>
                <a:gd name="T70" fmla="*/ 1131 w 1376"/>
                <a:gd name="T71" fmla="*/ 555 h 624"/>
                <a:gd name="T72" fmla="*/ 1071 w 1376"/>
                <a:gd name="T73" fmla="*/ 514 h 624"/>
                <a:gd name="T74" fmla="*/ 1051 w 1376"/>
                <a:gd name="T75" fmla="*/ 523 h 624"/>
                <a:gd name="T76" fmla="*/ 991 w 1376"/>
                <a:gd name="T77" fmla="*/ 482 h 624"/>
                <a:gd name="T78" fmla="*/ 971 w 1376"/>
                <a:gd name="T79" fmla="*/ 491 h 624"/>
                <a:gd name="T80" fmla="*/ 911 w 1376"/>
                <a:gd name="T81" fmla="*/ 450 h 624"/>
                <a:gd name="T82" fmla="*/ 891 w 1376"/>
                <a:gd name="T83" fmla="*/ 459 h 624"/>
                <a:gd name="T84" fmla="*/ 831 w 1376"/>
                <a:gd name="T85" fmla="*/ 418 h 624"/>
                <a:gd name="T86" fmla="*/ 811 w 1376"/>
                <a:gd name="T87" fmla="*/ 427 h 624"/>
                <a:gd name="T88" fmla="*/ 751 w 1376"/>
                <a:gd name="T89" fmla="*/ 386 h 624"/>
                <a:gd name="T90" fmla="*/ 719 w 1376"/>
                <a:gd name="T91" fmla="*/ 386 h 624"/>
                <a:gd name="T92" fmla="*/ 683 w 1376"/>
                <a:gd name="T93" fmla="*/ 363 h 624"/>
                <a:gd name="T94" fmla="*/ 639 w 1376"/>
                <a:gd name="T95" fmla="*/ 354 h 624"/>
                <a:gd name="T96" fmla="*/ 603 w 1376"/>
                <a:gd name="T97" fmla="*/ 331 h 624"/>
                <a:gd name="T98" fmla="*/ 576 w 1376"/>
                <a:gd name="T99" fmla="*/ 320 h 624"/>
                <a:gd name="T100" fmla="*/ 491 w 1376"/>
                <a:gd name="T101" fmla="*/ 283 h 624"/>
                <a:gd name="T102" fmla="*/ 475 w 1376"/>
                <a:gd name="T103" fmla="*/ 283 h 624"/>
                <a:gd name="T104" fmla="*/ 415 w 1376"/>
                <a:gd name="T105" fmla="*/ 242 h 624"/>
                <a:gd name="T106" fmla="*/ 395 w 1376"/>
                <a:gd name="T107" fmla="*/ 251 h 624"/>
                <a:gd name="T108" fmla="*/ 335 w 1376"/>
                <a:gd name="T109" fmla="*/ 210 h 624"/>
                <a:gd name="T110" fmla="*/ 315 w 1376"/>
                <a:gd name="T111" fmla="*/ 219 h 624"/>
                <a:gd name="T112" fmla="*/ 255 w 1376"/>
                <a:gd name="T113" fmla="*/ 178 h 624"/>
                <a:gd name="T114" fmla="*/ 256 w 1376"/>
                <a:gd name="T115" fmla="*/ 176 h 624"/>
                <a:gd name="T116" fmla="*/ 175 w 1376"/>
                <a:gd name="T117" fmla="*/ 146 h 624"/>
                <a:gd name="T118" fmla="*/ 176 w 1376"/>
                <a:gd name="T119" fmla="*/ 144 h 624"/>
                <a:gd name="T120" fmla="*/ 95 w 1376"/>
                <a:gd name="T121" fmla="*/ 114 h 624"/>
                <a:gd name="T122" fmla="*/ 63 w 1376"/>
                <a:gd name="T123" fmla="*/ 98 h 624"/>
                <a:gd name="T124" fmla="*/ 48 w 1376"/>
                <a:gd name="T125" fmla="*/ 96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76" h="624">
                  <a:moveTo>
                    <a:pt x="48" y="0"/>
                  </a:moveTo>
                  <a:lnTo>
                    <a:pt x="80" y="0"/>
                  </a:lnTo>
                  <a:cubicBezTo>
                    <a:pt x="93" y="0"/>
                    <a:pt x="105" y="6"/>
                    <a:pt x="114" y="15"/>
                  </a:cubicBezTo>
                  <a:lnTo>
                    <a:pt x="130" y="31"/>
                  </a:lnTo>
                  <a:lnTo>
                    <a:pt x="118" y="22"/>
                  </a:lnTo>
                  <a:lnTo>
                    <a:pt x="150" y="38"/>
                  </a:lnTo>
                  <a:cubicBezTo>
                    <a:pt x="155" y="40"/>
                    <a:pt x="159" y="43"/>
                    <a:pt x="162" y="47"/>
                  </a:cubicBezTo>
                  <a:lnTo>
                    <a:pt x="178" y="63"/>
                  </a:lnTo>
                  <a:lnTo>
                    <a:pt x="144" y="48"/>
                  </a:lnTo>
                  <a:lnTo>
                    <a:pt x="176" y="48"/>
                  </a:lnTo>
                  <a:cubicBezTo>
                    <a:pt x="184" y="48"/>
                    <a:pt x="191" y="50"/>
                    <a:pt x="198" y="54"/>
                  </a:cubicBezTo>
                  <a:lnTo>
                    <a:pt x="230" y="70"/>
                  </a:lnTo>
                  <a:cubicBezTo>
                    <a:pt x="235" y="72"/>
                    <a:pt x="239" y="75"/>
                    <a:pt x="242" y="79"/>
                  </a:cubicBezTo>
                  <a:lnTo>
                    <a:pt x="258" y="95"/>
                  </a:lnTo>
                  <a:lnTo>
                    <a:pt x="224" y="80"/>
                  </a:lnTo>
                  <a:lnTo>
                    <a:pt x="256" y="80"/>
                  </a:lnTo>
                  <a:cubicBezTo>
                    <a:pt x="264" y="80"/>
                    <a:pt x="271" y="82"/>
                    <a:pt x="278" y="86"/>
                  </a:cubicBezTo>
                  <a:lnTo>
                    <a:pt x="310" y="102"/>
                  </a:lnTo>
                  <a:cubicBezTo>
                    <a:pt x="315" y="104"/>
                    <a:pt x="319" y="107"/>
                    <a:pt x="322" y="111"/>
                  </a:cubicBezTo>
                  <a:lnTo>
                    <a:pt x="338" y="127"/>
                  </a:lnTo>
                  <a:lnTo>
                    <a:pt x="326" y="118"/>
                  </a:lnTo>
                  <a:lnTo>
                    <a:pt x="358" y="134"/>
                  </a:lnTo>
                  <a:lnTo>
                    <a:pt x="336" y="128"/>
                  </a:lnTo>
                  <a:lnTo>
                    <a:pt x="368" y="128"/>
                  </a:lnTo>
                  <a:cubicBezTo>
                    <a:pt x="381" y="128"/>
                    <a:pt x="393" y="134"/>
                    <a:pt x="402" y="143"/>
                  </a:cubicBezTo>
                  <a:lnTo>
                    <a:pt x="418" y="159"/>
                  </a:lnTo>
                  <a:lnTo>
                    <a:pt x="406" y="150"/>
                  </a:lnTo>
                  <a:lnTo>
                    <a:pt x="438" y="166"/>
                  </a:lnTo>
                  <a:lnTo>
                    <a:pt x="416" y="160"/>
                  </a:lnTo>
                  <a:lnTo>
                    <a:pt x="448" y="160"/>
                  </a:lnTo>
                  <a:cubicBezTo>
                    <a:pt x="461" y="160"/>
                    <a:pt x="473" y="166"/>
                    <a:pt x="482" y="175"/>
                  </a:cubicBezTo>
                  <a:lnTo>
                    <a:pt x="498" y="191"/>
                  </a:lnTo>
                  <a:lnTo>
                    <a:pt x="486" y="182"/>
                  </a:lnTo>
                  <a:lnTo>
                    <a:pt x="518" y="198"/>
                  </a:lnTo>
                  <a:lnTo>
                    <a:pt x="496" y="192"/>
                  </a:lnTo>
                  <a:lnTo>
                    <a:pt x="512" y="192"/>
                  </a:lnTo>
                  <a:cubicBezTo>
                    <a:pt x="520" y="192"/>
                    <a:pt x="527" y="194"/>
                    <a:pt x="534" y="198"/>
                  </a:cubicBezTo>
                  <a:lnTo>
                    <a:pt x="566" y="214"/>
                  </a:lnTo>
                  <a:lnTo>
                    <a:pt x="598" y="230"/>
                  </a:lnTo>
                  <a:lnTo>
                    <a:pt x="576" y="224"/>
                  </a:lnTo>
                  <a:lnTo>
                    <a:pt x="592" y="224"/>
                  </a:lnTo>
                  <a:cubicBezTo>
                    <a:pt x="600" y="224"/>
                    <a:pt x="607" y="226"/>
                    <a:pt x="614" y="230"/>
                  </a:cubicBezTo>
                  <a:lnTo>
                    <a:pt x="646" y="246"/>
                  </a:lnTo>
                  <a:lnTo>
                    <a:pt x="678" y="262"/>
                  </a:lnTo>
                  <a:cubicBezTo>
                    <a:pt x="683" y="264"/>
                    <a:pt x="687" y="267"/>
                    <a:pt x="690" y="271"/>
                  </a:cubicBezTo>
                  <a:lnTo>
                    <a:pt x="706" y="287"/>
                  </a:lnTo>
                  <a:lnTo>
                    <a:pt x="672" y="272"/>
                  </a:lnTo>
                  <a:lnTo>
                    <a:pt x="704" y="272"/>
                  </a:lnTo>
                  <a:cubicBezTo>
                    <a:pt x="712" y="272"/>
                    <a:pt x="719" y="274"/>
                    <a:pt x="726" y="278"/>
                  </a:cubicBezTo>
                  <a:lnTo>
                    <a:pt x="758" y="294"/>
                  </a:lnTo>
                  <a:cubicBezTo>
                    <a:pt x="763" y="296"/>
                    <a:pt x="767" y="299"/>
                    <a:pt x="770" y="303"/>
                  </a:cubicBezTo>
                  <a:lnTo>
                    <a:pt x="786" y="319"/>
                  </a:lnTo>
                  <a:lnTo>
                    <a:pt x="752" y="304"/>
                  </a:lnTo>
                  <a:lnTo>
                    <a:pt x="784" y="304"/>
                  </a:lnTo>
                  <a:cubicBezTo>
                    <a:pt x="797" y="304"/>
                    <a:pt x="809" y="310"/>
                    <a:pt x="818" y="319"/>
                  </a:cubicBezTo>
                  <a:lnTo>
                    <a:pt x="834" y="335"/>
                  </a:lnTo>
                  <a:lnTo>
                    <a:pt x="822" y="326"/>
                  </a:lnTo>
                  <a:lnTo>
                    <a:pt x="854" y="342"/>
                  </a:lnTo>
                  <a:lnTo>
                    <a:pt x="832" y="336"/>
                  </a:lnTo>
                  <a:lnTo>
                    <a:pt x="864" y="336"/>
                  </a:lnTo>
                  <a:cubicBezTo>
                    <a:pt x="877" y="336"/>
                    <a:pt x="889" y="342"/>
                    <a:pt x="898" y="351"/>
                  </a:cubicBezTo>
                  <a:lnTo>
                    <a:pt x="914" y="367"/>
                  </a:lnTo>
                  <a:lnTo>
                    <a:pt x="902" y="358"/>
                  </a:lnTo>
                  <a:lnTo>
                    <a:pt x="934" y="374"/>
                  </a:lnTo>
                  <a:lnTo>
                    <a:pt x="912" y="368"/>
                  </a:lnTo>
                  <a:lnTo>
                    <a:pt x="944" y="368"/>
                  </a:lnTo>
                  <a:cubicBezTo>
                    <a:pt x="957" y="368"/>
                    <a:pt x="969" y="374"/>
                    <a:pt x="978" y="383"/>
                  </a:cubicBezTo>
                  <a:lnTo>
                    <a:pt x="994" y="399"/>
                  </a:lnTo>
                  <a:lnTo>
                    <a:pt x="982" y="390"/>
                  </a:lnTo>
                  <a:lnTo>
                    <a:pt x="1014" y="406"/>
                  </a:lnTo>
                  <a:lnTo>
                    <a:pt x="992" y="400"/>
                  </a:lnTo>
                  <a:lnTo>
                    <a:pt x="1024" y="400"/>
                  </a:lnTo>
                  <a:cubicBezTo>
                    <a:pt x="1037" y="400"/>
                    <a:pt x="1049" y="406"/>
                    <a:pt x="1058" y="415"/>
                  </a:cubicBezTo>
                  <a:lnTo>
                    <a:pt x="1074" y="431"/>
                  </a:lnTo>
                  <a:lnTo>
                    <a:pt x="1062" y="422"/>
                  </a:lnTo>
                  <a:lnTo>
                    <a:pt x="1094" y="438"/>
                  </a:lnTo>
                  <a:lnTo>
                    <a:pt x="1072" y="432"/>
                  </a:lnTo>
                  <a:lnTo>
                    <a:pt x="1104" y="432"/>
                  </a:lnTo>
                  <a:cubicBezTo>
                    <a:pt x="1117" y="432"/>
                    <a:pt x="1129" y="438"/>
                    <a:pt x="1138" y="447"/>
                  </a:cubicBezTo>
                  <a:lnTo>
                    <a:pt x="1154" y="463"/>
                  </a:lnTo>
                  <a:lnTo>
                    <a:pt x="1142" y="454"/>
                  </a:lnTo>
                  <a:lnTo>
                    <a:pt x="1174" y="470"/>
                  </a:lnTo>
                  <a:lnTo>
                    <a:pt x="1152" y="464"/>
                  </a:lnTo>
                  <a:lnTo>
                    <a:pt x="1168" y="464"/>
                  </a:lnTo>
                  <a:cubicBezTo>
                    <a:pt x="1176" y="464"/>
                    <a:pt x="1183" y="466"/>
                    <a:pt x="1190" y="470"/>
                  </a:cubicBezTo>
                  <a:lnTo>
                    <a:pt x="1222" y="486"/>
                  </a:lnTo>
                  <a:lnTo>
                    <a:pt x="1254" y="502"/>
                  </a:lnTo>
                  <a:lnTo>
                    <a:pt x="1232" y="496"/>
                  </a:lnTo>
                  <a:lnTo>
                    <a:pt x="1248" y="496"/>
                  </a:lnTo>
                  <a:cubicBezTo>
                    <a:pt x="1256" y="496"/>
                    <a:pt x="1263" y="498"/>
                    <a:pt x="1270" y="502"/>
                  </a:cubicBezTo>
                  <a:lnTo>
                    <a:pt x="1302" y="518"/>
                  </a:lnTo>
                  <a:lnTo>
                    <a:pt x="1334" y="534"/>
                  </a:lnTo>
                  <a:lnTo>
                    <a:pt x="1312" y="528"/>
                  </a:lnTo>
                  <a:lnTo>
                    <a:pt x="1328" y="528"/>
                  </a:lnTo>
                  <a:cubicBezTo>
                    <a:pt x="1355" y="528"/>
                    <a:pt x="1376" y="550"/>
                    <a:pt x="1376" y="576"/>
                  </a:cubicBezTo>
                  <a:cubicBezTo>
                    <a:pt x="1376" y="603"/>
                    <a:pt x="1355" y="624"/>
                    <a:pt x="1328" y="624"/>
                  </a:cubicBezTo>
                  <a:lnTo>
                    <a:pt x="1312" y="624"/>
                  </a:lnTo>
                  <a:cubicBezTo>
                    <a:pt x="1305" y="624"/>
                    <a:pt x="1298" y="623"/>
                    <a:pt x="1291" y="619"/>
                  </a:cubicBezTo>
                  <a:lnTo>
                    <a:pt x="1259" y="603"/>
                  </a:lnTo>
                  <a:lnTo>
                    <a:pt x="1227" y="587"/>
                  </a:lnTo>
                  <a:lnTo>
                    <a:pt x="1248" y="592"/>
                  </a:lnTo>
                  <a:lnTo>
                    <a:pt x="1232" y="592"/>
                  </a:lnTo>
                  <a:cubicBezTo>
                    <a:pt x="1225" y="592"/>
                    <a:pt x="1218" y="591"/>
                    <a:pt x="1211" y="587"/>
                  </a:cubicBezTo>
                  <a:lnTo>
                    <a:pt x="1179" y="571"/>
                  </a:lnTo>
                  <a:lnTo>
                    <a:pt x="1147" y="555"/>
                  </a:lnTo>
                  <a:lnTo>
                    <a:pt x="1168" y="560"/>
                  </a:lnTo>
                  <a:lnTo>
                    <a:pt x="1152" y="560"/>
                  </a:lnTo>
                  <a:cubicBezTo>
                    <a:pt x="1145" y="560"/>
                    <a:pt x="1138" y="559"/>
                    <a:pt x="1131" y="555"/>
                  </a:cubicBezTo>
                  <a:lnTo>
                    <a:pt x="1099" y="539"/>
                  </a:lnTo>
                  <a:cubicBezTo>
                    <a:pt x="1094" y="537"/>
                    <a:pt x="1090" y="534"/>
                    <a:pt x="1087" y="530"/>
                  </a:cubicBezTo>
                  <a:lnTo>
                    <a:pt x="1071" y="514"/>
                  </a:lnTo>
                  <a:lnTo>
                    <a:pt x="1104" y="528"/>
                  </a:lnTo>
                  <a:lnTo>
                    <a:pt x="1072" y="528"/>
                  </a:lnTo>
                  <a:cubicBezTo>
                    <a:pt x="1065" y="528"/>
                    <a:pt x="1058" y="527"/>
                    <a:pt x="1051" y="523"/>
                  </a:cubicBezTo>
                  <a:lnTo>
                    <a:pt x="1019" y="507"/>
                  </a:lnTo>
                  <a:cubicBezTo>
                    <a:pt x="1014" y="505"/>
                    <a:pt x="1010" y="502"/>
                    <a:pt x="1007" y="498"/>
                  </a:cubicBezTo>
                  <a:lnTo>
                    <a:pt x="991" y="482"/>
                  </a:lnTo>
                  <a:lnTo>
                    <a:pt x="1024" y="496"/>
                  </a:lnTo>
                  <a:lnTo>
                    <a:pt x="992" y="496"/>
                  </a:lnTo>
                  <a:cubicBezTo>
                    <a:pt x="985" y="496"/>
                    <a:pt x="978" y="495"/>
                    <a:pt x="971" y="491"/>
                  </a:cubicBezTo>
                  <a:lnTo>
                    <a:pt x="939" y="475"/>
                  </a:lnTo>
                  <a:cubicBezTo>
                    <a:pt x="934" y="473"/>
                    <a:pt x="930" y="470"/>
                    <a:pt x="927" y="466"/>
                  </a:cubicBezTo>
                  <a:lnTo>
                    <a:pt x="911" y="450"/>
                  </a:lnTo>
                  <a:lnTo>
                    <a:pt x="944" y="464"/>
                  </a:lnTo>
                  <a:lnTo>
                    <a:pt x="912" y="464"/>
                  </a:lnTo>
                  <a:cubicBezTo>
                    <a:pt x="905" y="464"/>
                    <a:pt x="898" y="463"/>
                    <a:pt x="891" y="459"/>
                  </a:cubicBezTo>
                  <a:lnTo>
                    <a:pt x="859" y="443"/>
                  </a:lnTo>
                  <a:cubicBezTo>
                    <a:pt x="854" y="441"/>
                    <a:pt x="850" y="438"/>
                    <a:pt x="847" y="434"/>
                  </a:cubicBezTo>
                  <a:lnTo>
                    <a:pt x="831" y="418"/>
                  </a:lnTo>
                  <a:lnTo>
                    <a:pt x="864" y="432"/>
                  </a:lnTo>
                  <a:lnTo>
                    <a:pt x="832" y="432"/>
                  </a:lnTo>
                  <a:cubicBezTo>
                    <a:pt x="825" y="432"/>
                    <a:pt x="818" y="431"/>
                    <a:pt x="811" y="427"/>
                  </a:cubicBezTo>
                  <a:lnTo>
                    <a:pt x="779" y="411"/>
                  </a:lnTo>
                  <a:cubicBezTo>
                    <a:pt x="774" y="409"/>
                    <a:pt x="770" y="406"/>
                    <a:pt x="767" y="402"/>
                  </a:cubicBezTo>
                  <a:lnTo>
                    <a:pt x="751" y="386"/>
                  </a:lnTo>
                  <a:lnTo>
                    <a:pt x="784" y="400"/>
                  </a:lnTo>
                  <a:lnTo>
                    <a:pt x="752" y="400"/>
                  </a:lnTo>
                  <a:cubicBezTo>
                    <a:pt x="740" y="400"/>
                    <a:pt x="728" y="395"/>
                    <a:pt x="719" y="386"/>
                  </a:cubicBezTo>
                  <a:lnTo>
                    <a:pt x="703" y="370"/>
                  </a:lnTo>
                  <a:lnTo>
                    <a:pt x="715" y="379"/>
                  </a:lnTo>
                  <a:lnTo>
                    <a:pt x="683" y="363"/>
                  </a:lnTo>
                  <a:lnTo>
                    <a:pt x="704" y="368"/>
                  </a:lnTo>
                  <a:lnTo>
                    <a:pt x="672" y="368"/>
                  </a:lnTo>
                  <a:cubicBezTo>
                    <a:pt x="660" y="368"/>
                    <a:pt x="648" y="363"/>
                    <a:pt x="639" y="354"/>
                  </a:cubicBezTo>
                  <a:lnTo>
                    <a:pt x="623" y="338"/>
                  </a:lnTo>
                  <a:lnTo>
                    <a:pt x="635" y="347"/>
                  </a:lnTo>
                  <a:lnTo>
                    <a:pt x="603" y="331"/>
                  </a:lnTo>
                  <a:lnTo>
                    <a:pt x="571" y="315"/>
                  </a:lnTo>
                  <a:lnTo>
                    <a:pt x="592" y="320"/>
                  </a:lnTo>
                  <a:lnTo>
                    <a:pt x="576" y="320"/>
                  </a:lnTo>
                  <a:cubicBezTo>
                    <a:pt x="569" y="320"/>
                    <a:pt x="562" y="319"/>
                    <a:pt x="555" y="315"/>
                  </a:cubicBezTo>
                  <a:lnTo>
                    <a:pt x="523" y="299"/>
                  </a:lnTo>
                  <a:lnTo>
                    <a:pt x="491" y="283"/>
                  </a:lnTo>
                  <a:lnTo>
                    <a:pt x="512" y="288"/>
                  </a:lnTo>
                  <a:lnTo>
                    <a:pt x="496" y="288"/>
                  </a:lnTo>
                  <a:cubicBezTo>
                    <a:pt x="489" y="288"/>
                    <a:pt x="482" y="287"/>
                    <a:pt x="475" y="283"/>
                  </a:cubicBezTo>
                  <a:lnTo>
                    <a:pt x="443" y="267"/>
                  </a:lnTo>
                  <a:cubicBezTo>
                    <a:pt x="438" y="265"/>
                    <a:pt x="434" y="262"/>
                    <a:pt x="431" y="258"/>
                  </a:cubicBezTo>
                  <a:lnTo>
                    <a:pt x="415" y="242"/>
                  </a:lnTo>
                  <a:lnTo>
                    <a:pt x="448" y="256"/>
                  </a:lnTo>
                  <a:lnTo>
                    <a:pt x="416" y="256"/>
                  </a:lnTo>
                  <a:cubicBezTo>
                    <a:pt x="409" y="256"/>
                    <a:pt x="402" y="255"/>
                    <a:pt x="395" y="251"/>
                  </a:cubicBezTo>
                  <a:lnTo>
                    <a:pt x="363" y="235"/>
                  </a:lnTo>
                  <a:cubicBezTo>
                    <a:pt x="358" y="233"/>
                    <a:pt x="354" y="230"/>
                    <a:pt x="351" y="226"/>
                  </a:cubicBezTo>
                  <a:lnTo>
                    <a:pt x="335" y="210"/>
                  </a:lnTo>
                  <a:lnTo>
                    <a:pt x="368" y="224"/>
                  </a:lnTo>
                  <a:lnTo>
                    <a:pt x="336" y="224"/>
                  </a:lnTo>
                  <a:cubicBezTo>
                    <a:pt x="329" y="224"/>
                    <a:pt x="322" y="223"/>
                    <a:pt x="315" y="219"/>
                  </a:cubicBezTo>
                  <a:lnTo>
                    <a:pt x="283" y="203"/>
                  </a:lnTo>
                  <a:cubicBezTo>
                    <a:pt x="278" y="201"/>
                    <a:pt x="274" y="198"/>
                    <a:pt x="271" y="194"/>
                  </a:cubicBezTo>
                  <a:lnTo>
                    <a:pt x="255" y="178"/>
                  </a:lnTo>
                  <a:lnTo>
                    <a:pt x="267" y="187"/>
                  </a:lnTo>
                  <a:lnTo>
                    <a:pt x="235" y="171"/>
                  </a:lnTo>
                  <a:lnTo>
                    <a:pt x="256" y="176"/>
                  </a:lnTo>
                  <a:lnTo>
                    <a:pt x="224" y="176"/>
                  </a:lnTo>
                  <a:cubicBezTo>
                    <a:pt x="212" y="176"/>
                    <a:pt x="200" y="171"/>
                    <a:pt x="191" y="162"/>
                  </a:cubicBezTo>
                  <a:lnTo>
                    <a:pt x="175" y="146"/>
                  </a:lnTo>
                  <a:lnTo>
                    <a:pt x="187" y="155"/>
                  </a:lnTo>
                  <a:lnTo>
                    <a:pt x="155" y="139"/>
                  </a:lnTo>
                  <a:lnTo>
                    <a:pt x="176" y="144"/>
                  </a:lnTo>
                  <a:lnTo>
                    <a:pt x="144" y="144"/>
                  </a:lnTo>
                  <a:cubicBezTo>
                    <a:pt x="132" y="144"/>
                    <a:pt x="120" y="139"/>
                    <a:pt x="111" y="130"/>
                  </a:cubicBezTo>
                  <a:lnTo>
                    <a:pt x="95" y="114"/>
                  </a:lnTo>
                  <a:lnTo>
                    <a:pt x="107" y="123"/>
                  </a:lnTo>
                  <a:lnTo>
                    <a:pt x="75" y="107"/>
                  </a:lnTo>
                  <a:cubicBezTo>
                    <a:pt x="70" y="105"/>
                    <a:pt x="66" y="102"/>
                    <a:pt x="63" y="98"/>
                  </a:cubicBezTo>
                  <a:lnTo>
                    <a:pt x="47" y="82"/>
                  </a:lnTo>
                  <a:lnTo>
                    <a:pt x="80" y="96"/>
                  </a:lnTo>
                  <a:lnTo>
                    <a:pt x="48" y="96"/>
                  </a:lnTo>
                  <a:cubicBezTo>
                    <a:pt x="22" y="96"/>
                    <a:pt x="0" y="75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49" name="Freeform 199"/>
            <p:cNvSpPr>
              <a:spLocks/>
            </p:cNvSpPr>
            <p:nvPr/>
          </p:nvSpPr>
          <p:spPr bwMode="auto">
            <a:xfrm>
              <a:off x="5969000" y="4510088"/>
              <a:ext cx="133350" cy="58737"/>
            </a:xfrm>
            <a:custGeom>
              <a:avLst/>
              <a:gdLst>
                <a:gd name="T0" fmla="*/ 140 w 1405"/>
                <a:gd name="T1" fmla="*/ 44 h 605"/>
                <a:gd name="T2" fmla="*/ 156 w 1405"/>
                <a:gd name="T3" fmla="*/ 44 h 605"/>
                <a:gd name="T4" fmla="*/ 198 w 1405"/>
                <a:gd name="T5" fmla="*/ 70 h 605"/>
                <a:gd name="T6" fmla="*/ 268 w 1405"/>
                <a:gd name="T7" fmla="*/ 92 h 605"/>
                <a:gd name="T8" fmla="*/ 262 w 1405"/>
                <a:gd name="T9" fmla="*/ 102 h 605"/>
                <a:gd name="T10" fmla="*/ 348 w 1405"/>
                <a:gd name="T11" fmla="*/ 124 h 605"/>
                <a:gd name="T12" fmla="*/ 364 w 1405"/>
                <a:gd name="T13" fmla="*/ 124 h 605"/>
                <a:gd name="T14" fmla="*/ 406 w 1405"/>
                <a:gd name="T15" fmla="*/ 150 h 605"/>
                <a:gd name="T16" fmla="*/ 476 w 1405"/>
                <a:gd name="T17" fmla="*/ 172 h 605"/>
                <a:gd name="T18" fmla="*/ 502 w 1405"/>
                <a:gd name="T19" fmla="*/ 182 h 605"/>
                <a:gd name="T20" fmla="*/ 588 w 1405"/>
                <a:gd name="T21" fmla="*/ 220 h 605"/>
                <a:gd name="T22" fmla="*/ 604 w 1405"/>
                <a:gd name="T23" fmla="*/ 220 h 605"/>
                <a:gd name="T24" fmla="*/ 630 w 1405"/>
                <a:gd name="T25" fmla="*/ 230 h 605"/>
                <a:gd name="T26" fmla="*/ 716 w 1405"/>
                <a:gd name="T27" fmla="*/ 268 h 605"/>
                <a:gd name="T28" fmla="*/ 732 w 1405"/>
                <a:gd name="T29" fmla="*/ 268 h 605"/>
                <a:gd name="T30" fmla="*/ 774 w 1405"/>
                <a:gd name="T31" fmla="*/ 294 h 605"/>
                <a:gd name="T32" fmla="*/ 844 w 1405"/>
                <a:gd name="T33" fmla="*/ 316 h 605"/>
                <a:gd name="T34" fmla="*/ 888 w 1405"/>
                <a:gd name="T35" fmla="*/ 325 h 605"/>
                <a:gd name="T36" fmla="*/ 924 w 1405"/>
                <a:gd name="T37" fmla="*/ 348 h 605"/>
                <a:gd name="T38" fmla="*/ 968 w 1405"/>
                <a:gd name="T39" fmla="*/ 357 h 605"/>
                <a:gd name="T40" fmla="*/ 1004 w 1405"/>
                <a:gd name="T41" fmla="*/ 380 h 605"/>
                <a:gd name="T42" fmla="*/ 1020 w 1405"/>
                <a:gd name="T43" fmla="*/ 380 h 605"/>
                <a:gd name="T44" fmla="*/ 1062 w 1405"/>
                <a:gd name="T45" fmla="*/ 390 h 605"/>
                <a:gd name="T46" fmla="*/ 1100 w 1405"/>
                <a:gd name="T47" fmla="*/ 412 h 605"/>
                <a:gd name="T48" fmla="*/ 1142 w 1405"/>
                <a:gd name="T49" fmla="*/ 422 h 605"/>
                <a:gd name="T50" fmla="*/ 1158 w 1405"/>
                <a:gd name="T51" fmla="*/ 438 h 605"/>
                <a:gd name="T52" fmla="*/ 1244 w 1405"/>
                <a:gd name="T53" fmla="*/ 460 h 605"/>
                <a:gd name="T54" fmla="*/ 1238 w 1405"/>
                <a:gd name="T55" fmla="*/ 470 h 605"/>
                <a:gd name="T56" fmla="*/ 1320 w 1405"/>
                <a:gd name="T57" fmla="*/ 501 h 605"/>
                <a:gd name="T58" fmla="*/ 1340 w 1405"/>
                <a:gd name="T59" fmla="*/ 492 h 605"/>
                <a:gd name="T60" fmla="*/ 1329 w 1405"/>
                <a:gd name="T61" fmla="*/ 593 h 605"/>
                <a:gd name="T62" fmla="*/ 1286 w 1405"/>
                <a:gd name="T63" fmla="*/ 582 h 605"/>
                <a:gd name="T64" fmla="*/ 1270 w 1405"/>
                <a:gd name="T65" fmla="*/ 566 h 605"/>
                <a:gd name="T66" fmla="*/ 1189 w 1405"/>
                <a:gd name="T67" fmla="*/ 536 h 605"/>
                <a:gd name="T68" fmla="*/ 1190 w 1405"/>
                <a:gd name="T69" fmla="*/ 534 h 605"/>
                <a:gd name="T70" fmla="*/ 1109 w 1405"/>
                <a:gd name="T71" fmla="*/ 504 h 605"/>
                <a:gd name="T72" fmla="*/ 1089 w 1405"/>
                <a:gd name="T73" fmla="*/ 513 h 605"/>
                <a:gd name="T74" fmla="*/ 1029 w 1405"/>
                <a:gd name="T75" fmla="*/ 472 h 605"/>
                <a:gd name="T76" fmla="*/ 1009 w 1405"/>
                <a:gd name="T77" fmla="*/ 481 h 605"/>
                <a:gd name="T78" fmla="*/ 982 w 1405"/>
                <a:gd name="T79" fmla="*/ 470 h 605"/>
                <a:gd name="T80" fmla="*/ 917 w 1405"/>
                <a:gd name="T81" fmla="*/ 440 h 605"/>
                <a:gd name="T82" fmla="*/ 902 w 1405"/>
                <a:gd name="T83" fmla="*/ 438 h 605"/>
                <a:gd name="T84" fmla="*/ 837 w 1405"/>
                <a:gd name="T85" fmla="*/ 408 h 605"/>
                <a:gd name="T86" fmla="*/ 822 w 1405"/>
                <a:gd name="T87" fmla="*/ 406 h 605"/>
                <a:gd name="T88" fmla="*/ 790 w 1405"/>
                <a:gd name="T89" fmla="*/ 390 h 605"/>
                <a:gd name="T90" fmla="*/ 721 w 1405"/>
                <a:gd name="T91" fmla="*/ 369 h 605"/>
                <a:gd name="T92" fmla="*/ 694 w 1405"/>
                <a:gd name="T93" fmla="*/ 358 h 605"/>
                <a:gd name="T94" fmla="*/ 609 w 1405"/>
                <a:gd name="T95" fmla="*/ 321 h 605"/>
                <a:gd name="T96" fmla="*/ 593 w 1405"/>
                <a:gd name="T97" fmla="*/ 321 h 605"/>
                <a:gd name="T98" fmla="*/ 566 w 1405"/>
                <a:gd name="T99" fmla="*/ 310 h 605"/>
                <a:gd name="T100" fmla="*/ 481 w 1405"/>
                <a:gd name="T101" fmla="*/ 273 h 605"/>
                <a:gd name="T102" fmla="*/ 465 w 1405"/>
                <a:gd name="T103" fmla="*/ 273 h 605"/>
                <a:gd name="T104" fmla="*/ 422 w 1405"/>
                <a:gd name="T105" fmla="*/ 246 h 605"/>
                <a:gd name="T106" fmla="*/ 353 w 1405"/>
                <a:gd name="T107" fmla="*/ 225 h 605"/>
                <a:gd name="T108" fmla="*/ 326 w 1405"/>
                <a:gd name="T109" fmla="*/ 214 h 605"/>
                <a:gd name="T110" fmla="*/ 294 w 1405"/>
                <a:gd name="T111" fmla="*/ 198 h 605"/>
                <a:gd name="T112" fmla="*/ 213 w 1405"/>
                <a:gd name="T113" fmla="*/ 168 h 605"/>
                <a:gd name="T114" fmla="*/ 214 w 1405"/>
                <a:gd name="T115" fmla="*/ 166 h 605"/>
                <a:gd name="T116" fmla="*/ 145 w 1405"/>
                <a:gd name="T117" fmla="*/ 145 h 605"/>
                <a:gd name="T118" fmla="*/ 118 w 1405"/>
                <a:gd name="T119" fmla="*/ 134 h 605"/>
                <a:gd name="T120" fmla="*/ 33 w 1405"/>
                <a:gd name="T121" fmla="*/ 9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05" h="605">
                  <a:moveTo>
                    <a:pt x="76" y="12"/>
                  </a:moveTo>
                  <a:lnTo>
                    <a:pt x="108" y="28"/>
                  </a:lnTo>
                  <a:lnTo>
                    <a:pt x="140" y="44"/>
                  </a:lnTo>
                  <a:lnTo>
                    <a:pt x="118" y="38"/>
                  </a:lnTo>
                  <a:lnTo>
                    <a:pt x="134" y="38"/>
                  </a:lnTo>
                  <a:cubicBezTo>
                    <a:pt x="142" y="38"/>
                    <a:pt x="149" y="40"/>
                    <a:pt x="156" y="44"/>
                  </a:cubicBezTo>
                  <a:lnTo>
                    <a:pt x="188" y="60"/>
                  </a:lnTo>
                  <a:lnTo>
                    <a:pt x="220" y="76"/>
                  </a:lnTo>
                  <a:lnTo>
                    <a:pt x="198" y="70"/>
                  </a:lnTo>
                  <a:lnTo>
                    <a:pt x="214" y="70"/>
                  </a:lnTo>
                  <a:cubicBezTo>
                    <a:pt x="222" y="70"/>
                    <a:pt x="229" y="72"/>
                    <a:pt x="236" y="76"/>
                  </a:cubicBezTo>
                  <a:lnTo>
                    <a:pt x="268" y="92"/>
                  </a:lnTo>
                  <a:cubicBezTo>
                    <a:pt x="273" y="94"/>
                    <a:pt x="277" y="97"/>
                    <a:pt x="280" y="101"/>
                  </a:cubicBezTo>
                  <a:lnTo>
                    <a:pt x="296" y="117"/>
                  </a:lnTo>
                  <a:lnTo>
                    <a:pt x="262" y="102"/>
                  </a:lnTo>
                  <a:lnTo>
                    <a:pt x="294" y="102"/>
                  </a:lnTo>
                  <a:cubicBezTo>
                    <a:pt x="302" y="102"/>
                    <a:pt x="309" y="104"/>
                    <a:pt x="316" y="108"/>
                  </a:cubicBezTo>
                  <a:lnTo>
                    <a:pt x="348" y="124"/>
                  </a:lnTo>
                  <a:lnTo>
                    <a:pt x="326" y="118"/>
                  </a:lnTo>
                  <a:lnTo>
                    <a:pt x="342" y="118"/>
                  </a:lnTo>
                  <a:cubicBezTo>
                    <a:pt x="350" y="118"/>
                    <a:pt x="357" y="120"/>
                    <a:pt x="364" y="124"/>
                  </a:cubicBezTo>
                  <a:lnTo>
                    <a:pt x="396" y="140"/>
                  </a:lnTo>
                  <a:lnTo>
                    <a:pt x="428" y="156"/>
                  </a:lnTo>
                  <a:lnTo>
                    <a:pt x="406" y="150"/>
                  </a:lnTo>
                  <a:lnTo>
                    <a:pt x="422" y="150"/>
                  </a:lnTo>
                  <a:cubicBezTo>
                    <a:pt x="430" y="150"/>
                    <a:pt x="437" y="152"/>
                    <a:pt x="444" y="156"/>
                  </a:cubicBezTo>
                  <a:lnTo>
                    <a:pt x="476" y="172"/>
                  </a:lnTo>
                  <a:lnTo>
                    <a:pt x="508" y="188"/>
                  </a:lnTo>
                  <a:lnTo>
                    <a:pt x="486" y="182"/>
                  </a:lnTo>
                  <a:lnTo>
                    <a:pt x="502" y="182"/>
                  </a:lnTo>
                  <a:cubicBezTo>
                    <a:pt x="510" y="182"/>
                    <a:pt x="517" y="184"/>
                    <a:pt x="524" y="188"/>
                  </a:cubicBezTo>
                  <a:lnTo>
                    <a:pt x="556" y="204"/>
                  </a:lnTo>
                  <a:lnTo>
                    <a:pt x="588" y="220"/>
                  </a:lnTo>
                  <a:lnTo>
                    <a:pt x="566" y="214"/>
                  </a:lnTo>
                  <a:lnTo>
                    <a:pt x="582" y="214"/>
                  </a:lnTo>
                  <a:cubicBezTo>
                    <a:pt x="590" y="214"/>
                    <a:pt x="597" y="216"/>
                    <a:pt x="604" y="220"/>
                  </a:cubicBezTo>
                  <a:lnTo>
                    <a:pt x="636" y="236"/>
                  </a:lnTo>
                  <a:lnTo>
                    <a:pt x="614" y="230"/>
                  </a:lnTo>
                  <a:lnTo>
                    <a:pt x="630" y="230"/>
                  </a:lnTo>
                  <a:cubicBezTo>
                    <a:pt x="638" y="230"/>
                    <a:pt x="645" y="232"/>
                    <a:pt x="652" y="236"/>
                  </a:cubicBezTo>
                  <a:lnTo>
                    <a:pt x="684" y="252"/>
                  </a:lnTo>
                  <a:lnTo>
                    <a:pt x="716" y="268"/>
                  </a:lnTo>
                  <a:lnTo>
                    <a:pt x="694" y="262"/>
                  </a:lnTo>
                  <a:lnTo>
                    <a:pt x="710" y="262"/>
                  </a:lnTo>
                  <a:cubicBezTo>
                    <a:pt x="718" y="262"/>
                    <a:pt x="725" y="264"/>
                    <a:pt x="732" y="268"/>
                  </a:cubicBezTo>
                  <a:lnTo>
                    <a:pt x="764" y="284"/>
                  </a:lnTo>
                  <a:lnTo>
                    <a:pt x="796" y="300"/>
                  </a:lnTo>
                  <a:lnTo>
                    <a:pt x="774" y="294"/>
                  </a:lnTo>
                  <a:lnTo>
                    <a:pt x="790" y="294"/>
                  </a:lnTo>
                  <a:cubicBezTo>
                    <a:pt x="798" y="294"/>
                    <a:pt x="805" y="296"/>
                    <a:pt x="812" y="300"/>
                  </a:cubicBezTo>
                  <a:lnTo>
                    <a:pt x="844" y="316"/>
                  </a:lnTo>
                  <a:lnTo>
                    <a:pt x="822" y="310"/>
                  </a:lnTo>
                  <a:lnTo>
                    <a:pt x="854" y="310"/>
                  </a:lnTo>
                  <a:cubicBezTo>
                    <a:pt x="867" y="310"/>
                    <a:pt x="879" y="316"/>
                    <a:pt x="888" y="325"/>
                  </a:cubicBezTo>
                  <a:lnTo>
                    <a:pt x="904" y="341"/>
                  </a:lnTo>
                  <a:lnTo>
                    <a:pt x="892" y="332"/>
                  </a:lnTo>
                  <a:lnTo>
                    <a:pt x="924" y="348"/>
                  </a:lnTo>
                  <a:lnTo>
                    <a:pt x="902" y="342"/>
                  </a:lnTo>
                  <a:lnTo>
                    <a:pt x="934" y="342"/>
                  </a:lnTo>
                  <a:cubicBezTo>
                    <a:pt x="947" y="342"/>
                    <a:pt x="959" y="348"/>
                    <a:pt x="968" y="357"/>
                  </a:cubicBezTo>
                  <a:lnTo>
                    <a:pt x="984" y="373"/>
                  </a:lnTo>
                  <a:lnTo>
                    <a:pt x="972" y="364"/>
                  </a:lnTo>
                  <a:lnTo>
                    <a:pt x="1004" y="380"/>
                  </a:lnTo>
                  <a:lnTo>
                    <a:pt x="982" y="374"/>
                  </a:lnTo>
                  <a:lnTo>
                    <a:pt x="998" y="374"/>
                  </a:lnTo>
                  <a:cubicBezTo>
                    <a:pt x="1006" y="374"/>
                    <a:pt x="1013" y="376"/>
                    <a:pt x="1020" y="380"/>
                  </a:cubicBezTo>
                  <a:lnTo>
                    <a:pt x="1052" y="396"/>
                  </a:lnTo>
                  <a:lnTo>
                    <a:pt x="1030" y="390"/>
                  </a:lnTo>
                  <a:lnTo>
                    <a:pt x="1062" y="390"/>
                  </a:lnTo>
                  <a:cubicBezTo>
                    <a:pt x="1075" y="390"/>
                    <a:pt x="1087" y="396"/>
                    <a:pt x="1096" y="405"/>
                  </a:cubicBezTo>
                  <a:lnTo>
                    <a:pt x="1112" y="421"/>
                  </a:lnTo>
                  <a:lnTo>
                    <a:pt x="1100" y="412"/>
                  </a:lnTo>
                  <a:lnTo>
                    <a:pt x="1132" y="428"/>
                  </a:lnTo>
                  <a:lnTo>
                    <a:pt x="1110" y="422"/>
                  </a:lnTo>
                  <a:lnTo>
                    <a:pt x="1142" y="422"/>
                  </a:lnTo>
                  <a:cubicBezTo>
                    <a:pt x="1155" y="422"/>
                    <a:pt x="1167" y="428"/>
                    <a:pt x="1176" y="437"/>
                  </a:cubicBezTo>
                  <a:lnTo>
                    <a:pt x="1192" y="453"/>
                  </a:lnTo>
                  <a:lnTo>
                    <a:pt x="1158" y="438"/>
                  </a:lnTo>
                  <a:lnTo>
                    <a:pt x="1190" y="438"/>
                  </a:lnTo>
                  <a:cubicBezTo>
                    <a:pt x="1198" y="438"/>
                    <a:pt x="1205" y="440"/>
                    <a:pt x="1212" y="444"/>
                  </a:cubicBezTo>
                  <a:lnTo>
                    <a:pt x="1244" y="460"/>
                  </a:lnTo>
                  <a:cubicBezTo>
                    <a:pt x="1249" y="462"/>
                    <a:pt x="1253" y="465"/>
                    <a:pt x="1256" y="469"/>
                  </a:cubicBezTo>
                  <a:lnTo>
                    <a:pt x="1272" y="485"/>
                  </a:lnTo>
                  <a:lnTo>
                    <a:pt x="1238" y="470"/>
                  </a:lnTo>
                  <a:lnTo>
                    <a:pt x="1270" y="470"/>
                  </a:lnTo>
                  <a:cubicBezTo>
                    <a:pt x="1283" y="470"/>
                    <a:pt x="1295" y="476"/>
                    <a:pt x="1304" y="485"/>
                  </a:cubicBezTo>
                  <a:lnTo>
                    <a:pt x="1320" y="501"/>
                  </a:lnTo>
                  <a:lnTo>
                    <a:pt x="1286" y="486"/>
                  </a:lnTo>
                  <a:lnTo>
                    <a:pt x="1318" y="486"/>
                  </a:lnTo>
                  <a:cubicBezTo>
                    <a:pt x="1326" y="486"/>
                    <a:pt x="1333" y="488"/>
                    <a:pt x="1340" y="492"/>
                  </a:cubicBezTo>
                  <a:lnTo>
                    <a:pt x="1372" y="508"/>
                  </a:lnTo>
                  <a:cubicBezTo>
                    <a:pt x="1396" y="519"/>
                    <a:pt x="1405" y="548"/>
                    <a:pt x="1393" y="572"/>
                  </a:cubicBezTo>
                  <a:cubicBezTo>
                    <a:pt x="1382" y="596"/>
                    <a:pt x="1353" y="605"/>
                    <a:pt x="1329" y="593"/>
                  </a:cubicBezTo>
                  <a:lnTo>
                    <a:pt x="1297" y="577"/>
                  </a:lnTo>
                  <a:lnTo>
                    <a:pt x="1318" y="582"/>
                  </a:lnTo>
                  <a:lnTo>
                    <a:pt x="1286" y="582"/>
                  </a:lnTo>
                  <a:cubicBezTo>
                    <a:pt x="1274" y="582"/>
                    <a:pt x="1262" y="577"/>
                    <a:pt x="1253" y="568"/>
                  </a:cubicBezTo>
                  <a:lnTo>
                    <a:pt x="1237" y="552"/>
                  </a:lnTo>
                  <a:lnTo>
                    <a:pt x="1270" y="566"/>
                  </a:lnTo>
                  <a:lnTo>
                    <a:pt x="1238" y="566"/>
                  </a:lnTo>
                  <a:cubicBezTo>
                    <a:pt x="1226" y="566"/>
                    <a:pt x="1214" y="561"/>
                    <a:pt x="1205" y="552"/>
                  </a:cubicBezTo>
                  <a:lnTo>
                    <a:pt x="1189" y="536"/>
                  </a:lnTo>
                  <a:lnTo>
                    <a:pt x="1201" y="545"/>
                  </a:lnTo>
                  <a:lnTo>
                    <a:pt x="1169" y="529"/>
                  </a:lnTo>
                  <a:lnTo>
                    <a:pt x="1190" y="534"/>
                  </a:lnTo>
                  <a:lnTo>
                    <a:pt x="1158" y="534"/>
                  </a:lnTo>
                  <a:cubicBezTo>
                    <a:pt x="1146" y="534"/>
                    <a:pt x="1134" y="529"/>
                    <a:pt x="1125" y="520"/>
                  </a:cubicBezTo>
                  <a:lnTo>
                    <a:pt x="1109" y="504"/>
                  </a:lnTo>
                  <a:lnTo>
                    <a:pt x="1142" y="518"/>
                  </a:lnTo>
                  <a:lnTo>
                    <a:pt x="1110" y="518"/>
                  </a:lnTo>
                  <a:cubicBezTo>
                    <a:pt x="1103" y="518"/>
                    <a:pt x="1096" y="517"/>
                    <a:pt x="1089" y="513"/>
                  </a:cubicBezTo>
                  <a:lnTo>
                    <a:pt x="1057" y="497"/>
                  </a:lnTo>
                  <a:cubicBezTo>
                    <a:pt x="1052" y="495"/>
                    <a:pt x="1048" y="492"/>
                    <a:pt x="1045" y="488"/>
                  </a:cubicBezTo>
                  <a:lnTo>
                    <a:pt x="1029" y="472"/>
                  </a:lnTo>
                  <a:lnTo>
                    <a:pt x="1062" y="486"/>
                  </a:lnTo>
                  <a:lnTo>
                    <a:pt x="1030" y="486"/>
                  </a:lnTo>
                  <a:cubicBezTo>
                    <a:pt x="1023" y="486"/>
                    <a:pt x="1016" y="485"/>
                    <a:pt x="1009" y="481"/>
                  </a:cubicBezTo>
                  <a:lnTo>
                    <a:pt x="977" y="465"/>
                  </a:lnTo>
                  <a:lnTo>
                    <a:pt x="998" y="470"/>
                  </a:lnTo>
                  <a:lnTo>
                    <a:pt x="982" y="470"/>
                  </a:lnTo>
                  <a:cubicBezTo>
                    <a:pt x="975" y="470"/>
                    <a:pt x="968" y="469"/>
                    <a:pt x="961" y="465"/>
                  </a:cubicBezTo>
                  <a:lnTo>
                    <a:pt x="929" y="449"/>
                  </a:lnTo>
                  <a:cubicBezTo>
                    <a:pt x="924" y="447"/>
                    <a:pt x="920" y="444"/>
                    <a:pt x="917" y="440"/>
                  </a:cubicBezTo>
                  <a:lnTo>
                    <a:pt x="901" y="424"/>
                  </a:lnTo>
                  <a:lnTo>
                    <a:pt x="934" y="438"/>
                  </a:lnTo>
                  <a:lnTo>
                    <a:pt x="902" y="438"/>
                  </a:lnTo>
                  <a:cubicBezTo>
                    <a:pt x="895" y="438"/>
                    <a:pt x="888" y="437"/>
                    <a:pt x="881" y="433"/>
                  </a:cubicBezTo>
                  <a:lnTo>
                    <a:pt x="849" y="417"/>
                  </a:lnTo>
                  <a:cubicBezTo>
                    <a:pt x="844" y="415"/>
                    <a:pt x="840" y="412"/>
                    <a:pt x="837" y="408"/>
                  </a:cubicBezTo>
                  <a:lnTo>
                    <a:pt x="821" y="392"/>
                  </a:lnTo>
                  <a:lnTo>
                    <a:pt x="854" y="406"/>
                  </a:lnTo>
                  <a:lnTo>
                    <a:pt x="822" y="406"/>
                  </a:lnTo>
                  <a:cubicBezTo>
                    <a:pt x="815" y="406"/>
                    <a:pt x="808" y="405"/>
                    <a:pt x="801" y="401"/>
                  </a:cubicBezTo>
                  <a:lnTo>
                    <a:pt x="769" y="385"/>
                  </a:lnTo>
                  <a:lnTo>
                    <a:pt x="790" y="390"/>
                  </a:lnTo>
                  <a:lnTo>
                    <a:pt x="774" y="390"/>
                  </a:lnTo>
                  <a:cubicBezTo>
                    <a:pt x="767" y="390"/>
                    <a:pt x="760" y="389"/>
                    <a:pt x="753" y="385"/>
                  </a:cubicBezTo>
                  <a:lnTo>
                    <a:pt x="721" y="369"/>
                  </a:lnTo>
                  <a:lnTo>
                    <a:pt x="689" y="353"/>
                  </a:lnTo>
                  <a:lnTo>
                    <a:pt x="710" y="358"/>
                  </a:lnTo>
                  <a:lnTo>
                    <a:pt x="694" y="358"/>
                  </a:lnTo>
                  <a:cubicBezTo>
                    <a:pt x="687" y="358"/>
                    <a:pt x="680" y="357"/>
                    <a:pt x="673" y="353"/>
                  </a:cubicBezTo>
                  <a:lnTo>
                    <a:pt x="641" y="337"/>
                  </a:lnTo>
                  <a:lnTo>
                    <a:pt x="609" y="321"/>
                  </a:lnTo>
                  <a:lnTo>
                    <a:pt x="630" y="326"/>
                  </a:lnTo>
                  <a:lnTo>
                    <a:pt x="614" y="326"/>
                  </a:lnTo>
                  <a:cubicBezTo>
                    <a:pt x="607" y="326"/>
                    <a:pt x="600" y="325"/>
                    <a:pt x="593" y="321"/>
                  </a:cubicBezTo>
                  <a:lnTo>
                    <a:pt x="561" y="305"/>
                  </a:lnTo>
                  <a:lnTo>
                    <a:pt x="582" y="310"/>
                  </a:lnTo>
                  <a:lnTo>
                    <a:pt x="566" y="310"/>
                  </a:lnTo>
                  <a:cubicBezTo>
                    <a:pt x="559" y="310"/>
                    <a:pt x="552" y="309"/>
                    <a:pt x="545" y="305"/>
                  </a:cubicBezTo>
                  <a:lnTo>
                    <a:pt x="513" y="289"/>
                  </a:lnTo>
                  <a:lnTo>
                    <a:pt x="481" y="273"/>
                  </a:lnTo>
                  <a:lnTo>
                    <a:pt x="502" y="278"/>
                  </a:lnTo>
                  <a:lnTo>
                    <a:pt x="486" y="278"/>
                  </a:lnTo>
                  <a:cubicBezTo>
                    <a:pt x="479" y="278"/>
                    <a:pt x="472" y="277"/>
                    <a:pt x="465" y="273"/>
                  </a:cubicBezTo>
                  <a:lnTo>
                    <a:pt x="433" y="257"/>
                  </a:lnTo>
                  <a:lnTo>
                    <a:pt x="401" y="241"/>
                  </a:lnTo>
                  <a:lnTo>
                    <a:pt x="422" y="246"/>
                  </a:lnTo>
                  <a:lnTo>
                    <a:pt x="406" y="246"/>
                  </a:lnTo>
                  <a:cubicBezTo>
                    <a:pt x="399" y="246"/>
                    <a:pt x="392" y="245"/>
                    <a:pt x="385" y="241"/>
                  </a:cubicBezTo>
                  <a:lnTo>
                    <a:pt x="353" y="225"/>
                  </a:lnTo>
                  <a:lnTo>
                    <a:pt x="321" y="209"/>
                  </a:lnTo>
                  <a:lnTo>
                    <a:pt x="342" y="214"/>
                  </a:lnTo>
                  <a:lnTo>
                    <a:pt x="326" y="214"/>
                  </a:lnTo>
                  <a:cubicBezTo>
                    <a:pt x="319" y="214"/>
                    <a:pt x="312" y="213"/>
                    <a:pt x="305" y="209"/>
                  </a:cubicBezTo>
                  <a:lnTo>
                    <a:pt x="273" y="193"/>
                  </a:lnTo>
                  <a:lnTo>
                    <a:pt x="294" y="198"/>
                  </a:lnTo>
                  <a:lnTo>
                    <a:pt x="262" y="198"/>
                  </a:lnTo>
                  <a:cubicBezTo>
                    <a:pt x="250" y="198"/>
                    <a:pt x="238" y="193"/>
                    <a:pt x="229" y="184"/>
                  </a:cubicBezTo>
                  <a:lnTo>
                    <a:pt x="213" y="168"/>
                  </a:lnTo>
                  <a:lnTo>
                    <a:pt x="225" y="177"/>
                  </a:lnTo>
                  <a:lnTo>
                    <a:pt x="193" y="161"/>
                  </a:lnTo>
                  <a:lnTo>
                    <a:pt x="214" y="166"/>
                  </a:lnTo>
                  <a:lnTo>
                    <a:pt x="198" y="166"/>
                  </a:lnTo>
                  <a:cubicBezTo>
                    <a:pt x="191" y="166"/>
                    <a:pt x="184" y="165"/>
                    <a:pt x="177" y="161"/>
                  </a:cubicBezTo>
                  <a:lnTo>
                    <a:pt x="145" y="145"/>
                  </a:lnTo>
                  <a:lnTo>
                    <a:pt x="113" y="129"/>
                  </a:lnTo>
                  <a:lnTo>
                    <a:pt x="134" y="134"/>
                  </a:lnTo>
                  <a:lnTo>
                    <a:pt x="118" y="134"/>
                  </a:lnTo>
                  <a:cubicBezTo>
                    <a:pt x="111" y="134"/>
                    <a:pt x="104" y="133"/>
                    <a:pt x="97" y="129"/>
                  </a:cubicBezTo>
                  <a:lnTo>
                    <a:pt x="65" y="113"/>
                  </a:lnTo>
                  <a:lnTo>
                    <a:pt x="33" y="97"/>
                  </a:lnTo>
                  <a:cubicBezTo>
                    <a:pt x="9" y="86"/>
                    <a:pt x="0" y="57"/>
                    <a:pt x="12" y="33"/>
                  </a:cubicBezTo>
                  <a:cubicBezTo>
                    <a:pt x="23" y="9"/>
                    <a:pt x="52" y="0"/>
                    <a:pt x="76" y="12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50" name="Freeform 200"/>
            <p:cNvSpPr>
              <a:spLocks/>
            </p:cNvSpPr>
            <p:nvPr/>
          </p:nvSpPr>
          <p:spPr bwMode="auto">
            <a:xfrm>
              <a:off x="6092825" y="4557713"/>
              <a:ext cx="131763" cy="52387"/>
            </a:xfrm>
            <a:custGeom>
              <a:avLst/>
              <a:gdLst>
                <a:gd name="T0" fmla="*/ 100 w 1385"/>
                <a:gd name="T1" fmla="*/ 20 h 553"/>
                <a:gd name="T2" fmla="*/ 148 w 1385"/>
                <a:gd name="T3" fmla="*/ 36 h 553"/>
                <a:gd name="T4" fmla="*/ 212 w 1385"/>
                <a:gd name="T5" fmla="*/ 68 h 553"/>
                <a:gd name="T6" fmla="*/ 260 w 1385"/>
                <a:gd name="T7" fmla="*/ 84 h 553"/>
                <a:gd name="T8" fmla="*/ 308 w 1385"/>
                <a:gd name="T9" fmla="*/ 100 h 553"/>
                <a:gd name="T10" fmla="*/ 378 w 1385"/>
                <a:gd name="T11" fmla="*/ 122 h 553"/>
                <a:gd name="T12" fmla="*/ 454 w 1385"/>
                <a:gd name="T13" fmla="*/ 147 h 553"/>
                <a:gd name="T14" fmla="*/ 490 w 1385"/>
                <a:gd name="T15" fmla="*/ 154 h 553"/>
                <a:gd name="T16" fmla="*/ 516 w 1385"/>
                <a:gd name="T17" fmla="*/ 180 h 553"/>
                <a:gd name="T18" fmla="*/ 580 w 1385"/>
                <a:gd name="T19" fmla="*/ 196 h 553"/>
                <a:gd name="T20" fmla="*/ 628 w 1385"/>
                <a:gd name="T21" fmla="*/ 212 h 553"/>
                <a:gd name="T22" fmla="*/ 676 w 1385"/>
                <a:gd name="T23" fmla="*/ 228 h 553"/>
                <a:gd name="T24" fmla="*/ 746 w 1385"/>
                <a:gd name="T25" fmla="*/ 250 h 553"/>
                <a:gd name="T26" fmla="*/ 822 w 1385"/>
                <a:gd name="T27" fmla="*/ 275 h 553"/>
                <a:gd name="T28" fmla="*/ 858 w 1385"/>
                <a:gd name="T29" fmla="*/ 282 h 553"/>
                <a:gd name="T30" fmla="*/ 906 w 1385"/>
                <a:gd name="T31" fmla="*/ 298 h 553"/>
                <a:gd name="T32" fmla="*/ 964 w 1385"/>
                <a:gd name="T33" fmla="*/ 324 h 553"/>
                <a:gd name="T34" fmla="*/ 1028 w 1385"/>
                <a:gd name="T35" fmla="*/ 340 h 553"/>
                <a:gd name="T36" fmla="*/ 1076 w 1385"/>
                <a:gd name="T37" fmla="*/ 356 h 553"/>
                <a:gd name="T38" fmla="*/ 1124 w 1385"/>
                <a:gd name="T39" fmla="*/ 372 h 553"/>
                <a:gd name="T40" fmla="*/ 1172 w 1385"/>
                <a:gd name="T41" fmla="*/ 388 h 553"/>
                <a:gd name="T42" fmla="*/ 1236 w 1385"/>
                <a:gd name="T43" fmla="*/ 420 h 553"/>
                <a:gd name="T44" fmla="*/ 1284 w 1385"/>
                <a:gd name="T45" fmla="*/ 436 h 553"/>
                <a:gd name="T46" fmla="*/ 1366 w 1385"/>
                <a:gd name="T47" fmla="*/ 534 h 553"/>
                <a:gd name="T48" fmla="*/ 1284 w 1385"/>
                <a:gd name="T49" fmla="*/ 532 h 553"/>
                <a:gd name="T50" fmla="*/ 1236 w 1385"/>
                <a:gd name="T51" fmla="*/ 516 h 553"/>
                <a:gd name="T52" fmla="*/ 1172 w 1385"/>
                <a:gd name="T53" fmla="*/ 484 h 553"/>
                <a:gd name="T54" fmla="*/ 1124 w 1385"/>
                <a:gd name="T55" fmla="*/ 468 h 553"/>
                <a:gd name="T56" fmla="*/ 1076 w 1385"/>
                <a:gd name="T57" fmla="*/ 452 h 553"/>
                <a:gd name="T58" fmla="*/ 1028 w 1385"/>
                <a:gd name="T59" fmla="*/ 436 h 553"/>
                <a:gd name="T60" fmla="*/ 964 w 1385"/>
                <a:gd name="T61" fmla="*/ 420 h 553"/>
                <a:gd name="T62" fmla="*/ 863 w 1385"/>
                <a:gd name="T63" fmla="*/ 383 h 553"/>
                <a:gd name="T64" fmla="*/ 815 w 1385"/>
                <a:gd name="T65" fmla="*/ 367 h 553"/>
                <a:gd name="T66" fmla="*/ 755 w 1385"/>
                <a:gd name="T67" fmla="*/ 342 h 553"/>
                <a:gd name="T68" fmla="*/ 703 w 1385"/>
                <a:gd name="T69" fmla="*/ 335 h 553"/>
                <a:gd name="T70" fmla="*/ 676 w 1385"/>
                <a:gd name="T71" fmla="*/ 324 h 553"/>
                <a:gd name="T72" fmla="*/ 628 w 1385"/>
                <a:gd name="T73" fmla="*/ 308 h 553"/>
                <a:gd name="T74" fmla="*/ 580 w 1385"/>
                <a:gd name="T75" fmla="*/ 292 h 553"/>
                <a:gd name="T76" fmla="*/ 516 w 1385"/>
                <a:gd name="T77" fmla="*/ 276 h 553"/>
                <a:gd name="T78" fmla="*/ 447 w 1385"/>
                <a:gd name="T79" fmla="*/ 239 h 553"/>
                <a:gd name="T80" fmla="*/ 387 w 1385"/>
                <a:gd name="T81" fmla="*/ 214 h 553"/>
                <a:gd name="T82" fmla="*/ 335 w 1385"/>
                <a:gd name="T83" fmla="*/ 207 h 553"/>
                <a:gd name="T84" fmla="*/ 308 w 1385"/>
                <a:gd name="T85" fmla="*/ 196 h 553"/>
                <a:gd name="T86" fmla="*/ 260 w 1385"/>
                <a:gd name="T87" fmla="*/ 180 h 553"/>
                <a:gd name="T88" fmla="*/ 212 w 1385"/>
                <a:gd name="T89" fmla="*/ 164 h 553"/>
                <a:gd name="T90" fmla="*/ 148 w 1385"/>
                <a:gd name="T91" fmla="*/ 132 h 553"/>
                <a:gd name="T92" fmla="*/ 100 w 1385"/>
                <a:gd name="T93" fmla="*/ 116 h 553"/>
                <a:gd name="T94" fmla="*/ 19 w 1385"/>
                <a:gd name="T95" fmla="*/ 19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85" h="553">
                  <a:moveTo>
                    <a:pt x="86" y="19"/>
                  </a:moveTo>
                  <a:lnTo>
                    <a:pt x="102" y="35"/>
                  </a:lnTo>
                  <a:lnTo>
                    <a:pt x="68" y="20"/>
                  </a:lnTo>
                  <a:lnTo>
                    <a:pt x="100" y="20"/>
                  </a:lnTo>
                  <a:cubicBezTo>
                    <a:pt x="108" y="20"/>
                    <a:pt x="115" y="22"/>
                    <a:pt x="122" y="26"/>
                  </a:cubicBezTo>
                  <a:lnTo>
                    <a:pt x="154" y="42"/>
                  </a:lnTo>
                  <a:lnTo>
                    <a:pt x="132" y="36"/>
                  </a:lnTo>
                  <a:lnTo>
                    <a:pt x="148" y="36"/>
                  </a:lnTo>
                  <a:cubicBezTo>
                    <a:pt x="156" y="36"/>
                    <a:pt x="163" y="38"/>
                    <a:pt x="170" y="42"/>
                  </a:cubicBezTo>
                  <a:lnTo>
                    <a:pt x="202" y="58"/>
                  </a:lnTo>
                  <a:lnTo>
                    <a:pt x="234" y="74"/>
                  </a:lnTo>
                  <a:lnTo>
                    <a:pt x="212" y="68"/>
                  </a:lnTo>
                  <a:lnTo>
                    <a:pt x="228" y="68"/>
                  </a:lnTo>
                  <a:cubicBezTo>
                    <a:pt x="236" y="68"/>
                    <a:pt x="243" y="70"/>
                    <a:pt x="250" y="74"/>
                  </a:cubicBezTo>
                  <a:lnTo>
                    <a:pt x="282" y="90"/>
                  </a:lnTo>
                  <a:lnTo>
                    <a:pt x="260" y="84"/>
                  </a:lnTo>
                  <a:lnTo>
                    <a:pt x="292" y="84"/>
                  </a:lnTo>
                  <a:cubicBezTo>
                    <a:pt x="305" y="84"/>
                    <a:pt x="317" y="90"/>
                    <a:pt x="326" y="99"/>
                  </a:cubicBezTo>
                  <a:lnTo>
                    <a:pt x="342" y="115"/>
                  </a:lnTo>
                  <a:lnTo>
                    <a:pt x="308" y="100"/>
                  </a:lnTo>
                  <a:lnTo>
                    <a:pt x="340" y="100"/>
                  </a:lnTo>
                  <a:cubicBezTo>
                    <a:pt x="353" y="100"/>
                    <a:pt x="365" y="106"/>
                    <a:pt x="374" y="115"/>
                  </a:cubicBezTo>
                  <a:lnTo>
                    <a:pt x="390" y="131"/>
                  </a:lnTo>
                  <a:lnTo>
                    <a:pt x="378" y="122"/>
                  </a:lnTo>
                  <a:lnTo>
                    <a:pt x="410" y="138"/>
                  </a:lnTo>
                  <a:lnTo>
                    <a:pt x="388" y="132"/>
                  </a:lnTo>
                  <a:lnTo>
                    <a:pt x="420" y="132"/>
                  </a:lnTo>
                  <a:cubicBezTo>
                    <a:pt x="433" y="132"/>
                    <a:pt x="445" y="138"/>
                    <a:pt x="454" y="147"/>
                  </a:cubicBezTo>
                  <a:lnTo>
                    <a:pt x="470" y="163"/>
                  </a:lnTo>
                  <a:lnTo>
                    <a:pt x="436" y="148"/>
                  </a:lnTo>
                  <a:lnTo>
                    <a:pt x="468" y="148"/>
                  </a:lnTo>
                  <a:cubicBezTo>
                    <a:pt x="476" y="148"/>
                    <a:pt x="483" y="150"/>
                    <a:pt x="490" y="154"/>
                  </a:cubicBezTo>
                  <a:lnTo>
                    <a:pt x="522" y="170"/>
                  </a:lnTo>
                  <a:cubicBezTo>
                    <a:pt x="527" y="172"/>
                    <a:pt x="531" y="175"/>
                    <a:pt x="534" y="179"/>
                  </a:cubicBezTo>
                  <a:lnTo>
                    <a:pt x="550" y="195"/>
                  </a:lnTo>
                  <a:lnTo>
                    <a:pt x="516" y="180"/>
                  </a:lnTo>
                  <a:lnTo>
                    <a:pt x="548" y="180"/>
                  </a:lnTo>
                  <a:cubicBezTo>
                    <a:pt x="556" y="180"/>
                    <a:pt x="563" y="182"/>
                    <a:pt x="570" y="186"/>
                  </a:cubicBezTo>
                  <a:lnTo>
                    <a:pt x="602" y="202"/>
                  </a:lnTo>
                  <a:lnTo>
                    <a:pt x="580" y="196"/>
                  </a:lnTo>
                  <a:lnTo>
                    <a:pt x="596" y="196"/>
                  </a:lnTo>
                  <a:cubicBezTo>
                    <a:pt x="604" y="196"/>
                    <a:pt x="611" y="198"/>
                    <a:pt x="618" y="202"/>
                  </a:cubicBezTo>
                  <a:lnTo>
                    <a:pt x="650" y="218"/>
                  </a:lnTo>
                  <a:lnTo>
                    <a:pt x="628" y="212"/>
                  </a:lnTo>
                  <a:lnTo>
                    <a:pt x="660" y="212"/>
                  </a:lnTo>
                  <a:cubicBezTo>
                    <a:pt x="673" y="212"/>
                    <a:pt x="685" y="218"/>
                    <a:pt x="694" y="227"/>
                  </a:cubicBezTo>
                  <a:lnTo>
                    <a:pt x="710" y="243"/>
                  </a:lnTo>
                  <a:lnTo>
                    <a:pt x="676" y="228"/>
                  </a:lnTo>
                  <a:lnTo>
                    <a:pt x="708" y="228"/>
                  </a:lnTo>
                  <a:cubicBezTo>
                    <a:pt x="721" y="228"/>
                    <a:pt x="733" y="234"/>
                    <a:pt x="742" y="243"/>
                  </a:cubicBezTo>
                  <a:lnTo>
                    <a:pt x="758" y="259"/>
                  </a:lnTo>
                  <a:lnTo>
                    <a:pt x="746" y="250"/>
                  </a:lnTo>
                  <a:lnTo>
                    <a:pt x="778" y="266"/>
                  </a:lnTo>
                  <a:lnTo>
                    <a:pt x="756" y="260"/>
                  </a:lnTo>
                  <a:lnTo>
                    <a:pt x="788" y="260"/>
                  </a:lnTo>
                  <a:cubicBezTo>
                    <a:pt x="801" y="260"/>
                    <a:pt x="813" y="266"/>
                    <a:pt x="822" y="275"/>
                  </a:cubicBezTo>
                  <a:lnTo>
                    <a:pt x="838" y="291"/>
                  </a:lnTo>
                  <a:lnTo>
                    <a:pt x="804" y="276"/>
                  </a:lnTo>
                  <a:lnTo>
                    <a:pt x="836" y="276"/>
                  </a:lnTo>
                  <a:cubicBezTo>
                    <a:pt x="844" y="276"/>
                    <a:pt x="851" y="278"/>
                    <a:pt x="858" y="282"/>
                  </a:cubicBezTo>
                  <a:lnTo>
                    <a:pt x="890" y="298"/>
                  </a:lnTo>
                  <a:lnTo>
                    <a:pt x="868" y="292"/>
                  </a:lnTo>
                  <a:lnTo>
                    <a:pt x="884" y="292"/>
                  </a:lnTo>
                  <a:cubicBezTo>
                    <a:pt x="892" y="292"/>
                    <a:pt x="899" y="294"/>
                    <a:pt x="906" y="298"/>
                  </a:cubicBezTo>
                  <a:lnTo>
                    <a:pt x="938" y="314"/>
                  </a:lnTo>
                  <a:lnTo>
                    <a:pt x="970" y="330"/>
                  </a:lnTo>
                  <a:lnTo>
                    <a:pt x="948" y="324"/>
                  </a:lnTo>
                  <a:lnTo>
                    <a:pt x="964" y="324"/>
                  </a:lnTo>
                  <a:cubicBezTo>
                    <a:pt x="972" y="324"/>
                    <a:pt x="979" y="326"/>
                    <a:pt x="986" y="330"/>
                  </a:cubicBezTo>
                  <a:lnTo>
                    <a:pt x="1018" y="346"/>
                  </a:lnTo>
                  <a:lnTo>
                    <a:pt x="996" y="340"/>
                  </a:lnTo>
                  <a:lnTo>
                    <a:pt x="1028" y="340"/>
                  </a:lnTo>
                  <a:cubicBezTo>
                    <a:pt x="1041" y="340"/>
                    <a:pt x="1053" y="346"/>
                    <a:pt x="1062" y="355"/>
                  </a:cubicBezTo>
                  <a:lnTo>
                    <a:pt x="1078" y="371"/>
                  </a:lnTo>
                  <a:lnTo>
                    <a:pt x="1044" y="356"/>
                  </a:lnTo>
                  <a:lnTo>
                    <a:pt x="1076" y="356"/>
                  </a:lnTo>
                  <a:cubicBezTo>
                    <a:pt x="1089" y="356"/>
                    <a:pt x="1101" y="362"/>
                    <a:pt x="1110" y="371"/>
                  </a:cubicBezTo>
                  <a:lnTo>
                    <a:pt x="1126" y="387"/>
                  </a:lnTo>
                  <a:lnTo>
                    <a:pt x="1092" y="372"/>
                  </a:lnTo>
                  <a:lnTo>
                    <a:pt x="1124" y="372"/>
                  </a:lnTo>
                  <a:cubicBezTo>
                    <a:pt x="1132" y="372"/>
                    <a:pt x="1139" y="374"/>
                    <a:pt x="1146" y="378"/>
                  </a:cubicBezTo>
                  <a:lnTo>
                    <a:pt x="1178" y="394"/>
                  </a:lnTo>
                  <a:lnTo>
                    <a:pt x="1156" y="388"/>
                  </a:lnTo>
                  <a:lnTo>
                    <a:pt x="1172" y="388"/>
                  </a:lnTo>
                  <a:cubicBezTo>
                    <a:pt x="1180" y="388"/>
                    <a:pt x="1187" y="390"/>
                    <a:pt x="1194" y="394"/>
                  </a:cubicBezTo>
                  <a:lnTo>
                    <a:pt x="1226" y="410"/>
                  </a:lnTo>
                  <a:lnTo>
                    <a:pt x="1258" y="426"/>
                  </a:lnTo>
                  <a:lnTo>
                    <a:pt x="1236" y="420"/>
                  </a:lnTo>
                  <a:lnTo>
                    <a:pt x="1252" y="420"/>
                  </a:lnTo>
                  <a:cubicBezTo>
                    <a:pt x="1260" y="420"/>
                    <a:pt x="1267" y="422"/>
                    <a:pt x="1274" y="426"/>
                  </a:cubicBezTo>
                  <a:lnTo>
                    <a:pt x="1306" y="442"/>
                  </a:lnTo>
                  <a:lnTo>
                    <a:pt x="1284" y="436"/>
                  </a:lnTo>
                  <a:lnTo>
                    <a:pt x="1316" y="436"/>
                  </a:lnTo>
                  <a:cubicBezTo>
                    <a:pt x="1329" y="436"/>
                    <a:pt x="1341" y="442"/>
                    <a:pt x="1350" y="451"/>
                  </a:cubicBezTo>
                  <a:lnTo>
                    <a:pt x="1366" y="467"/>
                  </a:lnTo>
                  <a:cubicBezTo>
                    <a:pt x="1385" y="485"/>
                    <a:pt x="1385" y="516"/>
                    <a:pt x="1366" y="534"/>
                  </a:cubicBezTo>
                  <a:cubicBezTo>
                    <a:pt x="1348" y="553"/>
                    <a:pt x="1317" y="553"/>
                    <a:pt x="1299" y="534"/>
                  </a:cubicBezTo>
                  <a:lnTo>
                    <a:pt x="1283" y="518"/>
                  </a:lnTo>
                  <a:lnTo>
                    <a:pt x="1316" y="532"/>
                  </a:lnTo>
                  <a:lnTo>
                    <a:pt x="1284" y="532"/>
                  </a:lnTo>
                  <a:cubicBezTo>
                    <a:pt x="1277" y="532"/>
                    <a:pt x="1270" y="531"/>
                    <a:pt x="1263" y="527"/>
                  </a:cubicBezTo>
                  <a:lnTo>
                    <a:pt x="1231" y="511"/>
                  </a:lnTo>
                  <a:lnTo>
                    <a:pt x="1252" y="516"/>
                  </a:lnTo>
                  <a:lnTo>
                    <a:pt x="1236" y="516"/>
                  </a:lnTo>
                  <a:cubicBezTo>
                    <a:pt x="1229" y="516"/>
                    <a:pt x="1222" y="515"/>
                    <a:pt x="1215" y="511"/>
                  </a:cubicBezTo>
                  <a:lnTo>
                    <a:pt x="1183" y="495"/>
                  </a:lnTo>
                  <a:lnTo>
                    <a:pt x="1151" y="479"/>
                  </a:lnTo>
                  <a:lnTo>
                    <a:pt x="1172" y="484"/>
                  </a:lnTo>
                  <a:lnTo>
                    <a:pt x="1156" y="484"/>
                  </a:lnTo>
                  <a:cubicBezTo>
                    <a:pt x="1149" y="484"/>
                    <a:pt x="1142" y="483"/>
                    <a:pt x="1135" y="479"/>
                  </a:cubicBezTo>
                  <a:lnTo>
                    <a:pt x="1103" y="463"/>
                  </a:lnTo>
                  <a:lnTo>
                    <a:pt x="1124" y="468"/>
                  </a:lnTo>
                  <a:lnTo>
                    <a:pt x="1092" y="468"/>
                  </a:lnTo>
                  <a:cubicBezTo>
                    <a:pt x="1080" y="468"/>
                    <a:pt x="1068" y="463"/>
                    <a:pt x="1059" y="454"/>
                  </a:cubicBezTo>
                  <a:lnTo>
                    <a:pt x="1043" y="438"/>
                  </a:lnTo>
                  <a:lnTo>
                    <a:pt x="1076" y="452"/>
                  </a:lnTo>
                  <a:lnTo>
                    <a:pt x="1044" y="452"/>
                  </a:lnTo>
                  <a:cubicBezTo>
                    <a:pt x="1032" y="452"/>
                    <a:pt x="1020" y="447"/>
                    <a:pt x="1011" y="438"/>
                  </a:cubicBezTo>
                  <a:lnTo>
                    <a:pt x="995" y="422"/>
                  </a:lnTo>
                  <a:lnTo>
                    <a:pt x="1028" y="436"/>
                  </a:lnTo>
                  <a:lnTo>
                    <a:pt x="996" y="436"/>
                  </a:lnTo>
                  <a:cubicBezTo>
                    <a:pt x="989" y="436"/>
                    <a:pt x="982" y="435"/>
                    <a:pt x="975" y="431"/>
                  </a:cubicBezTo>
                  <a:lnTo>
                    <a:pt x="943" y="415"/>
                  </a:lnTo>
                  <a:lnTo>
                    <a:pt x="964" y="420"/>
                  </a:lnTo>
                  <a:lnTo>
                    <a:pt x="948" y="420"/>
                  </a:lnTo>
                  <a:cubicBezTo>
                    <a:pt x="941" y="420"/>
                    <a:pt x="934" y="419"/>
                    <a:pt x="927" y="415"/>
                  </a:cubicBezTo>
                  <a:lnTo>
                    <a:pt x="895" y="399"/>
                  </a:lnTo>
                  <a:lnTo>
                    <a:pt x="863" y="383"/>
                  </a:lnTo>
                  <a:lnTo>
                    <a:pt x="884" y="388"/>
                  </a:lnTo>
                  <a:lnTo>
                    <a:pt x="868" y="388"/>
                  </a:lnTo>
                  <a:cubicBezTo>
                    <a:pt x="861" y="388"/>
                    <a:pt x="854" y="387"/>
                    <a:pt x="847" y="383"/>
                  </a:cubicBezTo>
                  <a:lnTo>
                    <a:pt x="815" y="367"/>
                  </a:lnTo>
                  <a:lnTo>
                    <a:pt x="836" y="372"/>
                  </a:lnTo>
                  <a:lnTo>
                    <a:pt x="804" y="372"/>
                  </a:lnTo>
                  <a:cubicBezTo>
                    <a:pt x="792" y="372"/>
                    <a:pt x="780" y="367"/>
                    <a:pt x="771" y="358"/>
                  </a:cubicBezTo>
                  <a:lnTo>
                    <a:pt x="755" y="342"/>
                  </a:lnTo>
                  <a:lnTo>
                    <a:pt x="788" y="356"/>
                  </a:lnTo>
                  <a:lnTo>
                    <a:pt x="756" y="356"/>
                  </a:lnTo>
                  <a:cubicBezTo>
                    <a:pt x="749" y="356"/>
                    <a:pt x="742" y="355"/>
                    <a:pt x="735" y="351"/>
                  </a:cubicBezTo>
                  <a:lnTo>
                    <a:pt x="703" y="335"/>
                  </a:lnTo>
                  <a:cubicBezTo>
                    <a:pt x="698" y="333"/>
                    <a:pt x="694" y="330"/>
                    <a:pt x="691" y="326"/>
                  </a:cubicBezTo>
                  <a:lnTo>
                    <a:pt x="675" y="310"/>
                  </a:lnTo>
                  <a:lnTo>
                    <a:pt x="708" y="324"/>
                  </a:lnTo>
                  <a:lnTo>
                    <a:pt x="676" y="324"/>
                  </a:lnTo>
                  <a:cubicBezTo>
                    <a:pt x="664" y="324"/>
                    <a:pt x="652" y="319"/>
                    <a:pt x="643" y="310"/>
                  </a:cubicBezTo>
                  <a:lnTo>
                    <a:pt x="627" y="294"/>
                  </a:lnTo>
                  <a:lnTo>
                    <a:pt x="660" y="308"/>
                  </a:lnTo>
                  <a:lnTo>
                    <a:pt x="628" y="308"/>
                  </a:lnTo>
                  <a:cubicBezTo>
                    <a:pt x="621" y="308"/>
                    <a:pt x="614" y="307"/>
                    <a:pt x="607" y="303"/>
                  </a:cubicBezTo>
                  <a:lnTo>
                    <a:pt x="575" y="287"/>
                  </a:lnTo>
                  <a:lnTo>
                    <a:pt x="596" y="292"/>
                  </a:lnTo>
                  <a:lnTo>
                    <a:pt x="580" y="292"/>
                  </a:lnTo>
                  <a:cubicBezTo>
                    <a:pt x="573" y="292"/>
                    <a:pt x="566" y="291"/>
                    <a:pt x="559" y="287"/>
                  </a:cubicBezTo>
                  <a:lnTo>
                    <a:pt x="527" y="271"/>
                  </a:lnTo>
                  <a:lnTo>
                    <a:pt x="548" y="276"/>
                  </a:lnTo>
                  <a:lnTo>
                    <a:pt x="516" y="276"/>
                  </a:lnTo>
                  <a:cubicBezTo>
                    <a:pt x="504" y="276"/>
                    <a:pt x="492" y="271"/>
                    <a:pt x="483" y="262"/>
                  </a:cubicBezTo>
                  <a:lnTo>
                    <a:pt x="467" y="246"/>
                  </a:lnTo>
                  <a:lnTo>
                    <a:pt x="479" y="255"/>
                  </a:lnTo>
                  <a:lnTo>
                    <a:pt x="447" y="239"/>
                  </a:lnTo>
                  <a:lnTo>
                    <a:pt x="468" y="244"/>
                  </a:lnTo>
                  <a:lnTo>
                    <a:pt x="436" y="244"/>
                  </a:lnTo>
                  <a:cubicBezTo>
                    <a:pt x="424" y="244"/>
                    <a:pt x="412" y="239"/>
                    <a:pt x="403" y="230"/>
                  </a:cubicBezTo>
                  <a:lnTo>
                    <a:pt x="387" y="214"/>
                  </a:lnTo>
                  <a:lnTo>
                    <a:pt x="420" y="228"/>
                  </a:lnTo>
                  <a:lnTo>
                    <a:pt x="388" y="228"/>
                  </a:lnTo>
                  <a:cubicBezTo>
                    <a:pt x="381" y="228"/>
                    <a:pt x="374" y="227"/>
                    <a:pt x="367" y="223"/>
                  </a:cubicBezTo>
                  <a:lnTo>
                    <a:pt x="335" y="207"/>
                  </a:lnTo>
                  <a:cubicBezTo>
                    <a:pt x="330" y="205"/>
                    <a:pt x="326" y="202"/>
                    <a:pt x="323" y="198"/>
                  </a:cubicBezTo>
                  <a:lnTo>
                    <a:pt x="307" y="182"/>
                  </a:lnTo>
                  <a:lnTo>
                    <a:pt x="340" y="196"/>
                  </a:lnTo>
                  <a:lnTo>
                    <a:pt x="308" y="196"/>
                  </a:lnTo>
                  <a:cubicBezTo>
                    <a:pt x="296" y="196"/>
                    <a:pt x="284" y="191"/>
                    <a:pt x="275" y="182"/>
                  </a:cubicBezTo>
                  <a:lnTo>
                    <a:pt x="259" y="166"/>
                  </a:lnTo>
                  <a:lnTo>
                    <a:pt x="292" y="180"/>
                  </a:lnTo>
                  <a:lnTo>
                    <a:pt x="260" y="180"/>
                  </a:lnTo>
                  <a:cubicBezTo>
                    <a:pt x="253" y="180"/>
                    <a:pt x="246" y="179"/>
                    <a:pt x="239" y="175"/>
                  </a:cubicBezTo>
                  <a:lnTo>
                    <a:pt x="207" y="159"/>
                  </a:lnTo>
                  <a:lnTo>
                    <a:pt x="228" y="164"/>
                  </a:lnTo>
                  <a:lnTo>
                    <a:pt x="212" y="164"/>
                  </a:lnTo>
                  <a:cubicBezTo>
                    <a:pt x="205" y="164"/>
                    <a:pt x="198" y="163"/>
                    <a:pt x="191" y="159"/>
                  </a:cubicBezTo>
                  <a:lnTo>
                    <a:pt x="159" y="143"/>
                  </a:lnTo>
                  <a:lnTo>
                    <a:pt x="127" y="127"/>
                  </a:lnTo>
                  <a:lnTo>
                    <a:pt x="148" y="132"/>
                  </a:lnTo>
                  <a:lnTo>
                    <a:pt x="132" y="132"/>
                  </a:lnTo>
                  <a:cubicBezTo>
                    <a:pt x="125" y="132"/>
                    <a:pt x="118" y="131"/>
                    <a:pt x="111" y="127"/>
                  </a:cubicBezTo>
                  <a:lnTo>
                    <a:pt x="79" y="111"/>
                  </a:lnTo>
                  <a:lnTo>
                    <a:pt x="100" y="116"/>
                  </a:lnTo>
                  <a:lnTo>
                    <a:pt x="68" y="116"/>
                  </a:lnTo>
                  <a:cubicBezTo>
                    <a:pt x="56" y="116"/>
                    <a:pt x="44" y="111"/>
                    <a:pt x="35" y="102"/>
                  </a:cubicBezTo>
                  <a:lnTo>
                    <a:pt x="19" y="86"/>
                  </a:lnTo>
                  <a:cubicBezTo>
                    <a:pt x="0" y="68"/>
                    <a:pt x="0" y="37"/>
                    <a:pt x="19" y="19"/>
                  </a:cubicBezTo>
                  <a:cubicBezTo>
                    <a:pt x="37" y="0"/>
                    <a:pt x="68" y="0"/>
                    <a:pt x="86" y="19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51" name="Freeform 201"/>
            <p:cNvSpPr>
              <a:spLocks/>
            </p:cNvSpPr>
            <p:nvPr/>
          </p:nvSpPr>
          <p:spPr bwMode="auto">
            <a:xfrm>
              <a:off x="6215063" y="4600575"/>
              <a:ext cx="131763" cy="46037"/>
            </a:xfrm>
            <a:custGeom>
              <a:avLst/>
              <a:gdLst>
                <a:gd name="T0" fmla="*/ 134 w 1392"/>
                <a:gd name="T1" fmla="*/ 22 h 480"/>
                <a:gd name="T2" fmla="*/ 182 w 1392"/>
                <a:gd name="T3" fmla="*/ 38 h 480"/>
                <a:gd name="T4" fmla="*/ 230 w 1392"/>
                <a:gd name="T5" fmla="*/ 54 h 480"/>
                <a:gd name="T6" fmla="*/ 290 w 1392"/>
                <a:gd name="T7" fmla="*/ 79 h 480"/>
                <a:gd name="T8" fmla="*/ 342 w 1392"/>
                <a:gd name="T9" fmla="*/ 86 h 480"/>
                <a:gd name="T10" fmla="*/ 390 w 1392"/>
                <a:gd name="T11" fmla="*/ 102 h 480"/>
                <a:gd name="T12" fmla="*/ 450 w 1392"/>
                <a:gd name="T13" fmla="*/ 127 h 480"/>
                <a:gd name="T14" fmla="*/ 464 w 1392"/>
                <a:gd name="T15" fmla="*/ 128 h 480"/>
                <a:gd name="T16" fmla="*/ 528 w 1392"/>
                <a:gd name="T17" fmla="*/ 144 h 480"/>
                <a:gd name="T18" fmla="*/ 576 w 1392"/>
                <a:gd name="T19" fmla="*/ 160 h 480"/>
                <a:gd name="T20" fmla="*/ 624 w 1392"/>
                <a:gd name="T21" fmla="*/ 176 h 480"/>
                <a:gd name="T22" fmla="*/ 688 w 1392"/>
                <a:gd name="T23" fmla="*/ 192 h 480"/>
                <a:gd name="T24" fmla="*/ 736 w 1392"/>
                <a:gd name="T25" fmla="*/ 208 h 480"/>
                <a:gd name="T26" fmla="*/ 784 w 1392"/>
                <a:gd name="T27" fmla="*/ 224 h 480"/>
                <a:gd name="T28" fmla="*/ 832 w 1392"/>
                <a:gd name="T29" fmla="*/ 240 h 480"/>
                <a:gd name="T30" fmla="*/ 896 w 1392"/>
                <a:gd name="T31" fmla="*/ 256 h 480"/>
                <a:gd name="T32" fmla="*/ 944 w 1392"/>
                <a:gd name="T33" fmla="*/ 272 h 480"/>
                <a:gd name="T34" fmla="*/ 992 w 1392"/>
                <a:gd name="T35" fmla="*/ 288 h 480"/>
                <a:gd name="T36" fmla="*/ 1056 w 1392"/>
                <a:gd name="T37" fmla="*/ 304 h 480"/>
                <a:gd name="T38" fmla="*/ 1104 w 1392"/>
                <a:gd name="T39" fmla="*/ 320 h 480"/>
                <a:gd name="T40" fmla="*/ 1152 w 1392"/>
                <a:gd name="T41" fmla="*/ 336 h 480"/>
                <a:gd name="T42" fmla="*/ 1200 w 1392"/>
                <a:gd name="T43" fmla="*/ 352 h 480"/>
                <a:gd name="T44" fmla="*/ 1264 w 1392"/>
                <a:gd name="T45" fmla="*/ 368 h 480"/>
                <a:gd name="T46" fmla="*/ 1312 w 1392"/>
                <a:gd name="T47" fmla="*/ 384 h 480"/>
                <a:gd name="T48" fmla="*/ 1312 w 1392"/>
                <a:gd name="T49" fmla="*/ 480 h 480"/>
                <a:gd name="T50" fmla="*/ 1264 w 1392"/>
                <a:gd name="T51" fmla="*/ 464 h 480"/>
                <a:gd name="T52" fmla="*/ 1200 w 1392"/>
                <a:gd name="T53" fmla="*/ 448 h 480"/>
                <a:gd name="T54" fmla="*/ 1152 w 1392"/>
                <a:gd name="T55" fmla="*/ 432 h 480"/>
                <a:gd name="T56" fmla="*/ 1104 w 1392"/>
                <a:gd name="T57" fmla="*/ 416 h 480"/>
                <a:gd name="T58" fmla="*/ 1056 w 1392"/>
                <a:gd name="T59" fmla="*/ 400 h 480"/>
                <a:gd name="T60" fmla="*/ 992 w 1392"/>
                <a:gd name="T61" fmla="*/ 384 h 480"/>
                <a:gd name="T62" fmla="*/ 944 w 1392"/>
                <a:gd name="T63" fmla="*/ 368 h 480"/>
                <a:gd name="T64" fmla="*/ 896 w 1392"/>
                <a:gd name="T65" fmla="*/ 352 h 480"/>
                <a:gd name="T66" fmla="*/ 832 w 1392"/>
                <a:gd name="T67" fmla="*/ 336 h 480"/>
                <a:gd name="T68" fmla="*/ 784 w 1392"/>
                <a:gd name="T69" fmla="*/ 320 h 480"/>
                <a:gd name="T70" fmla="*/ 736 w 1392"/>
                <a:gd name="T71" fmla="*/ 304 h 480"/>
                <a:gd name="T72" fmla="*/ 688 w 1392"/>
                <a:gd name="T73" fmla="*/ 288 h 480"/>
                <a:gd name="T74" fmla="*/ 624 w 1392"/>
                <a:gd name="T75" fmla="*/ 272 h 480"/>
                <a:gd name="T76" fmla="*/ 576 w 1392"/>
                <a:gd name="T77" fmla="*/ 256 h 480"/>
                <a:gd name="T78" fmla="*/ 528 w 1392"/>
                <a:gd name="T79" fmla="*/ 240 h 480"/>
                <a:gd name="T80" fmla="*/ 464 w 1392"/>
                <a:gd name="T81" fmla="*/ 224 h 480"/>
                <a:gd name="T82" fmla="*/ 383 w 1392"/>
                <a:gd name="T83" fmla="*/ 194 h 480"/>
                <a:gd name="T84" fmla="*/ 347 w 1392"/>
                <a:gd name="T85" fmla="*/ 187 h 480"/>
                <a:gd name="T86" fmla="*/ 299 w 1392"/>
                <a:gd name="T87" fmla="*/ 171 h 480"/>
                <a:gd name="T88" fmla="*/ 223 w 1392"/>
                <a:gd name="T89" fmla="*/ 146 h 480"/>
                <a:gd name="T90" fmla="*/ 187 w 1392"/>
                <a:gd name="T91" fmla="*/ 139 h 480"/>
                <a:gd name="T92" fmla="*/ 139 w 1392"/>
                <a:gd name="T93" fmla="*/ 123 h 480"/>
                <a:gd name="T94" fmla="*/ 91 w 1392"/>
                <a:gd name="T95" fmla="*/ 107 h 480"/>
                <a:gd name="T96" fmla="*/ 0 w 1392"/>
                <a:gd name="T97" fmla="*/ 48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92" h="480">
                  <a:moveTo>
                    <a:pt x="48" y="0"/>
                  </a:moveTo>
                  <a:lnTo>
                    <a:pt x="80" y="0"/>
                  </a:lnTo>
                  <a:cubicBezTo>
                    <a:pt x="88" y="0"/>
                    <a:pt x="95" y="2"/>
                    <a:pt x="102" y="6"/>
                  </a:cubicBezTo>
                  <a:lnTo>
                    <a:pt x="134" y="22"/>
                  </a:lnTo>
                  <a:lnTo>
                    <a:pt x="112" y="16"/>
                  </a:lnTo>
                  <a:lnTo>
                    <a:pt x="128" y="16"/>
                  </a:lnTo>
                  <a:cubicBezTo>
                    <a:pt x="136" y="16"/>
                    <a:pt x="143" y="18"/>
                    <a:pt x="150" y="22"/>
                  </a:cubicBezTo>
                  <a:lnTo>
                    <a:pt x="182" y="38"/>
                  </a:lnTo>
                  <a:lnTo>
                    <a:pt x="160" y="32"/>
                  </a:lnTo>
                  <a:lnTo>
                    <a:pt x="176" y="32"/>
                  </a:lnTo>
                  <a:cubicBezTo>
                    <a:pt x="184" y="32"/>
                    <a:pt x="191" y="34"/>
                    <a:pt x="198" y="38"/>
                  </a:cubicBezTo>
                  <a:lnTo>
                    <a:pt x="230" y="54"/>
                  </a:lnTo>
                  <a:lnTo>
                    <a:pt x="208" y="48"/>
                  </a:lnTo>
                  <a:lnTo>
                    <a:pt x="240" y="48"/>
                  </a:lnTo>
                  <a:cubicBezTo>
                    <a:pt x="253" y="48"/>
                    <a:pt x="265" y="54"/>
                    <a:pt x="274" y="63"/>
                  </a:cubicBezTo>
                  <a:lnTo>
                    <a:pt x="290" y="79"/>
                  </a:lnTo>
                  <a:lnTo>
                    <a:pt x="256" y="64"/>
                  </a:lnTo>
                  <a:lnTo>
                    <a:pt x="288" y="64"/>
                  </a:lnTo>
                  <a:cubicBezTo>
                    <a:pt x="296" y="64"/>
                    <a:pt x="303" y="66"/>
                    <a:pt x="310" y="70"/>
                  </a:cubicBezTo>
                  <a:lnTo>
                    <a:pt x="342" y="86"/>
                  </a:lnTo>
                  <a:lnTo>
                    <a:pt x="320" y="80"/>
                  </a:lnTo>
                  <a:lnTo>
                    <a:pt x="336" y="80"/>
                  </a:lnTo>
                  <a:cubicBezTo>
                    <a:pt x="344" y="80"/>
                    <a:pt x="351" y="82"/>
                    <a:pt x="358" y="86"/>
                  </a:cubicBezTo>
                  <a:lnTo>
                    <a:pt x="390" y="102"/>
                  </a:lnTo>
                  <a:lnTo>
                    <a:pt x="368" y="96"/>
                  </a:lnTo>
                  <a:lnTo>
                    <a:pt x="400" y="96"/>
                  </a:lnTo>
                  <a:cubicBezTo>
                    <a:pt x="413" y="96"/>
                    <a:pt x="425" y="102"/>
                    <a:pt x="434" y="111"/>
                  </a:cubicBezTo>
                  <a:lnTo>
                    <a:pt x="450" y="127"/>
                  </a:lnTo>
                  <a:lnTo>
                    <a:pt x="438" y="118"/>
                  </a:lnTo>
                  <a:lnTo>
                    <a:pt x="470" y="134"/>
                  </a:lnTo>
                  <a:lnTo>
                    <a:pt x="448" y="128"/>
                  </a:lnTo>
                  <a:lnTo>
                    <a:pt x="464" y="128"/>
                  </a:lnTo>
                  <a:cubicBezTo>
                    <a:pt x="472" y="128"/>
                    <a:pt x="479" y="130"/>
                    <a:pt x="486" y="134"/>
                  </a:cubicBezTo>
                  <a:lnTo>
                    <a:pt x="518" y="150"/>
                  </a:lnTo>
                  <a:lnTo>
                    <a:pt x="496" y="144"/>
                  </a:lnTo>
                  <a:lnTo>
                    <a:pt x="528" y="144"/>
                  </a:lnTo>
                  <a:cubicBezTo>
                    <a:pt x="541" y="144"/>
                    <a:pt x="553" y="150"/>
                    <a:pt x="562" y="159"/>
                  </a:cubicBezTo>
                  <a:lnTo>
                    <a:pt x="578" y="175"/>
                  </a:lnTo>
                  <a:lnTo>
                    <a:pt x="544" y="160"/>
                  </a:lnTo>
                  <a:lnTo>
                    <a:pt x="576" y="160"/>
                  </a:lnTo>
                  <a:cubicBezTo>
                    <a:pt x="584" y="160"/>
                    <a:pt x="591" y="162"/>
                    <a:pt x="598" y="166"/>
                  </a:cubicBezTo>
                  <a:lnTo>
                    <a:pt x="630" y="182"/>
                  </a:lnTo>
                  <a:lnTo>
                    <a:pt x="608" y="176"/>
                  </a:lnTo>
                  <a:lnTo>
                    <a:pt x="624" y="176"/>
                  </a:lnTo>
                  <a:cubicBezTo>
                    <a:pt x="632" y="176"/>
                    <a:pt x="639" y="178"/>
                    <a:pt x="646" y="182"/>
                  </a:cubicBezTo>
                  <a:lnTo>
                    <a:pt x="678" y="198"/>
                  </a:lnTo>
                  <a:lnTo>
                    <a:pt x="656" y="192"/>
                  </a:lnTo>
                  <a:lnTo>
                    <a:pt x="688" y="192"/>
                  </a:lnTo>
                  <a:cubicBezTo>
                    <a:pt x="701" y="192"/>
                    <a:pt x="713" y="198"/>
                    <a:pt x="722" y="207"/>
                  </a:cubicBezTo>
                  <a:lnTo>
                    <a:pt x="738" y="223"/>
                  </a:lnTo>
                  <a:lnTo>
                    <a:pt x="704" y="208"/>
                  </a:lnTo>
                  <a:lnTo>
                    <a:pt x="736" y="208"/>
                  </a:lnTo>
                  <a:cubicBezTo>
                    <a:pt x="744" y="208"/>
                    <a:pt x="751" y="210"/>
                    <a:pt x="758" y="214"/>
                  </a:cubicBezTo>
                  <a:lnTo>
                    <a:pt x="790" y="230"/>
                  </a:lnTo>
                  <a:lnTo>
                    <a:pt x="768" y="224"/>
                  </a:lnTo>
                  <a:lnTo>
                    <a:pt x="784" y="224"/>
                  </a:lnTo>
                  <a:cubicBezTo>
                    <a:pt x="792" y="224"/>
                    <a:pt x="799" y="226"/>
                    <a:pt x="806" y="230"/>
                  </a:cubicBezTo>
                  <a:lnTo>
                    <a:pt x="838" y="246"/>
                  </a:lnTo>
                  <a:lnTo>
                    <a:pt x="816" y="240"/>
                  </a:lnTo>
                  <a:lnTo>
                    <a:pt x="832" y="240"/>
                  </a:lnTo>
                  <a:cubicBezTo>
                    <a:pt x="840" y="240"/>
                    <a:pt x="847" y="242"/>
                    <a:pt x="854" y="246"/>
                  </a:cubicBezTo>
                  <a:lnTo>
                    <a:pt x="886" y="262"/>
                  </a:lnTo>
                  <a:lnTo>
                    <a:pt x="864" y="256"/>
                  </a:lnTo>
                  <a:lnTo>
                    <a:pt x="896" y="256"/>
                  </a:lnTo>
                  <a:cubicBezTo>
                    <a:pt x="909" y="256"/>
                    <a:pt x="921" y="262"/>
                    <a:pt x="930" y="271"/>
                  </a:cubicBezTo>
                  <a:lnTo>
                    <a:pt x="946" y="287"/>
                  </a:lnTo>
                  <a:lnTo>
                    <a:pt x="912" y="272"/>
                  </a:lnTo>
                  <a:lnTo>
                    <a:pt x="944" y="272"/>
                  </a:lnTo>
                  <a:cubicBezTo>
                    <a:pt x="952" y="272"/>
                    <a:pt x="959" y="274"/>
                    <a:pt x="966" y="278"/>
                  </a:cubicBezTo>
                  <a:lnTo>
                    <a:pt x="998" y="294"/>
                  </a:lnTo>
                  <a:lnTo>
                    <a:pt x="976" y="288"/>
                  </a:lnTo>
                  <a:lnTo>
                    <a:pt x="992" y="288"/>
                  </a:lnTo>
                  <a:cubicBezTo>
                    <a:pt x="1000" y="288"/>
                    <a:pt x="1007" y="290"/>
                    <a:pt x="1014" y="294"/>
                  </a:cubicBezTo>
                  <a:lnTo>
                    <a:pt x="1046" y="310"/>
                  </a:lnTo>
                  <a:lnTo>
                    <a:pt x="1024" y="304"/>
                  </a:lnTo>
                  <a:lnTo>
                    <a:pt x="1056" y="304"/>
                  </a:lnTo>
                  <a:cubicBezTo>
                    <a:pt x="1069" y="304"/>
                    <a:pt x="1081" y="310"/>
                    <a:pt x="1090" y="319"/>
                  </a:cubicBezTo>
                  <a:lnTo>
                    <a:pt x="1106" y="335"/>
                  </a:lnTo>
                  <a:lnTo>
                    <a:pt x="1072" y="320"/>
                  </a:lnTo>
                  <a:lnTo>
                    <a:pt x="1104" y="320"/>
                  </a:lnTo>
                  <a:cubicBezTo>
                    <a:pt x="1112" y="320"/>
                    <a:pt x="1119" y="322"/>
                    <a:pt x="1126" y="326"/>
                  </a:cubicBezTo>
                  <a:lnTo>
                    <a:pt x="1158" y="342"/>
                  </a:lnTo>
                  <a:lnTo>
                    <a:pt x="1136" y="336"/>
                  </a:lnTo>
                  <a:lnTo>
                    <a:pt x="1152" y="336"/>
                  </a:lnTo>
                  <a:lnTo>
                    <a:pt x="1184" y="336"/>
                  </a:lnTo>
                  <a:cubicBezTo>
                    <a:pt x="1197" y="336"/>
                    <a:pt x="1209" y="342"/>
                    <a:pt x="1218" y="351"/>
                  </a:cubicBezTo>
                  <a:lnTo>
                    <a:pt x="1234" y="367"/>
                  </a:lnTo>
                  <a:lnTo>
                    <a:pt x="1200" y="352"/>
                  </a:lnTo>
                  <a:lnTo>
                    <a:pt x="1232" y="352"/>
                  </a:lnTo>
                  <a:cubicBezTo>
                    <a:pt x="1240" y="352"/>
                    <a:pt x="1247" y="354"/>
                    <a:pt x="1254" y="358"/>
                  </a:cubicBezTo>
                  <a:lnTo>
                    <a:pt x="1286" y="374"/>
                  </a:lnTo>
                  <a:lnTo>
                    <a:pt x="1264" y="368"/>
                  </a:lnTo>
                  <a:lnTo>
                    <a:pt x="1280" y="368"/>
                  </a:lnTo>
                  <a:cubicBezTo>
                    <a:pt x="1288" y="368"/>
                    <a:pt x="1295" y="370"/>
                    <a:pt x="1302" y="374"/>
                  </a:cubicBezTo>
                  <a:lnTo>
                    <a:pt x="1334" y="390"/>
                  </a:lnTo>
                  <a:lnTo>
                    <a:pt x="1312" y="384"/>
                  </a:lnTo>
                  <a:lnTo>
                    <a:pt x="1344" y="384"/>
                  </a:lnTo>
                  <a:cubicBezTo>
                    <a:pt x="1371" y="384"/>
                    <a:pt x="1392" y="406"/>
                    <a:pt x="1392" y="432"/>
                  </a:cubicBezTo>
                  <a:cubicBezTo>
                    <a:pt x="1392" y="459"/>
                    <a:pt x="1371" y="480"/>
                    <a:pt x="1344" y="480"/>
                  </a:cubicBezTo>
                  <a:lnTo>
                    <a:pt x="1312" y="480"/>
                  </a:lnTo>
                  <a:cubicBezTo>
                    <a:pt x="1305" y="480"/>
                    <a:pt x="1298" y="479"/>
                    <a:pt x="1291" y="475"/>
                  </a:cubicBezTo>
                  <a:lnTo>
                    <a:pt x="1259" y="459"/>
                  </a:lnTo>
                  <a:lnTo>
                    <a:pt x="1280" y="464"/>
                  </a:lnTo>
                  <a:lnTo>
                    <a:pt x="1264" y="464"/>
                  </a:lnTo>
                  <a:cubicBezTo>
                    <a:pt x="1257" y="464"/>
                    <a:pt x="1250" y="463"/>
                    <a:pt x="1243" y="459"/>
                  </a:cubicBezTo>
                  <a:lnTo>
                    <a:pt x="1211" y="443"/>
                  </a:lnTo>
                  <a:lnTo>
                    <a:pt x="1232" y="448"/>
                  </a:lnTo>
                  <a:lnTo>
                    <a:pt x="1200" y="448"/>
                  </a:lnTo>
                  <a:cubicBezTo>
                    <a:pt x="1188" y="448"/>
                    <a:pt x="1176" y="443"/>
                    <a:pt x="1167" y="434"/>
                  </a:cubicBezTo>
                  <a:lnTo>
                    <a:pt x="1151" y="418"/>
                  </a:lnTo>
                  <a:lnTo>
                    <a:pt x="1184" y="432"/>
                  </a:lnTo>
                  <a:lnTo>
                    <a:pt x="1152" y="432"/>
                  </a:lnTo>
                  <a:lnTo>
                    <a:pt x="1136" y="432"/>
                  </a:lnTo>
                  <a:cubicBezTo>
                    <a:pt x="1129" y="432"/>
                    <a:pt x="1122" y="431"/>
                    <a:pt x="1115" y="427"/>
                  </a:cubicBezTo>
                  <a:lnTo>
                    <a:pt x="1083" y="411"/>
                  </a:lnTo>
                  <a:lnTo>
                    <a:pt x="1104" y="416"/>
                  </a:lnTo>
                  <a:lnTo>
                    <a:pt x="1072" y="416"/>
                  </a:lnTo>
                  <a:cubicBezTo>
                    <a:pt x="1060" y="416"/>
                    <a:pt x="1048" y="411"/>
                    <a:pt x="1039" y="402"/>
                  </a:cubicBezTo>
                  <a:lnTo>
                    <a:pt x="1023" y="386"/>
                  </a:lnTo>
                  <a:lnTo>
                    <a:pt x="1056" y="400"/>
                  </a:lnTo>
                  <a:lnTo>
                    <a:pt x="1024" y="400"/>
                  </a:lnTo>
                  <a:cubicBezTo>
                    <a:pt x="1017" y="400"/>
                    <a:pt x="1010" y="399"/>
                    <a:pt x="1003" y="395"/>
                  </a:cubicBezTo>
                  <a:lnTo>
                    <a:pt x="971" y="379"/>
                  </a:lnTo>
                  <a:lnTo>
                    <a:pt x="992" y="384"/>
                  </a:lnTo>
                  <a:lnTo>
                    <a:pt x="976" y="384"/>
                  </a:lnTo>
                  <a:cubicBezTo>
                    <a:pt x="969" y="384"/>
                    <a:pt x="962" y="383"/>
                    <a:pt x="955" y="379"/>
                  </a:cubicBezTo>
                  <a:lnTo>
                    <a:pt x="923" y="363"/>
                  </a:lnTo>
                  <a:lnTo>
                    <a:pt x="944" y="368"/>
                  </a:lnTo>
                  <a:lnTo>
                    <a:pt x="912" y="368"/>
                  </a:lnTo>
                  <a:cubicBezTo>
                    <a:pt x="900" y="368"/>
                    <a:pt x="888" y="363"/>
                    <a:pt x="879" y="354"/>
                  </a:cubicBezTo>
                  <a:lnTo>
                    <a:pt x="863" y="338"/>
                  </a:lnTo>
                  <a:lnTo>
                    <a:pt x="896" y="352"/>
                  </a:lnTo>
                  <a:lnTo>
                    <a:pt x="864" y="352"/>
                  </a:lnTo>
                  <a:cubicBezTo>
                    <a:pt x="857" y="352"/>
                    <a:pt x="850" y="351"/>
                    <a:pt x="843" y="347"/>
                  </a:cubicBezTo>
                  <a:lnTo>
                    <a:pt x="811" y="331"/>
                  </a:lnTo>
                  <a:lnTo>
                    <a:pt x="832" y="336"/>
                  </a:lnTo>
                  <a:lnTo>
                    <a:pt x="816" y="336"/>
                  </a:lnTo>
                  <a:cubicBezTo>
                    <a:pt x="809" y="336"/>
                    <a:pt x="802" y="335"/>
                    <a:pt x="795" y="331"/>
                  </a:cubicBezTo>
                  <a:lnTo>
                    <a:pt x="763" y="315"/>
                  </a:lnTo>
                  <a:lnTo>
                    <a:pt x="784" y="320"/>
                  </a:lnTo>
                  <a:lnTo>
                    <a:pt x="768" y="320"/>
                  </a:lnTo>
                  <a:cubicBezTo>
                    <a:pt x="761" y="320"/>
                    <a:pt x="754" y="319"/>
                    <a:pt x="747" y="315"/>
                  </a:cubicBezTo>
                  <a:lnTo>
                    <a:pt x="715" y="299"/>
                  </a:lnTo>
                  <a:lnTo>
                    <a:pt x="736" y="304"/>
                  </a:lnTo>
                  <a:lnTo>
                    <a:pt x="704" y="304"/>
                  </a:lnTo>
                  <a:cubicBezTo>
                    <a:pt x="692" y="304"/>
                    <a:pt x="680" y="299"/>
                    <a:pt x="671" y="290"/>
                  </a:cubicBezTo>
                  <a:lnTo>
                    <a:pt x="655" y="274"/>
                  </a:lnTo>
                  <a:lnTo>
                    <a:pt x="688" y="288"/>
                  </a:lnTo>
                  <a:lnTo>
                    <a:pt x="656" y="288"/>
                  </a:lnTo>
                  <a:cubicBezTo>
                    <a:pt x="649" y="288"/>
                    <a:pt x="642" y="287"/>
                    <a:pt x="635" y="283"/>
                  </a:cubicBezTo>
                  <a:lnTo>
                    <a:pt x="603" y="267"/>
                  </a:lnTo>
                  <a:lnTo>
                    <a:pt x="624" y="272"/>
                  </a:lnTo>
                  <a:lnTo>
                    <a:pt x="608" y="272"/>
                  </a:lnTo>
                  <a:cubicBezTo>
                    <a:pt x="601" y="272"/>
                    <a:pt x="594" y="271"/>
                    <a:pt x="587" y="267"/>
                  </a:cubicBezTo>
                  <a:lnTo>
                    <a:pt x="555" y="251"/>
                  </a:lnTo>
                  <a:lnTo>
                    <a:pt x="576" y="256"/>
                  </a:lnTo>
                  <a:lnTo>
                    <a:pt x="544" y="256"/>
                  </a:lnTo>
                  <a:cubicBezTo>
                    <a:pt x="532" y="256"/>
                    <a:pt x="520" y="251"/>
                    <a:pt x="511" y="242"/>
                  </a:cubicBezTo>
                  <a:lnTo>
                    <a:pt x="495" y="226"/>
                  </a:lnTo>
                  <a:lnTo>
                    <a:pt x="528" y="240"/>
                  </a:lnTo>
                  <a:lnTo>
                    <a:pt x="496" y="240"/>
                  </a:lnTo>
                  <a:cubicBezTo>
                    <a:pt x="489" y="240"/>
                    <a:pt x="482" y="239"/>
                    <a:pt x="475" y="235"/>
                  </a:cubicBezTo>
                  <a:lnTo>
                    <a:pt x="443" y="219"/>
                  </a:lnTo>
                  <a:lnTo>
                    <a:pt x="464" y="224"/>
                  </a:lnTo>
                  <a:lnTo>
                    <a:pt x="448" y="224"/>
                  </a:lnTo>
                  <a:cubicBezTo>
                    <a:pt x="441" y="224"/>
                    <a:pt x="434" y="223"/>
                    <a:pt x="427" y="219"/>
                  </a:cubicBezTo>
                  <a:lnTo>
                    <a:pt x="395" y="203"/>
                  </a:lnTo>
                  <a:cubicBezTo>
                    <a:pt x="390" y="201"/>
                    <a:pt x="386" y="198"/>
                    <a:pt x="383" y="194"/>
                  </a:cubicBezTo>
                  <a:lnTo>
                    <a:pt x="367" y="178"/>
                  </a:lnTo>
                  <a:lnTo>
                    <a:pt x="400" y="192"/>
                  </a:lnTo>
                  <a:lnTo>
                    <a:pt x="368" y="192"/>
                  </a:lnTo>
                  <a:cubicBezTo>
                    <a:pt x="361" y="192"/>
                    <a:pt x="354" y="191"/>
                    <a:pt x="347" y="187"/>
                  </a:cubicBezTo>
                  <a:lnTo>
                    <a:pt x="315" y="171"/>
                  </a:lnTo>
                  <a:lnTo>
                    <a:pt x="336" y="176"/>
                  </a:lnTo>
                  <a:lnTo>
                    <a:pt x="320" y="176"/>
                  </a:lnTo>
                  <a:cubicBezTo>
                    <a:pt x="313" y="176"/>
                    <a:pt x="306" y="175"/>
                    <a:pt x="299" y="171"/>
                  </a:cubicBezTo>
                  <a:lnTo>
                    <a:pt x="267" y="155"/>
                  </a:lnTo>
                  <a:lnTo>
                    <a:pt x="288" y="160"/>
                  </a:lnTo>
                  <a:lnTo>
                    <a:pt x="256" y="160"/>
                  </a:lnTo>
                  <a:cubicBezTo>
                    <a:pt x="244" y="160"/>
                    <a:pt x="232" y="155"/>
                    <a:pt x="223" y="146"/>
                  </a:cubicBezTo>
                  <a:lnTo>
                    <a:pt x="207" y="130"/>
                  </a:lnTo>
                  <a:lnTo>
                    <a:pt x="240" y="144"/>
                  </a:lnTo>
                  <a:lnTo>
                    <a:pt x="208" y="144"/>
                  </a:lnTo>
                  <a:cubicBezTo>
                    <a:pt x="201" y="144"/>
                    <a:pt x="194" y="143"/>
                    <a:pt x="187" y="139"/>
                  </a:cubicBezTo>
                  <a:lnTo>
                    <a:pt x="155" y="123"/>
                  </a:lnTo>
                  <a:lnTo>
                    <a:pt x="176" y="128"/>
                  </a:lnTo>
                  <a:lnTo>
                    <a:pt x="160" y="128"/>
                  </a:lnTo>
                  <a:cubicBezTo>
                    <a:pt x="153" y="128"/>
                    <a:pt x="146" y="127"/>
                    <a:pt x="139" y="123"/>
                  </a:cubicBezTo>
                  <a:lnTo>
                    <a:pt x="107" y="107"/>
                  </a:lnTo>
                  <a:lnTo>
                    <a:pt x="128" y="112"/>
                  </a:lnTo>
                  <a:lnTo>
                    <a:pt x="112" y="112"/>
                  </a:lnTo>
                  <a:cubicBezTo>
                    <a:pt x="105" y="112"/>
                    <a:pt x="98" y="111"/>
                    <a:pt x="91" y="107"/>
                  </a:cubicBezTo>
                  <a:lnTo>
                    <a:pt x="59" y="91"/>
                  </a:lnTo>
                  <a:lnTo>
                    <a:pt x="80" y="96"/>
                  </a:lnTo>
                  <a:lnTo>
                    <a:pt x="48" y="96"/>
                  </a:lnTo>
                  <a:cubicBezTo>
                    <a:pt x="22" y="96"/>
                    <a:pt x="0" y="75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52" name="Freeform 202"/>
            <p:cNvSpPr>
              <a:spLocks/>
            </p:cNvSpPr>
            <p:nvPr/>
          </p:nvSpPr>
          <p:spPr bwMode="auto">
            <a:xfrm>
              <a:off x="6337300" y="4637088"/>
              <a:ext cx="131763" cy="42862"/>
            </a:xfrm>
            <a:custGeom>
              <a:avLst/>
              <a:gdLst>
                <a:gd name="T0" fmla="*/ 68 w 1380"/>
                <a:gd name="T1" fmla="*/ 20 h 452"/>
                <a:gd name="T2" fmla="*/ 154 w 1380"/>
                <a:gd name="T3" fmla="*/ 42 h 452"/>
                <a:gd name="T4" fmla="*/ 170 w 1380"/>
                <a:gd name="T5" fmla="*/ 42 h 452"/>
                <a:gd name="T6" fmla="*/ 212 w 1380"/>
                <a:gd name="T7" fmla="*/ 52 h 452"/>
                <a:gd name="T8" fmla="*/ 228 w 1380"/>
                <a:gd name="T9" fmla="*/ 68 h 452"/>
                <a:gd name="T10" fmla="*/ 310 w 1380"/>
                <a:gd name="T11" fmla="*/ 99 h 452"/>
                <a:gd name="T12" fmla="*/ 340 w 1380"/>
                <a:gd name="T13" fmla="*/ 84 h 452"/>
                <a:gd name="T14" fmla="*/ 356 w 1380"/>
                <a:gd name="T15" fmla="*/ 100 h 452"/>
                <a:gd name="T16" fmla="*/ 442 w 1380"/>
                <a:gd name="T17" fmla="*/ 122 h 452"/>
                <a:gd name="T18" fmla="*/ 458 w 1380"/>
                <a:gd name="T19" fmla="*/ 122 h 452"/>
                <a:gd name="T20" fmla="*/ 500 w 1380"/>
                <a:gd name="T21" fmla="*/ 132 h 452"/>
                <a:gd name="T22" fmla="*/ 516 w 1380"/>
                <a:gd name="T23" fmla="*/ 148 h 452"/>
                <a:gd name="T24" fmla="*/ 598 w 1380"/>
                <a:gd name="T25" fmla="*/ 179 h 452"/>
                <a:gd name="T26" fmla="*/ 628 w 1380"/>
                <a:gd name="T27" fmla="*/ 164 h 452"/>
                <a:gd name="T28" fmla="*/ 644 w 1380"/>
                <a:gd name="T29" fmla="*/ 180 h 452"/>
                <a:gd name="T30" fmla="*/ 730 w 1380"/>
                <a:gd name="T31" fmla="*/ 202 h 452"/>
                <a:gd name="T32" fmla="*/ 746 w 1380"/>
                <a:gd name="T33" fmla="*/ 202 h 452"/>
                <a:gd name="T34" fmla="*/ 788 w 1380"/>
                <a:gd name="T35" fmla="*/ 212 h 452"/>
                <a:gd name="T36" fmla="*/ 804 w 1380"/>
                <a:gd name="T37" fmla="*/ 228 h 452"/>
                <a:gd name="T38" fmla="*/ 902 w 1380"/>
                <a:gd name="T39" fmla="*/ 243 h 452"/>
                <a:gd name="T40" fmla="*/ 916 w 1380"/>
                <a:gd name="T41" fmla="*/ 244 h 452"/>
                <a:gd name="T42" fmla="*/ 932 w 1380"/>
                <a:gd name="T43" fmla="*/ 260 h 452"/>
                <a:gd name="T44" fmla="*/ 1018 w 1380"/>
                <a:gd name="T45" fmla="*/ 282 h 452"/>
                <a:gd name="T46" fmla="*/ 1044 w 1380"/>
                <a:gd name="T47" fmla="*/ 276 h 452"/>
                <a:gd name="T48" fmla="*/ 1076 w 1380"/>
                <a:gd name="T49" fmla="*/ 292 h 452"/>
                <a:gd name="T50" fmla="*/ 1146 w 1380"/>
                <a:gd name="T51" fmla="*/ 314 h 452"/>
                <a:gd name="T52" fmla="*/ 1190 w 1380"/>
                <a:gd name="T53" fmla="*/ 323 h 452"/>
                <a:gd name="T54" fmla="*/ 1204 w 1380"/>
                <a:gd name="T55" fmla="*/ 324 h 452"/>
                <a:gd name="T56" fmla="*/ 1286 w 1380"/>
                <a:gd name="T57" fmla="*/ 355 h 452"/>
                <a:gd name="T58" fmla="*/ 1318 w 1380"/>
                <a:gd name="T59" fmla="*/ 355 h 452"/>
                <a:gd name="T60" fmla="*/ 1332 w 1380"/>
                <a:gd name="T61" fmla="*/ 356 h 452"/>
                <a:gd name="T62" fmla="*/ 1300 w 1380"/>
                <a:gd name="T63" fmla="*/ 452 h 452"/>
                <a:gd name="T64" fmla="*/ 1284 w 1380"/>
                <a:gd name="T65" fmla="*/ 436 h 452"/>
                <a:gd name="T66" fmla="*/ 1203 w 1380"/>
                <a:gd name="T67" fmla="*/ 406 h 452"/>
                <a:gd name="T68" fmla="*/ 1172 w 1380"/>
                <a:gd name="T69" fmla="*/ 420 h 452"/>
                <a:gd name="T70" fmla="*/ 1156 w 1380"/>
                <a:gd name="T71" fmla="*/ 404 h 452"/>
                <a:gd name="T72" fmla="*/ 1071 w 1380"/>
                <a:gd name="T73" fmla="*/ 383 h 452"/>
                <a:gd name="T74" fmla="*/ 1055 w 1380"/>
                <a:gd name="T75" fmla="*/ 383 h 452"/>
                <a:gd name="T76" fmla="*/ 1012 w 1380"/>
                <a:gd name="T77" fmla="*/ 372 h 452"/>
                <a:gd name="T78" fmla="*/ 943 w 1380"/>
                <a:gd name="T79" fmla="*/ 351 h 452"/>
                <a:gd name="T80" fmla="*/ 899 w 1380"/>
                <a:gd name="T81" fmla="*/ 342 h 452"/>
                <a:gd name="T82" fmla="*/ 884 w 1380"/>
                <a:gd name="T83" fmla="*/ 340 h 452"/>
                <a:gd name="T84" fmla="*/ 868 w 1380"/>
                <a:gd name="T85" fmla="*/ 324 h 452"/>
                <a:gd name="T86" fmla="*/ 771 w 1380"/>
                <a:gd name="T87" fmla="*/ 310 h 452"/>
                <a:gd name="T88" fmla="*/ 756 w 1380"/>
                <a:gd name="T89" fmla="*/ 308 h 452"/>
                <a:gd name="T90" fmla="*/ 724 w 1380"/>
                <a:gd name="T91" fmla="*/ 292 h 452"/>
                <a:gd name="T92" fmla="*/ 655 w 1380"/>
                <a:gd name="T93" fmla="*/ 271 h 452"/>
                <a:gd name="T94" fmla="*/ 611 w 1380"/>
                <a:gd name="T95" fmla="*/ 262 h 452"/>
                <a:gd name="T96" fmla="*/ 596 w 1380"/>
                <a:gd name="T97" fmla="*/ 260 h 452"/>
                <a:gd name="T98" fmla="*/ 515 w 1380"/>
                <a:gd name="T99" fmla="*/ 230 h 452"/>
                <a:gd name="T100" fmla="*/ 483 w 1380"/>
                <a:gd name="T101" fmla="*/ 230 h 452"/>
                <a:gd name="T102" fmla="*/ 468 w 1380"/>
                <a:gd name="T103" fmla="*/ 228 h 452"/>
                <a:gd name="T104" fmla="*/ 436 w 1380"/>
                <a:gd name="T105" fmla="*/ 212 h 452"/>
                <a:gd name="T106" fmla="*/ 367 w 1380"/>
                <a:gd name="T107" fmla="*/ 191 h 452"/>
                <a:gd name="T108" fmla="*/ 323 w 1380"/>
                <a:gd name="T109" fmla="*/ 182 h 452"/>
                <a:gd name="T110" fmla="*/ 308 w 1380"/>
                <a:gd name="T111" fmla="*/ 180 h 452"/>
                <a:gd name="T112" fmla="*/ 227 w 1380"/>
                <a:gd name="T113" fmla="*/ 150 h 452"/>
                <a:gd name="T114" fmla="*/ 195 w 1380"/>
                <a:gd name="T115" fmla="*/ 150 h 452"/>
                <a:gd name="T116" fmla="*/ 180 w 1380"/>
                <a:gd name="T117" fmla="*/ 148 h 452"/>
                <a:gd name="T118" fmla="*/ 148 w 1380"/>
                <a:gd name="T119" fmla="*/ 132 h 452"/>
                <a:gd name="T120" fmla="*/ 79 w 1380"/>
                <a:gd name="T121" fmla="*/ 111 h 452"/>
                <a:gd name="T122" fmla="*/ 35 w 1380"/>
                <a:gd name="T123" fmla="*/ 102 h 452"/>
                <a:gd name="T124" fmla="*/ 86 w 1380"/>
                <a:gd name="T125" fmla="*/ 19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0" h="452">
                  <a:moveTo>
                    <a:pt x="86" y="19"/>
                  </a:moveTo>
                  <a:lnTo>
                    <a:pt x="102" y="35"/>
                  </a:lnTo>
                  <a:lnTo>
                    <a:pt x="68" y="20"/>
                  </a:lnTo>
                  <a:lnTo>
                    <a:pt x="100" y="20"/>
                  </a:lnTo>
                  <a:cubicBezTo>
                    <a:pt x="108" y="20"/>
                    <a:pt x="115" y="22"/>
                    <a:pt x="122" y="26"/>
                  </a:cubicBezTo>
                  <a:lnTo>
                    <a:pt x="154" y="42"/>
                  </a:lnTo>
                  <a:lnTo>
                    <a:pt x="132" y="36"/>
                  </a:lnTo>
                  <a:lnTo>
                    <a:pt x="148" y="36"/>
                  </a:lnTo>
                  <a:cubicBezTo>
                    <a:pt x="156" y="36"/>
                    <a:pt x="163" y="38"/>
                    <a:pt x="170" y="42"/>
                  </a:cubicBezTo>
                  <a:lnTo>
                    <a:pt x="202" y="58"/>
                  </a:lnTo>
                  <a:lnTo>
                    <a:pt x="180" y="52"/>
                  </a:lnTo>
                  <a:lnTo>
                    <a:pt x="212" y="52"/>
                  </a:lnTo>
                  <a:cubicBezTo>
                    <a:pt x="225" y="52"/>
                    <a:pt x="237" y="58"/>
                    <a:pt x="246" y="67"/>
                  </a:cubicBezTo>
                  <a:lnTo>
                    <a:pt x="262" y="83"/>
                  </a:lnTo>
                  <a:lnTo>
                    <a:pt x="228" y="68"/>
                  </a:lnTo>
                  <a:lnTo>
                    <a:pt x="260" y="68"/>
                  </a:lnTo>
                  <a:cubicBezTo>
                    <a:pt x="273" y="68"/>
                    <a:pt x="285" y="74"/>
                    <a:pt x="294" y="83"/>
                  </a:cubicBezTo>
                  <a:lnTo>
                    <a:pt x="310" y="99"/>
                  </a:lnTo>
                  <a:lnTo>
                    <a:pt x="276" y="84"/>
                  </a:lnTo>
                  <a:lnTo>
                    <a:pt x="308" y="84"/>
                  </a:lnTo>
                  <a:lnTo>
                    <a:pt x="340" y="84"/>
                  </a:lnTo>
                  <a:cubicBezTo>
                    <a:pt x="353" y="84"/>
                    <a:pt x="365" y="90"/>
                    <a:pt x="374" y="99"/>
                  </a:cubicBezTo>
                  <a:lnTo>
                    <a:pt x="390" y="115"/>
                  </a:lnTo>
                  <a:lnTo>
                    <a:pt x="356" y="100"/>
                  </a:lnTo>
                  <a:lnTo>
                    <a:pt x="388" y="100"/>
                  </a:lnTo>
                  <a:cubicBezTo>
                    <a:pt x="396" y="100"/>
                    <a:pt x="403" y="102"/>
                    <a:pt x="410" y="106"/>
                  </a:cubicBezTo>
                  <a:lnTo>
                    <a:pt x="442" y="122"/>
                  </a:lnTo>
                  <a:lnTo>
                    <a:pt x="420" y="116"/>
                  </a:lnTo>
                  <a:lnTo>
                    <a:pt x="436" y="116"/>
                  </a:lnTo>
                  <a:cubicBezTo>
                    <a:pt x="444" y="116"/>
                    <a:pt x="451" y="118"/>
                    <a:pt x="458" y="122"/>
                  </a:cubicBezTo>
                  <a:lnTo>
                    <a:pt x="490" y="138"/>
                  </a:lnTo>
                  <a:lnTo>
                    <a:pt x="468" y="132"/>
                  </a:lnTo>
                  <a:lnTo>
                    <a:pt x="500" y="132"/>
                  </a:lnTo>
                  <a:cubicBezTo>
                    <a:pt x="513" y="132"/>
                    <a:pt x="525" y="138"/>
                    <a:pt x="534" y="147"/>
                  </a:cubicBezTo>
                  <a:lnTo>
                    <a:pt x="550" y="163"/>
                  </a:lnTo>
                  <a:lnTo>
                    <a:pt x="516" y="148"/>
                  </a:lnTo>
                  <a:lnTo>
                    <a:pt x="548" y="148"/>
                  </a:lnTo>
                  <a:cubicBezTo>
                    <a:pt x="561" y="148"/>
                    <a:pt x="573" y="154"/>
                    <a:pt x="582" y="163"/>
                  </a:cubicBezTo>
                  <a:lnTo>
                    <a:pt x="598" y="179"/>
                  </a:lnTo>
                  <a:lnTo>
                    <a:pt x="564" y="164"/>
                  </a:lnTo>
                  <a:lnTo>
                    <a:pt x="596" y="164"/>
                  </a:lnTo>
                  <a:lnTo>
                    <a:pt x="628" y="164"/>
                  </a:lnTo>
                  <a:cubicBezTo>
                    <a:pt x="641" y="164"/>
                    <a:pt x="653" y="170"/>
                    <a:pt x="662" y="179"/>
                  </a:cubicBezTo>
                  <a:lnTo>
                    <a:pt x="678" y="195"/>
                  </a:lnTo>
                  <a:lnTo>
                    <a:pt x="644" y="180"/>
                  </a:lnTo>
                  <a:lnTo>
                    <a:pt x="676" y="180"/>
                  </a:lnTo>
                  <a:cubicBezTo>
                    <a:pt x="684" y="180"/>
                    <a:pt x="691" y="182"/>
                    <a:pt x="698" y="186"/>
                  </a:cubicBezTo>
                  <a:lnTo>
                    <a:pt x="730" y="202"/>
                  </a:lnTo>
                  <a:lnTo>
                    <a:pt x="708" y="196"/>
                  </a:lnTo>
                  <a:lnTo>
                    <a:pt x="724" y="196"/>
                  </a:lnTo>
                  <a:cubicBezTo>
                    <a:pt x="732" y="196"/>
                    <a:pt x="739" y="198"/>
                    <a:pt x="746" y="202"/>
                  </a:cubicBezTo>
                  <a:lnTo>
                    <a:pt x="778" y="218"/>
                  </a:lnTo>
                  <a:lnTo>
                    <a:pt x="756" y="212"/>
                  </a:lnTo>
                  <a:lnTo>
                    <a:pt x="788" y="212"/>
                  </a:lnTo>
                  <a:cubicBezTo>
                    <a:pt x="801" y="212"/>
                    <a:pt x="813" y="218"/>
                    <a:pt x="822" y="227"/>
                  </a:cubicBezTo>
                  <a:lnTo>
                    <a:pt x="838" y="243"/>
                  </a:lnTo>
                  <a:lnTo>
                    <a:pt x="804" y="228"/>
                  </a:lnTo>
                  <a:lnTo>
                    <a:pt x="836" y="228"/>
                  </a:lnTo>
                  <a:lnTo>
                    <a:pt x="868" y="228"/>
                  </a:lnTo>
                  <a:cubicBezTo>
                    <a:pt x="881" y="228"/>
                    <a:pt x="893" y="234"/>
                    <a:pt x="902" y="243"/>
                  </a:cubicBezTo>
                  <a:lnTo>
                    <a:pt x="918" y="259"/>
                  </a:lnTo>
                  <a:lnTo>
                    <a:pt x="884" y="244"/>
                  </a:lnTo>
                  <a:lnTo>
                    <a:pt x="916" y="244"/>
                  </a:lnTo>
                  <a:cubicBezTo>
                    <a:pt x="929" y="244"/>
                    <a:pt x="941" y="250"/>
                    <a:pt x="950" y="259"/>
                  </a:cubicBezTo>
                  <a:lnTo>
                    <a:pt x="966" y="275"/>
                  </a:lnTo>
                  <a:lnTo>
                    <a:pt x="932" y="260"/>
                  </a:lnTo>
                  <a:lnTo>
                    <a:pt x="964" y="260"/>
                  </a:lnTo>
                  <a:cubicBezTo>
                    <a:pt x="972" y="260"/>
                    <a:pt x="979" y="262"/>
                    <a:pt x="986" y="266"/>
                  </a:cubicBezTo>
                  <a:lnTo>
                    <a:pt x="1018" y="282"/>
                  </a:lnTo>
                  <a:lnTo>
                    <a:pt x="996" y="276"/>
                  </a:lnTo>
                  <a:lnTo>
                    <a:pt x="1012" y="276"/>
                  </a:lnTo>
                  <a:lnTo>
                    <a:pt x="1044" y="276"/>
                  </a:lnTo>
                  <a:cubicBezTo>
                    <a:pt x="1052" y="276"/>
                    <a:pt x="1059" y="278"/>
                    <a:pt x="1066" y="282"/>
                  </a:cubicBezTo>
                  <a:lnTo>
                    <a:pt x="1098" y="298"/>
                  </a:lnTo>
                  <a:lnTo>
                    <a:pt x="1076" y="292"/>
                  </a:lnTo>
                  <a:lnTo>
                    <a:pt x="1092" y="292"/>
                  </a:lnTo>
                  <a:cubicBezTo>
                    <a:pt x="1100" y="292"/>
                    <a:pt x="1107" y="294"/>
                    <a:pt x="1114" y="298"/>
                  </a:cubicBezTo>
                  <a:lnTo>
                    <a:pt x="1146" y="314"/>
                  </a:lnTo>
                  <a:lnTo>
                    <a:pt x="1124" y="308"/>
                  </a:lnTo>
                  <a:lnTo>
                    <a:pt x="1156" y="308"/>
                  </a:lnTo>
                  <a:cubicBezTo>
                    <a:pt x="1169" y="308"/>
                    <a:pt x="1181" y="314"/>
                    <a:pt x="1190" y="323"/>
                  </a:cubicBezTo>
                  <a:lnTo>
                    <a:pt x="1206" y="339"/>
                  </a:lnTo>
                  <a:lnTo>
                    <a:pt x="1172" y="324"/>
                  </a:lnTo>
                  <a:lnTo>
                    <a:pt x="1204" y="324"/>
                  </a:lnTo>
                  <a:lnTo>
                    <a:pt x="1236" y="324"/>
                  </a:lnTo>
                  <a:cubicBezTo>
                    <a:pt x="1249" y="324"/>
                    <a:pt x="1261" y="330"/>
                    <a:pt x="1270" y="339"/>
                  </a:cubicBezTo>
                  <a:lnTo>
                    <a:pt x="1286" y="355"/>
                  </a:lnTo>
                  <a:lnTo>
                    <a:pt x="1252" y="340"/>
                  </a:lnTo>
                  <a:lnTo>
                    <a:pt x="1284" y="340"/>
                  </a:lnTo>
                  <a:cubicBezTo>
                    <a:pt x="1297" y="340"/>
                    <a:pt x="1309" y="346"/>
                    <a:pt x="1318" y="355"/>
                  </a:cubicBezTo>
                  <a:lnTo>
                    <a:pt x="1334" y="371"/>
                  </a:lnTo>
                  <a:lnTo>
                    <a:pt x="1300" y="356"/>
                  </a:lnTo>
                  <a:lnTo>
                    <a:pt x="1332" y="356"/>
                  </a:lnTo>
                  <a:cubicBezTo>
                    <a:pt x="1359" y="356"/>
                    <a:pt x="1380" y="378"/>
                    <a:pt x="1380" y="404"/>
                  </a:cubicBezTo>
                  <a:cubicBezTo>
                    <a:pt x="1380" y="431"/>
                    <a:pt x="1359" y="452"/>
                    <a:pt x="1332" y="452"/>
                  </a:cubicBezTo>
                  <a:lnTo>
                    <a:pt x="1300" y="452"/>
                  </a:lnTo>
                  <a:cubicBezTo>
                    <a:pt x="1288" y="452"/>
                    <a:pt x="1276" y="447"/>
                    <a:pt x="1267" y="438"/>
                  </a:cubicBezTo>
                  <a:lnTo>
                    <a:pt x="1251" y="422"/>
                  </a:lnTo>
                  <a:lnTo>
                    <a:pt x="1284" y="436"/>
                  </a:lnTo>
                  <a:lnTo>
                    <a:pt x="1252" y="436"/>
                  </a:lnTo>
                  <a:cubicBezTo>
                    <a:pt x="1240" y="436"/>
                    <a:pt x="1228" y="431"/>
                    <a:pt x="1219" y="422"/>
                  </a:cubicBezTo>
                  <a:lnTo>
                    <a:pt x="1203" y="406"/>
                  </a:lnTo>
                  <a:lnTo>
                    <a:pt x="1236" y="420"/>
                  </a:lnTo>
                  <a:lnTo>
                    <a:pt x="1204" y="420"/>
                  </a:lnTo>
                  <a:lnTo>
                    <a:pt x="1172" y="420"/>
                  </a:lnTo>
                  <a:cubicBezTo>
                    <a:pt x="1160" y="420"/>
                    <a:pt x="1148" y="415"/>
                    <a:pt x="1139" y="406"/>
                  </a:cubicBezTo>
                  <a:lnTo>
                    <a:pt x="1123" y="390"/>
                  </a:lnTo>
                  <a:lnTo>
                    <a:pt x="1156" y="404"/>
                  </a:lnTo>
                  <a:lnTo>
                    <a:pt x="1124" y="404"/>
                  </a:lnTo>
                  <a:cubicBezTo>
                    <a:pt x="1117" y="404"/>
                    <a:pt x="1110" y="403"/>
                    <a:pt x="1103" y="399"/>
                  </a:cubicBezTo>
                  <a:lnTo>
                    <a:pt x="1071" y="383"/>
                  </a:lnTo>
                  <a:lnTo>
                    <a:pt x="1092" y="388"/>
                  </a:lnTo>
                  <a:lnTo>
                    <a:pt x="1076" y="388"/>
                  </a:lnTo>
                  <a:cubicBezTo>
                    <a:pt x="1069" y="388"/>
                    <a:pt x="1062" y="387"/>
                    <a:pt x="1055" y="383"/>
                  </a:cubicBezTo>
                  <a:lnTo>
                    <a:pt x="1023" y="367"/>
                  </a:lnTo>
                  <a:lnTo>
                    <a:pt x="1044" y="372"/>
                  </a:lnTo>
                  <a:lnTo>
                    <a:pt x="1012" y="372"/>
                  </a:lnTo>
                  <a:lnTo>
                    <a:pt x="996" y="372"/>
                  </a:lnTo>
                  <a:cubicBezTo>
                    <a:pt x="989" y="372"/>
                    <a:pt x="982" y="371"/>
                    <a:pt x="975" y="367"/>
                  </a:cubicBezTo>
                  <a:lnTo>
                    <a:pt x="943" y="351"/>
                  </a:lnTo>
                  <a:lnTo>
                    <a:pt x="964" y="356"/>
                  </a:lnTo>
                  <a:lnTo>
                    <a:pt x="932" y="356"/>
                  </a:lnTo>
                  <a:cubicBezTo>
                    <a:pt x="920" y="356"/>
                    <a:pt x="908" y="351"/>
                    <a:pt x="899" y="342"/>
                  </a:cubicBezTo>
                  <a:lnTo>
                    <a:pt x="883" y="326"/>
                  </a:lnTo>
                  <a:lnTo>
                    <a:pt x="916" y="340"/>
                  </a:lnTo>
                  <a:lnTo>
                    <a:pt x="884" y="340"/>
                  </a:lnTo>
                  <a:cubicBezTo>
                    <a:pt x="872" y="340"/>
                    <a:pt x="860" y="335"/>
                    <a:pt x="851" y="326"/>
                  </a:cubicBezTo>
                  <a:lnTo>
                    <a:pt x="835" y="310"/>
                  </a:lnTo>
                  <a:lnTo>
                    <a:pt x="868" y="324"/>
                  </a:lnTo>
                  <a:lnTo>
                    <a:pt x="836" y="324"/>
                  </a:lnTo>
                  <a:lnTo>
                    <a:pt x="804" y="324"/>
                  </a:lnTo>
                  <a:cubicBezTo>
                    <a:pt x="792" y="324"/>
                    <a:pt x="780" y="319"/>
                    <a:pt x="771" y="310"/>
                  </a:cubicBezTo>
                  <a:lnTo>
                    <a:pt x="755" y="294"/>
                  </a:lnTo>
                  <a:lnTo>
                    <a:pt x="788" y="308"/>
                  </a:lnTo>
                  <a:lnTo>
                    <a:pt x="756" y="308"/>
                  </a:lnTo>
                  <a:cubicBezTo>
                    <a:pt x="749" y="308"/>
                    <a:pt x="742" y="307"/>
                    <a:pt x="735" y="303"/>
                  </a:cubicBezTo>
                  <a:lnTo>
                    <a:pt x="703" y="287"/>
                  </a:lnTo>
                  <a:lnTo>
                    <a:pt x="724" y="292"/>
                  </a:lnTo>
                  <a:lnTo>
                    <a:pt x="708" y="292"/>
                  </a:lnTo>
                  <a:cubicBezTo>
                    <a:pt x="701" y="292"/>
                    <a:pt x="694" y="291"/>
                    <a:pt x="687" y="287"/>
                  </a:cubicBezTo>
                  <a:lnTo>
                    <a:pt x="655" y="271"/>
                  </a:lnTo>
                  <a:lnTo>
                    <a:pt x="676" y="276"/>
                  </a:lnTo>
                  <a:lnTo>
                    <a:pt x="644" y="276"/>
                  </a:lnTo>
                  <a:cubicBezTo>
                    <a:pt x="632" y="276"/>
                    <a:pt x="620" y="271"/>
                    <a:pt x="611" y="262"/>
                  </a:cubicBezTo>
                  <a:lnTo>
                    <a:pt x="595" y="246"/>
                  </a:lnTo>
                  <a:lnTo>
                    <a:pt x="628" y="260"/>
                  </a:lnTo>
                  <a:lnTo>
                    <a:pt x="596" y="260"/>
                  </a:lnTo>
                  <a:lnTo>
                    <a:pt x="564" y="260"/>
                  </a:lnTo>
                  <a:cubicBezTo>
                    <a:pt x="552" y="260"/>
                    <a:pt x="540" y="255"/>
                    <a:pt x="531" y="246"/>
                  </a:cubicBezTo>
                  <a:lnTo>
                    <a:pt x="515" y="230"/>
                  </a:lnTo>
                  <a:lnTo>
                    <a:pt x="548" y="244"/>
                  </a:lnTo>
                  <a:lnTo>
                    <a:pt x="516" y="244"/>
                  </a:lnTo>
                  <a:cubicBezTo>
                    <a:pt x="504" y="244"/>
                    <a:pt x="492" y="239"/>
                    <a:pt x="483" y="230"/>
                  </a:cubicBezTo>
                  <a:lnTo>
                    <a:pt x="467" y="214"/>
                  </a:lnTo>
                  <a:lnTo>
                    <a:pt x="500" y="228"/>
                  </a:lnTo>
                  <a:lnTo>
                    <a:pt x="468" y="228"/>
                  </a:lnTo>
                  <a:cubicBezTo>
                    <a:pt x="461" y="228"/>
                    <a:pt x="454" y="227"/>
                    <a:pt x="447" y="223"/>
                  </a:cubicBezTo>
                  <a:lnTo>
                    <a:pt x="415" y="207"/>
                  </a:lnTo>
                  <a:lnTo>
                    <a:pt x="436" y="212"/>
                  </a:lnTo>
                  <a:lnTo>
                    <a:pt x="420" y="212"/>
                  </a:lnTo>
                  <a:cubicBezTo>
                    <a:pt x="413" y="212"/>
                    <a:pt x="406" y="211"/>
                    <a:pt x="399" y="207"/>
                  </a:cubicBezTo>
                  <a:lnTo>
                    <a:pt x="367" y="191"/>
                  </a:lnTo>
                  <a:lnTo>
                    <a:pt x="388" y="196"/>
                  </a:lnTo>
                  <a:lnTo>
                    <a:pt x="356" y="196"/>
                  </a:lnTo>
                  <a:cubicBezTo>
                    <a:pt x="344" y="196"/>
                    <a:pt x="332" y="191"/>
                    <a:pt x="323" y="182"/>
                  </a:cubicBezTo>
                  <a:lnTo>
                    <a:pt x="307" y="166"/>
                  </a:lnTo>
                  <a:lnTo>
                    <a:pt x="340" y="180"/>
                  </a:lnTo>
                  <a:lnTo>
                    <a:pt x="308" y="180"/>
                  </a:lnTo>
                  <a:lnTo>
                    <a:pt x="276" y="180"/>
                  </a:lnTo>
                  <a:cubicBezTo>
                    <a:pt x="264" y="180"/>
                    <a:pt x="252" y="175"/>
                    <a:pt x="243" y="166"/>
                  </a:cubicBezTo>
                  <a:lnTo>
                    <a:pt x="227" y="150"/>
                  </a:lnTo>
                  <a:lnTo>
                    <a:pt x="260" y="164"/>
                  </a:lnTo>
                  <a:lnTo>
                    <a:pt x="228" y="164"/>
                  </a:lnTo>
                  <a:cubicBezTo>
                    <a:pt x="216" y="164"/>
                    <a:pt x="204" y="159"/>
                    <a:pt x="195" y="150"/>
                  </a:cubicBezTo>
                  <a:lnTo>
                    <a:pt x="179" y="134"/>
                  </a:lnTo>
                  <a:lnTo>
                    <a:pt x="212" y="148"/>
                  </a:lnTo>
                  <a:lnTo>
                    <a:pt x="180" y="148"/>
                  </a:lnTo>
                  <a:cubicBezTo>
                    <a:pt x="173" y="148"/>
                    <a:pt x="166" y="147"/>
                    <a:pt x="159" y="143"/>
                  </a:cubicBezTo>
                  <a:lnTo>
                    <a:pt x="127" y="127"/>
                  </a:lnTo>
                  <a:lnTo>
                    <a:pt x="148" y="132"/>
                  </a:lnTo>
                  <a:lnTo>
                    <a:pt x="132" y="132"/>
                  </a:lnTo>
                  <a:cubicBezTo>
                    <a:pt x="125" y="132"/>
                    <a:pt x="118" y="131"/>
                    <a:pt x="111" y="127"/>
                  </a:cubicBezTo>
                  <a:lnTo>
                    <a:pt x="79" y="111"/>
                  </a:lnTo>
                  <a:lnTo>
                    <a:pt x="100" y="116"/>
                  </a:lnTo>
                  <a:lnTo>
                    <a:pt x="68" y="116"/>
                  </a:lnTo>
                  <a:cubicBezTo>
                    <a:pt x="56" y="116"/>
                    <a:pt x="44" y="111"/>
                    <a:pt x="35" y="102"/>
                  </a:cubicBezTo>
                  <a:lnTo>
                    <a:pt x="19" y="86"/>
                  </a:lnTo>
                  <a:cubicBezTo>
                    <a:pt x="0" y="68"/>
                    <a:pt x="0" y="37"/>
                    <a:pt x="19" y="19"/>
                  </a:cubicBezTo>
                  <a:cubicBezTo>
                    <a:pt x="37" y="0"/>
                    <a:pt x="68" y="0"/>
                    <a:pt x="86" y="19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53" name="Freeform 203"/>
            <p:cNvSpPr>
              <a:spLocks/>
            </p:cNvSpPr>
            <p:nvPr/>
          </p:nvSpPr>
          <p:spPr bwMode="auto">
            <a:xfrm>
              <a:off x="6459538" y="4670425"/>
              <a:ext cx="52388" cy="20637"/>
            </a:xfrm>
            <a:custGeom>
              <a:avLst/>
              <a:gdLst>
                <a:gd name="T0" fmla="*/ 80 w 551"/>
                <a:gd name="T1" fmla="*/ 0 h 215"/>
                <a:gd name="T2" fmla="*/ 130 w 551"/>
                <a:gd name="T3" fmla="*/ 31 h 215"/>
                <a:gd name="T4" fmla="*/ 128 w 551"/>
                <a:gd name="T5" fmla="*/ 16 h 215"/>
                <a:gd name="T6" fmla="*/ 182 w 551"/>
                <a:gd name="T7" fmla="*/ 38 h 215"/>
                <a:gd name="T8" fmla="*/ 176 w 551"/>
                <a:gd name="T9" fmla="*/ 32 h 215"/>
                <a:gd name="T10" fmla="*/ 230 w 551"/>
                <a:gd name="T11" fmla="*/ 38 h 215"/>
                <a:gd name="T12" fmla="*/ 240 w 551"/>
                <a:gd name="T13" fmla="*/ 48 h 215"/>
                <a:gd name="T14" fmla="*/ 278 w 551"/>
                <a:gd name="T15" fmla="*/ 54 h 215"/>
                <a:gd name="T16" fmla="*/ 288 w 551"/>
                <a:gd name="T17" fmla="*/ 64 h 215"/>
                <a:gd name="T18" fmla="*/ 336 w 551"/>
                <a:gd name="T19" fmla="*/ 64 h 215"/>
                <a:gd name="T20" fmla="*/ 390 w 551"/>
                <a:gd name="T21" fmla="*/ 86 h 215"/>
                <a:gd name="T22" fmla="*/ 384 w 551"/>
                <a:gd name="T23" fmla="*/ 80 h 215"/>
                <a:gd name="T24" fmla="*/ 438 w 551"/>
                <a:gd name="T25" fmla="*/ 102 h 215"/>
                <a:gd name="T26" fmla="*/ 448 w 551"/>
                <a:gd name="T27" fmla="*/ 96 h 215"/>
                <a:gd name="T28" fmla="*/ 486 w 551"/>
                <a:gd name="T29" fmla="*/ 102 h 215"/>
                <a:gd name="T30" fmla="*/ 539 w 551"/>
                <a:gd name="T31" fmla="*/ 182 h 215"/>
                <a:gd name="T32" fmla="*/ 443 w 551"/>
                <a:gd name="T33" fmla="*/ 187 h 215"/>
                <a:gd name="T34" fmla="*/ 448 w 551"/>
                <a:gd name="T35" fmla="*/ 192 h 215"/>
                <a:gd name="T36" fmla="*/ 395 w 551"/>
                <a:gd name="T37" fmla="*/ 187 h 215"/>
                <a:gd name="T38" fmla="*/ 384 w 551"/>
                <a:gd name="T39" fmla="*/ 176 h 215"/>
                <a:gd name="T40" fmla="*/ 347 w 551"/>
                <a:gd name="T41" fmla="*/ 171 h 215"/>
                <a:gd name="T42" fmla="*/ 336 w 551"/>
                <a:gd name="T43" fmla="*/ 160 h 215"/>
                <a:gd name="T44" fmla="*/ 288 w 551"/>
                <a:gd name="T45" fmla="*/ 160 h 215"/>
                <a:gd name="T46" fmla="*/ 235 w 551"/>
                <a:gd name="T47" fmla="*/ 139 h 215"/>
                <a:gd name="T48" fmla="*/ 240 w 551"/>
                <a:gd name="T49" fmla="*/ 144 h 215"/>
                <a:gd name="T50" fmla="*/ 187 w 551"/>
                <a:gd name="T51" fmla="*/ 123 h 215"/>
                <a:gd name="T52" fmla="*/ 176 w 551"/>
                <a:gd name="T53" fmla="*/ 128 h 215"/>
                <a:gd name="T54" fmla="*/ 139 w 551"/>
                <a:gd name="T55" fmla="*/ 123 h 215"/>
                <a:gd name="T56" fmla="*/ 128 w 551"/>
                <a:gd name="T57" fmla="*/ 112 h 215"/>
                <a:gd name="T58" fmla="*/ 63 w 551"/>
                <a:gd name="T59" fmla="*/ 98 h 215"/>
                <a:gd name="T60" fmla="*/ 80 w 551"/>
                <a:gd name="T61" fmla="*/ 96 h 215"/>
                <a:gd name="T62" fmla="*/ 0 w 551"/>
                <a:gd name="T63" fmla="*/ 4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1" h="215">
                  <a:moveTo>
                    <a:pt x="48" y="0"/>
                  </a:moveTo>
                  <a:lnTo>
                    <a:pt x="80" y="0"/>
                  </a:lnTo>
                  <a:cubicBezTo>
                    <a:pt x="93" y="0"/>
                    <a:pt x="105" y="6"/>
                    <a:pt x="114" y="15"/>
                  </a:cubicBezTo>
                  <a:lnTo>
                    <a:pt x="130" y="31"/>
                  </a:lnTo>
                  <a:lnTo>
                    <a:pt x="96" y="16"/>
                  </a:lnTo>
                  <a:lnTo>
                    <a:pt x="128" y="16"/>
                  </a:lnTo>
                  <a:cubicBezTo>
                    <a:pt x="136" y="16"/>
                    <a:pt x="143" y="18"/>
                    <a:pt x="150" y="22"/>
                  </a:cubicBezTo>
                  <a:lnTo>
                    <a:pt x="182" y="38"/>
                  </a:lnTo>
                  <a:lnTo>
                    <a:pt x="160" y="32"/>
                  </a:lnTo>
                  <a:lnTo>
                    <a:pt x="176" y="32"/>
                  </a:lnTo>
                  <a:lnTo>
                    <a:pt x="208" y="32"/>
                  </a:lnTo>
                  <a:cubicBezTo>
                    <a:pt x="216" y="32"/>
                    <a:pt x="223" y="34"/>
                    <a:pt x="230" y="38"/>
                  </a:cubicBezTo>
                  <a:lnTo>
                    <a:pt x="262" y="54"/>
                  </a:lnTo>
                  <a:lnTo>
                    <a:pt x="240" y="48"/>
                  </a:lnTo>
                  <a:lnTo>
                    <a:pt x="256" y="48"/>
                  </a:lnTo>
                  <a:cubicBezTo>
                    <a:pt x="264" y="48"/>
                    <a:pt x="271" y="50"/>
                    <a:pt x="278" y="54"/>
                  </a:cubicBezTo>
                  <a:lnTo>
                    <a:pt x="310" y="70"/>
                  </a:lnTo>
                  <a:lnTo>
                    <a:pt x="288" y="64"/>
                  </a:lnTo>
                  <a:lnTo>
                    <a:pt x="320" y="64"/>
                  </a:lnTo>
                  <a:lnTo>
                    <a:pt x="336" y="64"/>
                  </a:lnTo>
                  <a:cubicBezTo>
                    <a:pt x="344" y="64"/>
                    <a:pt x="351" y="66"/>
                    <a:pt x="358" y="70"/>
                  </a:cubicBezTo>
                  <a:lnTo>
                    <a:pt x="390" y="86"/>
                  </a:lnTo>
                  <a:lnTo>
                    <a:pt x="368" y="80"/>
                  </a:lnTo>
                  <a:lnTo>
                    <a:pt x="384" y="80"/>
                  </a:lnTo>
                  <a:cubicBezTo>
                    <a:pt x="392" y="80"/>
                    <a:pt x="399" y="82"/>
                    <a:pt x="406" y="86"/>
                  </a:cubicBezTo>
                  <a:lnTo>
                    <a:pt x="438" y="102"/>
                  </a:lnTo>
                  <a:lnTo>
                    <a:pt x="416" y="96"/>
                  </a:lnTo>
                  <a:lnTo>
                    <a:pt x="448" y="96"/>
                  </a:lnTo>
                  <a:lnTo>
                    <a:pt x="464" y="96"/>
                  </a:lnTo>
                  <a:cubicBezTo>
                    <a:pt x="472" y="96"/>
                    <a:pt x="479" y="98"/>
                    <a:pt x="486" y="102"/>
                  </a:cubicBezTo>
                  <a:lnTo>
                    <a:pt x="518" y="118"/>
                  </a:lnTo>
                  <a:cubicBezTo>
                    <a:pt x="542" y="129"/>
                    <a:pt x="551" y="158"/>
                    <a:pt x="539" y="182"/>
                  </a:cubicBezTo>
                  <a:cubicBezTo>
                    <a:pt x="528" y="206"/>
                    <a:pt x="499" y="215"/>
                    <a:pt x="475" y="203"/>
                  </a:cubicBezTo>
                  <a:lnTo>
                    <a:pt x="443" y="187"/>
                  </a:lnTo>
                  <a:lnTo>
                    <a:pt x="464" y="192"/>
                  </a:lnTo>
                  <a:lnTo>
                    <a:pt x="448" y="192"/>
                  </a:lnTo>
                  <a:lnTo>
                    <a:pt x="416" y="192"/>
                  </a:lnTo>
                  <a:cubicBezTo>
                    <a:pt x="409" y="192"/>
                    <a:pt x="402" y="191"/>
                    <a:pt x="395" y="187"/>
                  </a:cubicBezTo>
                  <a:lnTo>
                    <a:pt x="363" y="171"/>
                  </a:lnTo>
                  <a:lnTo>
                    <a:pt x="384" y="176"/>
                  </a:lnTo>
                  <a:lnTo>
                    <a:pt x="368" y="176"/>
                  </a:lnTo>
                  <a:cubicBezTo>
                    <a:pt x="361" y="176"/>
                    <a:pt x="354" y="175"/>
                    <a:pt x="347" y="171"/>
                  </a:cubicBezTo>
                  <a:lnTo>
                    <a:pt x="315" y="155"/>
                  </a:lnTo>
                  <a:lnTo>
                    <a:pt x="336" y="160"/>
                  </a:lnTo>
                  <a:lnTo>
                    <a:pt x="320" y="160"/>
                  </a:lnTo>
                  <a:lnTo>
                    <a:pt x="288" y="160"/>
                  </a:lnTo>
                  <a:cubicBezTo>
                    <a:pt x="281" y="160"/>
                    <a:pt x="274" y="159"/>
                    <a:pt x="267" y="155"/>
                  </a:cubicBezTo>
                  <a:lnTo>
                    <a:pt x="235" y="139"/>
                  </a:lnTo>
                  <a:lnTo>
                    <a:pt x="256" y="144"/>
                  </a:lnTo>
                  <a:lnTo>
                    <a:pt x="240" y="144"/>
                  </a:lnTo>
                  <a:cubicBezTo>
                    <a:pt x="233" y="144"/>
                    <a:pt x="226" y="143"/>
                    <a:pt x="219" y="139"/>
                  </a:cubicBezTo>
                  <a:lnTo>
                    <a:pt x="187" y="123"/>
                  </a:lnTo>
                  <a:lnTo>
                    <a:pt x="208" y="128"/>
                  </a:lnTo>
                  <a:lnTo>
                    <a:pt x="176" y="128"/>
                  </a:lnTo>
                  <a:lnTo>
                    <a:pt x="160" y="128"/>
                  </a:lnTo>
                  <a:cubicBezTo>
                    <a:pt x="153" y="128"/>
                    <a:pt x="146" y="127"/>
                    <a:pt x="139" y="123"/>
                  </a:cubicBezTo>
                  <a:lnTo>
                    <a:pt x="107" y="107"/>
                  </a:lnTo>
                  <a:lnTo>
                    <a:pt x="128" y="112"/>
                  </a:lnTo>
                  <a:lnTo>
                    <a:pt x="96" y="112"/>
                  </a:lnTo>
                  <a:cubicBezTo>
                    <a:pt x="84" y="112"/>
                    <a:pt x="72" y="107"/>
                    <a:pt x="63" y="98"/>
                  </a:cubicBezTo>
                  <a:lnTo>
                    <a:pt x="47" y="82"/>
                  </a:lnTo>
                  <a:lnTo>
                    <a:pt x="80" y="96"/>
                  </a:lnTo>
                  <a:lnTo>
                    <a:pt x="48" y="96"/>
                  </a:lnTo>
                  <a:cubicBezTo>
                    <a:pt x="22" y="96"/>
                    <a:pt x="0" y="75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54" name="Rectangle 204"/>
            <p:cNvSpPr>
              <a:spLocks noChangeArrowheads="1"/>
            </p:cNvSpPr>
            <p:nvPr/>
          </p:nvSpPr>
          <p:spPr bwMode="auto">
            <a:xfrm>
              <a:off x="5066655" y="6508229"/>
              <a:ext cx="244475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y =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55" name="Rectangle 205"/>
            <p:cNvSpPr>
              <a:spLocks noChangeArrowheads="1"/>
            </p:cNvSpPr>
            <p:nvPr/>
          </p:nvSpPr>
          <p:spPr bwMode="auto">
            <a:xfrm>
              <a:off x="5246042" y="6508229"/>
              <a:ext cx="10636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56" name="Rectangle 206"/>
            <p:cNvSpPr>
              <a:spLocks noChangeArrowheads="1"/>
            </p:cNvSpPr>
            <p:nvPr/>
          </p:nvSpPr>
          <p:spPr bwMode="auto">
            <a:xfrm>
              <a:off x="5284142" y="6508229"/>
              <a:ext cx="892175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245.64x + 963.5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57" name="Rectangle 207"/>
            <p:cNvSpPr>
              <a:spLocks noChangeArrowheads="1"/>
            </p:cNvSpPr>
            <p:nvPr/>
          </p:nvSpPr>
          <p:spPr bwMode="auto">
            <a:xfrm>
              <a:off x="5292080" y="6663804"/>
              <a:ext cx="65405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R² = 0.5603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58" name="Rectangle 208"/>
            <p:cNvSpPr>
              <a:spLocks noChangeArrowheads="1"/>
            </p:cNvSpPr>
            <p:nvPr/>
          </p:nvSpPr>
          <p:spPr bwMode="auto">
            <a:xfrm>
              <a:off x="4140200" y="6134100"/>
              <a:ext cx="13176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59" name="Rectangle 209"/>
            <p:cNvSpPr>
              <a:spLocks noChangeArrowheads="1"/>
            </p:cNvSpPr>
            <p:nvPr/>
          </p:nvSpPr>
          <p:spPr bwMode="auto">
            <a:xfrm>
              <a:off x="4011613" y="5899150"/>
              <a:ext cx="26035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60" name="Rectangle 210"/>
            <p:cNvSpPr>
              <a:spLocks noChangeArrowheads="1"/>
            </p:cNvSpPr>
            <p:nvPr/>
          </p:nvSpPr>
          <p:spPr bwMode="auto">
            <a:xfrm>
              <a:off x="4011613" y="5662613"/>
              <a:ext cx="26035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61" name="Rectangle 211"/>
            <p:cNvSpPr>
              <a:spLocks noChangeArrowheads="1"/>
            </p:cNvSpPr>
            <p:nvPr/>
          </p:nvSpPr>
          <p:spPr bwMode="auto">
            <a:xfrm>
              <a:off x="4011613" y="5426075"/>
              <a:ext cx="26035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300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62" name="Rectangle 212"/>
            <p:cNvSpPr>
              <a:spLocks noChangeArrowheads="1"/>
            </p:cNvSpPr>
            <p:nvPr/>
          </p:nvSpPr>
          <p:spPr bwMode="auto">
            <a:xfrm>
              <a:off x="4011613" y="5189538"/>
              <a:ext cx="26035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400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63" name="Rectangle 213"/>
            <p:cNvSpPr>
              <a:spLocks noChangeArrowheads="1"/>
            </p:cNvSpPr>
            <p:nvPr/>
          </p:nvSpPr>
          <p:spPr bwMode="auto">
            <a:xfrm>
              <a:off x="4011613" y="4953000"/>
              <a:ext cx="26035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500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64" name="Rectangle 214"/>
            <p:cNvSpPr>
              <a:spLocks noChangeArrowheads="1"/>
            </p:cNvSpPr>
            <p:nvPr/>
          </p:nvSpPr>
          <p:spPr bwMode="auto">
            <a:xfrm>
              <a:off x="4011613" y="4716463"/>
              <a:ext cx="26035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600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65" name="Rectangle 215"/>
            <p:cNvSpPr>
              <a:spLocks noChangeArrowheads="1"/>
            </p:cNvSpPr>
            <p:nvPr/>
          </p:nvSpPr>
          <p:spPr bwMode="auto">
            <a:xfrm>
              <a:off x="4011613" y="4479925"/>
              <a:ext cx="26035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700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66" name="Rectangle 216"/>
            <p:cNvSpPr>
              <a:spLocks noChangeArrowheads="1"/>
            </p:cNvSpPr>
            <p:nvPr/>
          </p:nvSpPr>
          <p:spPr bwMode="auto">
            <a:xfrm>
              <a:off x="4011613" y="4243388"/>
              <a:ext cx="26035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800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67" name="Rectangle 217"/>
            <p:cNvSpPr>
              <a:spLocks noChangeArrowheads="1"/>
            </p:cNvSpPr>
            <p:nvPr/>
          </p:nvSpPr>
          <p:spPr bwMode="auto">
            <a:xfrm>
              <a:off x="4291013" y="6299200"/>
              <a:ext cx="130175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68" name="Rectangle 218"/>
            <p:cNvSpPr>
              <a:spLocks noChangeArrowheads="1"/>
            </p:cNvSpPr>
            <p:nvPr/>
          </p:nvSpPr>
          <p:spPr bwMode="auto">
            <a:xfrm>
              <a:off x="5076825" y="6299200"/>
              <a:ext cx="22701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0.5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69" name="Rectangle 219"/>
            <p:cNvSpPr>
              <a:spLocks noChangeArrowheads="1"/>
            </p:cNvSpPr>
            <p:nvPr/>
          </p:nvSpPr>
          <p:spPr bwMode="auto">
            <a:xfrm>
              <a:off x="5957888" y="6299200"/>
              <a:ext cx="13176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70" name="Rectangle 220"/>
            <p:cNvSpPr>
              <a:spLocks noChangeArrowheads="1"/>
            </p:cNvSpPr>
            <p:nvPr/>
          </p:nvSpPr>
          <p:spPr bwMode="auto">
            <a:xfrm>
              <a:off x="6743700" y="6299200"/>
              <a:ext cx="22701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1.5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71" name="Rectangle 221"/>
            <p:cNvSpPr>
              <a:spLocks noChangeArrowheads="1"/>
            </p:cNvSpPr>
            <p:nvPr/>
          </p:nvSpPr>
          <p:spPr bwMode="auto">
            <a:xfrm>
              <a:off x="5148064" y="3861048"/>
              <a:ext cx="10556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TCT2 (</a:t>
              </a:r>
              <a:r>
                <a:rPr kumimoji="0" lang="en-US" sz="18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ms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048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1836737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29001"/>
            <a:ext cx="4067944" cy="113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25"/>
            <a:ext cx="3707904" cy="1029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6" y="4653136"/>
            <a:ext cx="4336529" cy="99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0" y="14139"/>
            <a:ext cx="7592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dirty="0" smtClean="0"/>
              <a:t>DOPO CORREZIONE RISPETTO ALL’ASSOCIAZIONE NEI GRUPPI</a:t>
            </a:r>
            <a:endParaRPr lang="en-US" dirty="0"/>
          </a:p>
        </p:txBody>
      </p:sp>
      <p:grpSp>
        <p:nvGrpSpPr>
          <p:cNvPr id="14794" name="Gruppo 14793"/>
          <p:cNvGrpSpPr/>
          <p:nvPr/>
        </p:nvGrpSpPr>
        <p:grpSpPr>
          <a:xfrm>
            <a:off x="1512112" y="404664"/>
            <a:ext cx="3420000" cy="3059114"/>
            <a:chOff x="1512112" y="-17463"/>
            <a:chExt cx="3420000" cy="3059114"/>
          </a:xfrm>
        </p:grpSpPr>
        <p:grpSp>
          <p:nvGrpSpPr>
            <p:cNvPr id="6" name="Group 205"/>
            <p:cNvGrpSpPr>
              <a:grpSpLocks/>
            </p:cNvGrpSpPr>
            <p:nvPr/>
          </p:nvGrpSpPr>
          <p:grpSpPr bwMode="auto">
            <a:xfrm>
              <a:off x="1663700" y="585787"/>
              <a:ext cx="2000250" cy="2413001"/>
              <a:chOff x="1048" y="369"/>
              <a:chExt cx="1260" cy="1520"/>
            </a:xfrm>
          </p:grpSpPr>
          <p:sp>
            <p:nvSpPr>
              <p:cNvPr id="14594" name="Rectangle 5"/>
              <p:cNvSpPr>
                <a:spLocks noChangeArrowheads="1"/>
              </p:cNvSpPr>
              <p:nvPr/>
            </p:nvSpPr>
            <p:spPr bwMode="auto">
              <a:xfrm>
                <a:off x="1048" y="1636"/>
                <a:ext cx="84" cy="253"/>
              </a:xfrm>
              <a:prstGeom prst="rect">
                <a:avLst/>
              </a:prstGeom>
              <a:solidFill>
                <a:srgbClr val="000000"/>
              </a:solidFill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5" name="Line 6"/>
              <p:cNvSpPr>
                <a:spLocks noChangeShapeType="1"/>
              </p:cNvSpPr>
              <p:nvPr/>
            </p:nvSpPr>
            <p:spPr bwMode="auto">
              <a:xfrm>
                <a:off x="1049" y="1637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6" name="Line 7"/>
              <p:cNvSpPr>
                <a:spLocks noChangeShapeType="1"/>
              </p:cNvSpPr>
              <p:nvPr/>
            </p:nvSpPr>
            <p:spPr bwMode="auto">
              <a:xfrm>
                <a:off x="1049" y="1662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7" name="Line 8"/>
              <p:cNvSpPr>
                <a:spLocks noChangeShapeType="1"/>
              </p:cNvSpPr>
              <p:nvPr/>
            </p:nvSpPr>
            <p:spPr bwMode="auto">
              <a:xfrm>
                <a:off x="1049" y="1688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8" name="Line 9"/>
              <p:cNvSpPr>
                <a:spLocks noChangeShapeType="1"/>
              </p:cNvSpPr>
              <p:nvPr/>
            </p:nvSpPr>
            <p:spPr bwMode="auto">
              <a:xfrm>
                <a:off x="1049" y="1714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9" name="Line 10"/>
              <p:cNvSpPr>
                <a:spLocks noChangeShapeType="1"/>
              </p:cNvSpPr>
              <p:nvPr/>
            </p:nvSpPr>
            <p:spPr bwMode="auto">
              <a:xfrm>
                <a:off x="1049" y="1739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0" name="Line 11"/>
              <p:cNvSpPr>
                <a:spLocks noChangeShapeType="1"/>
              </p:cNvSpPr>
              <p:nvPr/>
            </p:nvSpPr>
            <p:spPr bwMode="auto">
              <a:xfrm>
                <a:off x="1049" y="1765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1" name="Line 12"/>
              <p:cNvSpPr>
                <a:spLocks noChangeShapeType="1"/>
              </p:cNvSpPr>
              <p:nvPr/>
            </p:nvSpPr>
            <p:spPr bwMode="auto">
              <a:xfrm>
                <a:off x="1049" y="1790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2" name="Line 13"/>
              <p:cNvSpPr>
                <a:spLocks noChangeShapeType="1"/>
              </p:cNvSpPr>
              <p:nvPr/>
            </p:nvSpPr>
            <p:spPr bwMode="auto">
              <a:xfrm>
                <a:off x="1049" y="1816"/>
                <a:ext cx="72" cy="7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3" name="Line 14"/>
              <p:cNvSpPr>
                <a:spLocks noChangeShapeType="1"/>
              </p:cNvSpPr>
              <p:nvPr/>
            </p:nvSpPr>
            <p:spPr bwMode="auto">
              <a:xfrm>
                <a:off x="1049" y="1842"/>
                <a:ext cx="47" cy="46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4" name="Line 15"/>
              <p:cNvSpPr>
                <a:spLocks noChangeShapeType="1"/>
              </p:cNvSpPr>
              <p:nvPr/>
            </p:nvSpPr>
            <p:spPr bwMode="auto">
              <a:xfrm>
                <a:off x="1049" y="1867"/>
                <a:ext cx="21" cy="2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5" name="Line 16"/>
              <p:cNvSpPr>
                <a:spLocks noChangeShapeType="1"/>
              </p:cNvSpPr>
              <p:nvPr/>
            </p:nvSpPr>
            <p:spPr bwMode="auto">
              <a:xfrm>
                <a:off x="1049" y="1637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6" name="Line 17"/>
              <p:cNvSpPr>
                <a:spLocks noChangeShapeType="1"/>
              </p:cNvSpPr>
              <p:nvPr/>
            </p:nvSpPr>
            <p:spPr bwMode="auto">
              <a:xfrm>
                <a:off x="1075" y="1637"/>
                <a:ext cx="57" cy="5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7" name="Line 18"/>
              <p:cNvSpPr>
                <a:spLocks noChangeShapeType="1"/>
              </p:cNvSpPr>
              <p:nvPr/>
            </p:nvSpPr>
            <p:spPr bwMode="auto">
              <a:xfrm>
                <a:off x="1100" y="1637"/>
                <a:ext cx="32" cy="3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8" name="Line 19"/>
              <p:cNvSpPr>
                <a:spLocks noChangeShapeType="1"/>
              </p:cNvSpPr>
              <p:nvPr/>
            </p:nvSpPr>
            <p:spPr bwMode="auto">
              <a:xfrm>
                <a:off x="1126" y="1637"/>
                <a:ext cx="6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9" name="Rectangle 20"/>
              <p:cNvSpPr>
                <a:spLocks noChangeArrowheads="1"/>
              </p:cNvSpPr>
              <p:nvPr/>
            </p:nvSpPr>
            <p:spPr bwMode="auto">
              <a:xfrm>
                <a:off x="1048" y="1636"/>
                <a:ext cx="84" cy="253"/>
              </a:xfrm>
              <a:prstGeom prst="rect">
                <a:avLst/>
              </a:prstGeom>
              <a:noFill/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0" name="Rectangle 21"/>
              <p:cNvSpPr>
                <a:spLocks noChangeArrowheads="1"/>
              </p:cNvSpPr>
              <p:nvPr/>
            </p:nvSpPr>
            <p:spPr bwMode="auto">
              <a:xfrm>
                <a:off x="1216" y="1382"/>
                <a:ext cx="84" cy="507"/>
              </a:xfrm>
              <a:prstGeom prst="rect">
                <a:avLst/>
              </a:prstGeom>
              <a:solidFill>
                <a:srgbClr val="000000"/>
              </a:solidFill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1" name="Line 22"/>
              <p:cNvSpPr>
                <a:spLocks noChangeShapeType="1"/>
              </p:cNvSpPr>
              <p:nvPr/>
            </p:nvSpPr>
            <p:spPr bwMode="auto">
              <a:xfrm>
                <a:off x="1217" y="1383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2" name="Line 23"/>
              <p:cNvSpPr>
                <a:spLocks noChangeShapeType="1"/>
              </p:cNvSpPr>
              <p:nvPr/>
            </p:nvSpPr>
            <p:spPr bwMode="auto">
              <a:xfrm>
                <a:off x="1217" y="1409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3" name="Line 24"/>
              <p:cNvSpPr>
                <a:spLocks noChangeShapeType="1"/>
              </p:cNvSpPr>
              <p:nvPr/>
            </p:nvSpPr>
            <p:spPr bwMode="auto">
              <a:xfrm>
                <a:off x="1217" y="1434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4" name="Line 25"/>
              <p:cNvSpPr>
                <a:spLocks noChangeShapeType="1"/>
              </p:cNvSpPr>
              <p:nvPr/>
            </p:nvSpPr>
            <p:spPr bwMode="auto">
              <a:xfrm>
                <a:off x="1217" y="1460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5" name="Line 26"/>
              <p:cNvSpPr>
                <a:spLocks noChangeShapeType="1"/>
              </p:cNvSpPr>
              <p:nvPr/>
            </p:nvSpPr>
            <p:spPr bwMode="auto">
              <a:xfrm>
                <a:off x="1217" y="1485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6" name="Line 27"/>
              <p:cNvSpPr>
                <a:spLocks noChangeShapeType="1"/>
              </p:cNvSpPr>
              <p:nvPr/>
            </p:nvSpPr>
            <p:spPr bwMode="auto">
              <a:xfrm>
                <a:off x="1217" y="1511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7" name="Line 28"/>
              <p:cNvSpPr>
                <a:spLocks noChangeShapeType="1"/>
              </p:cNvSpPr>
              <p:nvPr/>
            </p:nvSpPr>
            <p:spPr bwMode="auto">
              <a:xfrm>
                <a:off x="1217" y="1537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8" name="Line 29"/>
              <p:cNvSpPr>
                <a:spLocks noChangeShapeType="1"/>
              </p:cNvSpPr>
              <p:nvPr/>
            </p:nvSpPr>
            <p:spPr bwMode="auto">
              <a:xfrm>
                <a:off x="1217" y="1562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9" name="Line 30"/>
              <p:cNvSpPr>
                <a:spLocks noChangeShapeType="1"/>
              </p:cNvSpPr>
              <p:nvPr/>
            </p:nvSpPr>
            <p:spPr bwMode="auto">
              <a:xfrm>
                <a:off x="1217" y="1588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0" name="Line 31"/>
              <p:cNvSpPr>
                <a:spLocks noChangeShapeType="1"/>
              </p:cNvSpPr>
              <p:nvPr/>
            </p:nvSpPr>
            <p:spPr bwMode="auto">
              <a:xfrm>
                <a:off x="1217" y="1614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1" name="Line 32"/>
              <p:cNvSpPr>
                <a:spLocks noChangeShapeType="1"/>
              </p:cNvSpPr>
              <p:nvPr/>
            </p:nvSpPr>
            <p:spPr bwMode="auto">
              <a:xfrm>
                <a:off x="1217" y="1639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2" name="Line 33"/>
              <p:cNvSpPr>
                <a:spLocks noChangeShapeType="1"/>
              </p:cNvSpPr>
              <p:nvPr/>
            </p:nvSpPr>
            <p:spPr bwMode="auto">
              <a:xfrm>
                <a:off x="1217" y="1665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3" name="Line 34"/>
              <p:cNvSpPr>
                <a:spLocks noChangeShapeType="1"/>
              </p:cNvSpPr>
              <p:nvPr/>
            </p:nvSpPr>
            <p:spPr bwMode="auto">
              <a:xfrm>
                <a:off x="1217" y="1690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4" name="Line 35"/>
              <p:cNvSpPr>
                <a:spLocks noChangeShapeType="1"/>
              </p:cNvSpPr>
              <p:nvPr/>
            </p:nvSpPr>
            <p:spPr bwMode="auto">
              <a:xfrm>
                <a:off x="1217" y="1716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5" name="Line 36"/>
              <p:cNvSpPr>
                <a:spLocks noChangeShapeType="1"/>
              </p:cNvSpPr>
              <p:nvPr/>
            </p:nvSpPr>
            <p:spPr bwMode="auto">
              <a:xfrm>
                <a:off x="1217" y="1742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6" name="Line 37"/>
              <p:cNvSpPr>
                <a:spLocks noChangeShapeType="1"/>
              </p:cNvSpPr>
              <p:nvPr/>
            </p:nvSpPr>
            <p:spPr bwMode="auto">
              <a:xfrm>
                <a:off x="1217" y="1767"/>
                <a:ext cx="83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7" name="Line 38"/>
              <p:cNvSpPr>
                <a:spLocks noChangeShapeType="1"/>
              </p:cNvSpPr>
              <p:nvPr/>
            </p:nvSpPr>
            <p:spPr bwMode="auto">
              <a:xfrm>
                <a:off x="1217" y="1793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8" name="Line 39"/>
              <p:cNvSpPr>
                <a:spLocks noChangeShapeType="1"/>
              </p:cNvSpPr>
              <p:nvPr/>
            </p:nvSpPr>
            <p:spPr bwMode="auto">
              <a:xfrm>
                <a:off x="1217" y="1818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9" name="Line 40"/>
              <p:cNvSpPr>
                <a:spLocks noChangeShapeType="1"/>
              </p:cNvSpPr>
              <p:nvPr/>
            </p:nvSpPr>
            <p:spPr bwMode="auto">
              <a:xfrm>
                <a:off x="1217" y="1844"/>
                <a:ext cx="44" cy="4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0" name="Line 41"/>
              <p:cNvSpPr>
                <a:spLocks noChangeShapeType="1"/>
              </p:cNvSpPr>
              <p:nvPr/>
            </p:nvSpPr>
            <p:spPr bwMode="auto">
              <a:xfrm>
                <a:off x="1217" y="1870"/>
                <a:ext cx="19" cy="1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1" name="Line 42"/>
              <p:cNvSpPr>
                <a:spLocks noChangeShapeType="1"/>
              </p:cNvSpPr>
              <p:nvPr/>
            </p:nvSpPr>
            <p:spPr bwMode="auto">
              <a:xfrm>
                <a:off x="1217" y="1383"/>
                <a:ext cx="83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2" name="Line 43"/>
              <p:cNvSpPr>
                <a:spLocks noChangeShapeType="1"/>
              </p:cNvSpPr>
              <p:nvPr/>
            </p:nvSpPr>
            <p:spPr bwMode="auto">
              <a:xfrm>
                <a:off x="1243" y="1383"/>
                <a:ext cx="57" cy="5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3" name="Line 44"/>
              <p:cNvSpPr>
                <a:spLocks noChangeShapeType="1"/>
              </p:cNvSpPr>
              <p:nvPr/>
            </p:nvSpPr>
            <p:spPr bwMode="auto">
              <a:xfrm>
                <a:off x="1268" y="1383"/>
                <a:ext cx="32" cy="3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4" name="Line 45"/>
              <p:cNvSpPr>
                <a:spLocks noChangeShapeType="1"/>
              </p:cNvSpPr>
              <p:nvPr/>
            </p:nvSpPr>
            <p:spPr bwMode="auto">
              <a:xfrm>
                <a:off x="1294" y="1383"/>
                <a:ext cx="6" cy="6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5" name="Rectangle 46"/>
              <p:cNvSpPr>
                <a:spLocks noChangeArrowheads="1"/>
              </p:cNvSpPr>
              <p:nvPr/>
            </p:nvSpPr>
            <p:spPr bwMode="auto">
              <a:xfrm>
                <a:off x="1216" y="1382"/>
                <a:ext cx="84" cy="507"/>
              </a:xfrm>
              <a:prstGeom prst="rect">
                <a:avLst/>
              </a:prstGeom>
              <a:noFill/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6" name="Rectangle 47"/>
              <p:cNvSpPr>
                <a:spLocks noChangeArrowheads="1"/>
              </p:cNvSpPr>
              <p:nvPr/>
            </p:nvSpPr>
            <p:spPr bwMode="auto">
              <a:xfrm>
                <a:off x="1384" y="1002"/>
                <a:ext cx="84" cy="887"/>
              </a:xfrm>
              <a:prstGeom prst="rect">
                <a:avLst/>
              </a:prstGeom>
              <a:solidFill>
                <a:srgbClr val="000000"/>
              </a:solidFill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7" name="Line 48"/>
              <p:cNvSpPr>
                <a:spLocks noChangeShapeType="1"/>
              </p:cNvSpPr>
              <p:nvPr/>
            </p:nvSpPr>
            <p:spPr bwMode="auto">
              <a:xfrm>
                <a:off x="1385" y="1003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8" name="Line 49"/>
              <p:cNvSpPr>
                <a:spLocks noChangeShapeType="1"/>
              </p:cNvSpPr>
              <p:nvPr/>
            </p:nvSpPr>
            <p:spPr bwMode="auto">
              <a:xfrm>
                <a:off x="1385" y="1028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9" name="Line 50"/>
              <p:cNvSpPr>
                <a:spLocks noChangeShapeType="1"/>
              </p:cNvSpPr>
              <p:nvPr/>
            </p:nvSpPr>
            <p:spPr bwMode="auto">
              <a:xfrm>
                <a:off x="1385" y="1054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0" name="Line 51"/>
              <p:cNvSpPr>
                <a:spLocks noChangeShapeType="1"/>
              </p:cNvSpPr>
              <p:nvPr/>
            </p:nvSpPr>
            <p:spPr bwMode="auto">
              <a:xfrm>
                <a:off x="1385" y="1080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1" name="Line 52"/>
              <p:cNvSpPr>
                <a:spLocks noChangeShapeType="1"/>
              </p:cNvSpPr>
              <p:nvPr/>
            </p:nvSpPr>
            <p:spPr bwMode="auto">
              <a:xfrm>
                <a:off x="1385" y="1105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2" name="Line 53"/>
              <p:cNvSpPr>
                <a:spLocks noChangeShapeType="1"/>
              </p:cNvSpPr>
              <p:nvPr/>
            </p:nvSpPr>
            <p:spPr bwMode="auto">
              <a:xfrm>
                <a:off x="1385" y="1131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3" name="Line 54"/>
              <p:cNvSpPr>
                <a:spLocks noChangeShapeType="1"/>
              </p:cNvSpPr>
              <p:nvPr/>
            </p:nvSpPr>
            <p:spPr bwMode="auto">
              <a:xfrm>
                <a:off x="1385" y="1156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4" name="Line 55"/>
              <p:cNvSpPr>
                <a:spLocks noChangeShapeType="1"/>
              </p:cNvSpPr>
              <p:nvPr/>
            </p:nvSpPr>
            <p:spPr bwMode="auto">
              <a:xfrm>
                <a:off x="1385" y="1182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5" name="Line 56"/>
              <p:cNvSpPr>
                <a:spLocks noChangeShapeType="1"/>
              </p:cNvSpPr>
              <p:nvPr/>
            </p:nvSpPr>
            <p:spPr bwMode="auto">
              <a:xfrm>
                <a:off x="1385" y="1208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6" name="Line 57"/>
              <p:cNvSpPr>
                <a:spLocks noChangeShapeType="1"/>
              </p:cNvSpPr>
              <p:nvPr/>
            </p:nvSpPr>
            <p:spPr bwMode="auto">
              <a:xfrm>
                <a:off x="1385" y="1233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7" name="Line 58"/>
              <p:cNvSpPr>
                <a:spLocks noChangeShapeType="1"/>
              </p:cNvSpPr>
              <p:nvPr/>
            </p:nvSpPr>
            <p:spPr bwMode="auto">
              <a:xfrm>
                <a:off x="1385" y="1259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8" name="Line 59"/>
              <p:cNvSpPr>
                <a:spLocks noChangeShapeType="1"/>
              </p:cNvSpPr>
              <p:nvPr/>
            </p:nvSpPr>
            <p:spPr bwMode="auto">
              <a:xfrm>
                <a:off x="1385" y="1285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9" name="Line 60"/>
              <p:cNvSpPr>
                <a:spLocks noChangeShapeType="1"/>
              </p:cNvSpPr>
              <p:nvPr/>
            </p:nvSpPr>
            <p:spPr bwMode="auto">
              <a:xfrm>
                <a:off x="1385" y="1310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0" name="Line 61"/>
              <p:cNvSpPr>
                <a:spLocks noChangeShapeType="1"/>
              </p:cNvSpPr>
              <p:nvPr/>
            </p:nvSpPr>
            <p:spPr bwMode="auto">
              <a:xfrm>
                <a:off x="1385" y="1336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1" name="Line 62"/>
              <p:cNvSpPr>
                <a:spLocks noChangeShapeType="1"/>
              </p:cNvSpPr>
              <p:nvPr/>
            </p:nvSpPr>
            <p:spPr bwMode="auto">
              <a:xfrm>
                <a:off x="1385" y="1361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2" name="Line 63"/>
              <p:cNvSpPr>
                <a:spLocks noChangeShapeType="1"/>
              </p:cNvSpPr>
              <p:nvPr/>
            </p:nvSpPr>
            <p:spPr bwMode="auto">
              <a:xfrm>
                <a:off x="1385" y="1387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3" name="Line 64"/>
              <p:cNvSpPr>
                <a:spLocks noChangeShapeType="1"/>
              </p:cNvSpPr>
              <p:nvPr/>
            </p:nvSpPr>
            <p:spPr bwMode="auto">
              <a:xfrm>
                <a:off x="1385" y="1413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4" name="Line 65"/>
              <p:cNvSpPr>
                <a:spLocks noChangeShapeType="1"/>
              </p:cNvSpPr>
              <p:nvPr/>
            </p:nvSpPr>
            <p:spPr bwMode="auto">
              <a:xfrm>
                <a:off x="1385" y="1438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5" name="Line 66"/>
              <p:cNvSpPr>
                <a:spLocks noChangeShapeType="1"/>
              </p:cNvSpPr>
              <p:nvPr/>
            </p:nvSpPr>
            <p:spPr bwMode="auto">
              <a:xfrm>
                <a:off x="1385" y="1464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6" name="Line 67"/>
              <p:cNvSpPr>
                <a:spLocks noChangeShapeType="1"/>
              </p:cNvSpPr>
              <p:nvPr/>
            </p:nvSpPr>
            <p:spPr bwMode="auto">
              <a:xfrm>
                <a:off x="1385" y="1489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7" name="Line 68"/>
              <p:cNvSpPr>
                <a:spLocks noChangeShapeType="1"/>
              </p:cNvSpPr>
              <p:nvPr/>
            </p:nvSpPr>
            <p:spPr bwMode="auto">
              <a:xfrm>
                <a:off x="1385" y="1515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8" name="Line 69"/>
              <p:cNvSpPr>
                <a:spLocks noChangeShapeType="1"/>
              </p:cNvSpPr>
              <p:nvPr/>
            </p:nvSpPr>
            <p:spPr bwMode="auto">
              <a:xfrm>
                <a:off x="1385" y="1541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9" name="Line 70"/>
              <p:cNvSpPr>
                <a:spLocks noChangeShapeType="1"/>
              </p:cNvSpPr>
              <p:nvPr/>
            </p:nvSpPr>
            <p:spPr bwMode="auto">
              <a:xfrm>
                <a:off x="1385" y="1566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0" name="Line 71"/>
              <p:cNvSpPr>
                <a:spLocks noChangeShapeType="1"/>
              </p:cNvSpPr>
              <p:nvPr/>
            </p:nvSpPr>
            <p:spPr bwMode="auto">
              <a:xfrm>
                <a:off x="1385" y="1592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1" name="Line 72"/>
              <p:cNvSpPr>
                <a:spLocks noChangeShapeType="1"/>
              </p:cNvSpPr>
              <p:nvPr/>
            </p:nvSpPr>
            <p:spPr bwMode="auto">
              <a:xfrm>
                <a:off x="1385" y="1618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2" name="Line 73"/>
              <p:cNvSpPr>
                <a:spLocks noChangeShapeType="1"/>
              </p:cNvSpPr>
              <p:nvPr/>
            </p:nvSpPr>
            <p:spPr bwMode="auto">
              <a:xfrm>
                <a:off x="1385" y="1643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3" name="Line 74"/>
              <p:cNvSpPr>
                <a:spLocks noChangeShapeType="1"/>
              </p:cNvSpPr>
              <p:nvPr/>
            </p:nvSpPr>
            <p:spPr bwMode="auto">
              <a:xfrm>
                <a:off x="1385" y="1669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4" name="Line 75"/>
              <p:cNvSpPr>
                <a:spLocks noChangeShapeType="1"/>
              </p:cNvSpPr>
              <p:nvPr/>
            </p:nvSpPr>
            <p:spPr bwMode="auto">
              <a:xfrm>
                <a:off x="1385" y="1694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5" name="Line 76"/>
              <p:cNvSpPr>
                <a:spLocks noChangeShapeType="1"/>
              </p:cNvSpPr>
              <p:nvPr/>
            </p:nvSpPr>
            <p:spPr bwMode="auto">
              <a:xfrm>
                <a:off x="1385" y="1720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6" name="Line 77"/>
              <p:cNvSpPr>
                <a:spLocks noChangeShapeType="1"/>
              </p:cNvSpPr>
              <p:nvPr/>
            </p:nvSpPr>
            <p:spPr bwMode="auto">
              <a:xfrm>
                <a:off x="1385" y="1746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7" name="Line 78"/>
              <p:cNvSpPr>
                <a:spLocks noChangeShapeType="1"/>
              </p:cNvSpPr>
              <p:nvPr/>
            </p:nvSpPr>
            <p:spPr bwMode="auto">
              <a:xfrm>
                <a:off x="1385" y="1771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8" name="Line 79"/>
              <p:cNvSpPr>
                <a:spLocks noChangeShapeType="1"/>
              </p:cNvSpPr>
              <p:nvPr/>
            </p:nvSpPr>
            <p:spPr bwMode="auto">
              <a:xfrm>
                <a:off x="1385" y="1797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9" name="Line 80"/>
              <p:cNvSpPr>
                <a:spLocks noChangeShapeType="1"/>
              </p:cNvSpPr>
              <p:nvPr/>
            </p:nvSpPr>
            <p:spPr bwMode="auto">
              <a:xfrm>
                <a:off x="1385" y="1822"/>
                <a:ext cx="66" cy="66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0" name="Line 81"/>
              <p:cNvSpPr>
                <a:spLocks noChangeShapeType="1"/>
              </p:cNvSpPr>
              <p:nvPr/>
            </p:nvSpPr>
            <p:spPr bwMode="auto">
              <a:xfrm>
                <a:off x="1385" y="1848"/>
                <a:ext cx="40" cy="4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1" name="Line 82"/>
              <p:cNvSpPr>
                <a:spLocks noChangeShapeType="1"/>
              </p:cNvSpPr>
              <p:nvPr/>
            </p:nvSpPr>
            <p:spPr bwMode="auto">
              <a:xfrm>
                <a:off x="1385" y="1874"/>
                <a:ext cx="14" cy="1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2" name="Line 83"/>
              <p:cNvSpPr>
                <a:spLocks noChangeShapeType="1"/>
              </p:cNvSpPr>
              <p:nvPr/>
            </p:nvSpPr>
            <p:spPr bwMode="auto">
              <a:xfrm>
                <a:off x="1385" y="1003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3" name="Line 84"/>
              <p:cNvSpPr>
                <a:spLocks noChangeShapeType="1"/>
              </p:cNvSpPr>
              <p:nvPr/>
            </p:nvSpPr>
            <p:spPr bwMode="auto">
              <a:xfrm>
                <a:off x="1411" y="1003"/>
                <a:ext cx="56" cy="5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4" name="Line 85"/>
              <p:cNvSpPr>
                <a:spLocks noChangeShapeType="1"/>
              </p:cNvSpPr>
              <p:nvPr/>
            </p:nvSpPr>
            <p:spPr bwMode="auto">
              <a:xfrm>
                <a:off x="1436" y="1003"/>
                <a:ext cx="31" cy="3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5" name="Line 86"/>
              <p:cNvSpPr>
                <a:spLocks noChangeShapeType="1"/>
              </p:cNvSpPr>
              <p:nvPr/>
            </p:nvSpPr>
            <p:spPr bwMode="auto">
              <a:xfrm>
                <a:off x="1462" y="1003"/>
                <a:ext cx="5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6" name="Rectangle 87"/>
              <p:cNvSpPr>
                <a:spLocks noChangeArrowheads="1"/>
              </p:cNvSpPr>
              <p:nvPr/>
            </p:nvSpPr>
            <p:spPr bwMode="auto">
              <a:xfrm>
                <a:off x="1384" y="1002"/>
                <a:ext cx="84" cy="887"/>
              </a:xfrm>
              <a:prstGeom prst="rect">
                <a:avLst/>
              </a:prstGeom>
              <a:noFill/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7" name="Rectangle 88"/>
              <p:cNvSpPr>
                <a:spLocks noChangeArrowheads="1"/>
              </p:cNvSpPr>
              <p:nvPr/>
            </p:nvSpPr>
            <p:spPr bwMode="auto">
              <a:xfrm>
                <a:off x="1552" y="369"/>
                <a:ext cx="84" cy="1520"/>
              </a:xfrm>
              <a:prstGeom prst="rect">
                <a:avLst/>
              </a:prstGeom>
              <a:solidFill>
                <a:srgbClr val="000000"/>
              </a:solidFill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8" name="Line 89"/>
              <p:cNvSpPr>
                <a:spLocks noChangeShapeType="1"/>
              </p:cNvSpPr>
              <p:nvPr/>
            </p:nvSpPr>
            <p:spPr bwMode="auto">
              <a:xfrm>
                <a:off x="1553" y="370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9" name="Line 90"/>
              <p:cNvSpPr>
                <a:spLocks noChangeShapeType="1"/>
              </p:cNvSpPr>
              <p:nvPr/>
            </p:nvSpPr>
            <p:spPr bwMode="auto">
              <a:xfrm>
                <a:off x="1553" y="395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0" name="Line 91"/>
              <p:cNvSpPr>
                <a:spLocks noChangeShapeType="1"/>
              </p:cNvSpPr>
              <p:nvPr/>
            </p:nvSpPr>
            <p:spPr bwMode="auto">
              <a:xfrm>
                <a:off x="1553" y="421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1" name="Line 92"/>
              <p:cNvSpPr>
                <a:spLocks noChangeShapeType="1"/>
              </p:cNvSpPr>
              <p:nvPr/>
            </p:nvSpPr>
            <p:spPr bwMode="auto">
              <a:xfrm>
                <a:off x="1553" y="447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2" name="Line 93"/>
              <p:cNvSpPr>
                <a:spLocks noChangeShapeType="1"/>
              </p:cNvSpPr>
              <p:nvPr/>
            </p:nvSpPr>
            <p:spPr bwMode="auto">
              <a:xfrm>
                <a:off x="1553" y="472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3" name="Line 94"/>
              <p:cNvSpPr>
                <a:spLocks noChangeShapeType="1"/>
              </p:cNvSpPr>
              <p:nvPr/>
            </p:nvSpPr>
            <p:spPr bwMode="auto">
              <a:xfrm>
                <a:off x="1553" y="498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4" name="Line 95"/>
              <p:cNvSpPr>
                <a:spLocks noChangeShapeType="1"/>
              </p:cNvSpPr>
              <p:nvPr/>
            </p:nvSpPr>
            <p:spPr bwMode="auto">
              <a:xfrm>
                <a:off x="1553" y="523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5" name="Line 96"/>
              <p:cNvSpPr>
                <a:spLocks noChangeShapeType="1"/>
              </p:cNvSpPr>
              <p:nvPr/>
            </p:nvSpPr>
            <p:spPr bwMode="auto">
              <a:xfrm>
                <a:off x="1553" y="549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6" name="Line 97"/>
              <p:cNvSpPr>
                <a:spLocks noChangeShapeType="1"/>
              </p:cNvSpPr>
              <p:nvPr/>
            </p:nvSpPr>
            <p:spPr bwMode="auto">
              <a:xfrm>
                <a:off x="1553" y="575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7" name="Line 98"/>
              <p:cNvSpPr>
                <a:spLocks noChangeShapeType="1"/>
              </p:cNvSpPr>
              <p:nvPr/>
            </p:nvSpPr>
            <p:spPr bwMode="auto">
              <a:xfrm>
                <a:off x="1553" y="600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8" name="Line 99"/>
              <p:cNvSpPr>
                <a:spLocks noChangeShapeType="1"/>
              </p:cNvSpPr>
              <p:nvPr/>
            </p:nvSpPr>
            <p:spPr bwMode="auto">
              <a:xfrm>
                <a:off x="1553" y="626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9" name="Line 100"/>
              <p:cNvSpPr>
                <a:spLocks noChangeShapeType="1"/>
              </p:cNvSpPr>
              <p:nvPr/>
            </p:nvSpPr>
            <p:spPr bwMode="auto">
              <a:xfrm>
                <a:off x="1553" y="651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0" name="Line 101"/>
              <p:cNvSpPr>
                <a:spLocks noChangeShapeType="1"/>
              </p:cNvSpPr>
              <p:nvPr/>
            </p:nvSpPr>
            <p:spPr bwMode="auto">
              <a:xfrm>
                <a:off x="1553" y="677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1" name="Line 102"/>
              <p:cNvSpPr>
                <a:spLocks noChangeShapeType="1"/>
              </p:cNvSpPr>
              <p:nvPr/>
            </p:nvSpPr>
            <p:spPr bwMode="auto">
              <a:xfrm>
                <a:off x="1553" y="703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2" name="Line 103"/>
              <p:cNvSpPr>
                <a:spLocks noChangeShapeType="1"/>
              </p:cNvSpPr>
              <p:nvPr/>
            </p:nvSpPr>
            <p:spPr bwMode="auto">
              <a:xfrm>
                <a:off x="1553" y="728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3" name="Line 104"/>
              <p:cNvSpPr>
                <a:spLocks noChangeShapeType="1"/>
              </p:cNvSpPr>
              <p:nvPr/>
            </p:nvSpPr>
            <p:spPr bwMode="auto">
              <a:xfrm>
                <a:off x="1553" y="754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4" name="Line 105"/>
              <p:cNvSpPr>
                <a:spLocks noChangeShapeType="1"/>
              </p:cNvSpPr>
              <p:nvPr/>
            </p:nvSpPr>
            <p:spPr bwMode="auto">
              <a:xfrm>
                <a:off x="1553" y="779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5" name="Line 106"/>
              <p:cNvSpPr>
                <a:spLocks noChangeShapeType="1"/>
              </p:cNvSpPr>
              <p:nvPr/>
            </p:nvSpPr>
            <p:spPr bwMode="auto">
              <a:xfrm>
                <a:off x="1553" y="805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6" name="Line 107"/>
              <p:cNvSpPr>
                <a:spLocks noChangeShapeType="1"/>
              </p:cNvSpPr>
              <p:nvPr/>
            </p:nvSpPr>
            <p:spPr bwMode="auto">
              <a:xfrm>
                <a:off x="1553" y="831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7" name="Line 108"/>
              <p:cNvSpPr>
                <a:spLocks noChangeShapeType="1"/>
              </p:cNvSpPr>
              <p:nvPr/>
            </p:nvSpPr>
            <p:spPr bwMode="auto">
              <a:xfrm>
                <a:off x="1553" y="856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8" name="Line 109"/>
              <p:cNvSpPr>
                <a:spLocks noChangeShapeType="1"/>
              </p:cNvSpPr>
              <p:nvPr/>
            </p:nvSpPr>
            <p:spPr bwMode="auto">
              <a:xfrm>
                <a:off x="1553" y="882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9" name="Line 110"/>
              <p:cNvSpPr>
                <a:spLocks noChangeShapeType="1"/>
              </p:cNvSpPr>
              <p:nvPr/>
            </p:nvSpPr>
            <p:spPr bwMode="auto">
              <a:xfrm>
                <a:off x="1553" y="908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0" name="Line 111"/>
              <p:cNvSpPr>
                <a:spLocks noChangeShapeType="1"/>
              </p:cNvSpPr>
              <p:nvPr/>
            </p:nvSpPr>
            <p:spPr bwMode="auto">
              <a:xfrm>
                <a:off x="1553" y="933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1" name="Line 112"/>
              <p:cNvSpPr>
                <a:spLocks noChangeShapeType="1"/>
              </p:cNvSpPr>
              <p:nvPr/>
            </p:nvSpPr>
            <p:spPr bwMode="auto">
              <a:xfrm>
                <a:off x="1553" y="959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2" name="Line 113"/>
              <p:cNvSpPr>
                <a:spLocks noChangeShapeType="1"/>
              </p:cNvSpPr>
              <p:nvPr/>
            </p:nvSpPr>
            <p:spPr bwMode="auto">
              <a:xfrm>
                <a:off x="1553" y="984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3" name="Line 114"/>
              <p:cNvSpPr>
                <a:spLocks noChangeShapeType="1"/>
              </p:cNvSpPr>
              <p:nvPr/>
            </p:nvSpPr>
            <p:spPr bwMode="auto">
              <a:xfrm>
                <a:off x="1553" y="1010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4" name="Line 115"/>
              <p:cNvSpPr>
                <a:spLocks noChangeShapeType="1"/>
              </p:cNvSpPr>
              <p:nvPr/>
            </p:nvSpPr>
            <p:spPr bwMode="auto">
              <a:xfrm>
                <a:off x="1553" y="1036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5" name="Line 116"/>
              <p:cNvSpPr>
                <a:spLocks noChangeShapeType="1"/>
              </p:cNvSpPr>
              <p:nvPr/>
            </p:nvSpPr>
            <p:spPr bwMode="auto">
              <a:xfrm>
                <a:off x="1553" y="1061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6" name="Line 117"/>
              <p:cNvSpPr>
                <a:spLocks noChangeShapeType="1"/>
              </p:cNvSpPr>
              <p:nvPr/>
            </p:nvSpPr>
            <p:spPr bwMode="auto">
              <a:xfrm>
                <a:off x="1553" y="1087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7" name="Line 118"/>
              <p:cNvSpPr>
                <a:spLocks noChangeShapeType="1"/>
              </p:cNvSpPr>
              <p:nvPr/>
            </p:nvSpPr>
            <p:spPr bwMode="auto">
              <a:xfrm>
                <a:off x="1553" y="1112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8" name="Line 119"/>
              <p:cNvSpPr>
                <a:spLocks noChangeShapeType="1"/>
              </p:cNvSpPr>
              <p:nvPr/>
            </p:nvSpPr>
            <p:spPr bwMode="auto">
              <a:xfrm>
                <a:off x="1553" y="1138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9" name="Line 120"/>
              <p:cNvSpPr>
                <a:spLocks noChangeShapeType="1"/>
              </p:cNvSpPr>
              <p:nvPr/>
            </p:nvSpPr>
            <p:spPr bwMode="auto">
              <a:xfrm>
                <a:off x="1553" y="1164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0" name="Line 121"/>
              <p:cNvSpPr>
                <a:spLocks noChangeShapeType="1"/>
              </p:cNvSpPr>
              <p:nvPr/>
            </p:nvSpPr>
            <p:spPr bwMode="auto">
              <a:xfrm>
                <a:off x="1553" y="1189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1" name="Line 122"/>
              <p:cNvSpPr>
                <a:spLocks noChangeShapeType="1"/>
              </p:cNvSpPr>
              <p:nvPr/>
            </p:nvSpPr>
            <p:spPr bwMode="auto">
              <a:xfrm>
                <a:off x="1553" y="1215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2" name="Line 123"/>
              <p:cNvSpPr>
                <a:spLocks noChangeShapeType="1"/>
              </p:cNvSpPr>
              <p:nvPr/>
            </p:nvSpPr>
            <p:spPr bwMode="auto">
              <a:xfrm>
                <a:off x="1553" y="1241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3" name="Line 124"/>
              <p:cNvSpPr>
                <a:spLocks noChangeShapeType="1"/>
              </p:cNvSpPr>
              <p:nvPr/>
            </p:nvSpPr>
            <p:spPr bwMode="auto">
              <a:xfrm>
                <a:off x="1553" y="1266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4" name="Line 125"/>
              <p:cNvSpPr>
                <a:spLocks noChangeShapeType="1"/>
              </p:cNvSpPr>
              <p:nvPr/>
            </p:nvSpPr>
            <p:spPr bwMode="auto">
              <a:xfrm>
                <a:off x="1553" y="1292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5" name="Line 126"/>
              <p:cNvSpPr>
                <a:spLocks noChangeShapeType="1"/>
              </p:cNvSpPr>
              <p:nvPr/>
            </p:nvSpPr>
            <p:spPr bwMode="auto">
              <a:xfrm>
                <a:off x="1553" y="1317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6" name="Line 127"/>
              <p:cNvSpPr>
                <a:spLocks noChangeShapeType="1"/>
              </p:cNvSpPr>
              <p:nvPr/>
            </p:nvSpPr>
            <p:spPr bwMode="auto">
              <a:xfrm>
                <a:off x="1553" y="1343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7" name="Line 128"/>
              <p:cNvSpPr>
                <a:spLocks noChangeShapeType="1"/>
              </p:cNvSpPr>
              <p:nvPr/>
            </p:nvSpPr>
            <p:spPr bwMode="auto">
              <a:xfrm>
                <a:off x="1553" y="1369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8" name="Line 129"/>
              <p:cNvSpPr>
                <a:spLocks noChangeShapeType="1"/>
              </p:cNvSpPr>
              <p:nvPr/>
            </p:nvSpPr>
            <p:spPr bwMode="auto">
              <a:xfrm>
                <a:off x="1553" y="1394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9" name="Line 130"/>
              <p:cNvSpPr>
                <a:spLocks noChangeShapeType="1"/>
              </p:cNvSpPr>
              <p:nvPr/>
            </p:nvSpPr>
            <p:spPr bwMode="auto">
              <a:xfrm>
                <a:off x="1553" y="1420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20" name="Line 131"/>
              <p:cNvSpPr>
                <a:spLocks noChangeShapeType="1"/>
              </p:cNvSpPr>
              <p:nvPr/>
            </p:nvSpPr>
            <p:spPr bwMode="auto">
              <a:xfrm>
                <a:off x="1553" y="1445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21" name="Line 132"/>
              <p:cNvSpPr>
                <a:spLocks noChangeShapeType="1"/>
              </p:cNvSpPr>
              <p:nvPr/>
            </p:nvSpPr>
            <p:spPr bwMode="auto">
              <a:xfrm>
                <a:off x="1553" y="1471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22" name="Line 133"/>
              <p:cNvSpPr>
                <a:spLocks noChangeShapeType="1"/>
              </p:cNvSpPr>
              <p:nvPr/>
            </p:nvSpPr>
            <p:spPr bwMode="auto">
              <a:xfrm>
                <a:off x="1553" y="1497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23" name="Line 134"/>
              <p:cNvSpPr>
                <a:spLocks noChangeShapeType="1"/>
              </p:cNvSpPr>
              <p:nvPr/>
            </p:nvSpPr>
            <p:spPr bwMode="auto">
              <a:xfrm>
                <a:off x="1553" y="1522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24" name="Line 135"/>
              <p:cNvSpPr>
                <a:spLocks noChangeShapeType="1"/>
              </p:cNvSpPr>
              <p:nvPr/>
            </p:nvSpPr>
            <p:spPr bwMode="auto">
              <a:xfrm>
                <a:off x="1553" y="1548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25" name="Line 136"/>
              <p:cNvSpPr>
                <a:spLocks noChangeShapeType="1"/>
              </p:cNvSpPr>
              <p:nvPr/>
            </p:nvSpPr>
            <p:spPr bwMode="auto">
              <a:xfrm>
                <a:off x="1553" y="1574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26" name="Line 137"/>
              <p:cNvSpPr>
                <a:spLocks noChangeShapeType="1"/>
              </p:cNvSpPr>
              <p:nvPr/>
            </p:nvSpPr>
            <p:spPr bwMode="auto">
              <a:xfrm>
                <a:off x="1553" y="1599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27" name="Line 138"/>
              <p:cNvSpPr>
                <a:spLocks noChangeShapeType="1"/>
              </p:cNvSpPr>
              <p:nvPr/>
            </p:nvSpPr>
            <p:spPr bwMode="auto">
              <a:xfrm>
                <a:off x="1553" y="1625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28" name="Line 139"/>
              <p:cNvSpPr>
                <a:spLocks noChangeShapeType="1"/>
              </p:cNvSpPr>
              <p:nvPr/>
            </p:nvSpPr>
            <p:spPr bwMode="auto">
              <a:xfrm>
                <a:off x="1553" y="1650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29" name="Line 140"/>
              <p:cNvSpPr>
                <a:spLocks noChangeShapeType="1"/>
              </p:cNvSpPr>
              <p:nvPr/>
            </p:nvSpPr>
            <p:spPr bwMode="auto">
              <a:xfrm>
                <a:off x="1553" y="1676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30" name="Line 141"/>
              <p:cNvSpPr>
                <a:spLocks noChangeShapeType="1"/>
              </p:cNvSpPr>
              <p:nvPr/>
            </p:nvSpPr>
            <p:spPr bwMode="auto">
              <a:xfrm>
                <a:off x="1553" y="1702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31" name="Line 142"/>
              <p:cNvSpPr>
                <a:spLocks noChangeShapeType="1"/>
              </p:cNvSpPr>
              <p:nvPr/>
            </p:nvSpPr>
            <p:spPr bwMode="auto">
              <a:xfrm>
                <a:off x="1553" y="1727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32" name="Line 143"/>
              <p:cNvSpPr>
                <a:spLocks noChangeShapeType="1"/>
              </p:cNvSpPr>
              <p:nvPr/>
            </p:nvSpPr>
            <p:spPr bwMode="auto">
              <a:xfrm>
                <a:off x="1553" y="1753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33" name="Line 144"/>
              <p:cNvSpPr>
                <a:spLocks noChangeShapeType="1"/>
              </p:cNvSpPr>
              <p:nvPr/>
            </p:nvSpPr>
            <p:spPr bwMode="auto">
              <a:xfrm>
                <a:off x="1553" y="1778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34" name="Line 145"/>
              <p:cNvSpPr>
                <a:spLocks noChangeShapeType="1"/>
              </p:cNvSpPr>
              <p:nvPr/>
            </p:nvSpPr>
            <p:spPr bwMode="auto">
              <a:xfrm>
                <a:off x="1553" y="1804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35" name="Line 146"/>
              <p:cNvSpPr>
                <a:spLocks noChangeShapeType="1"/>
              </p:cNvSpPr>
              <p:nvPr/>
            </p:nvSpPr>
            <p:spPr bwMode="auto">
              <a:xfrm>
                <a:off x="1553" y="1830"/>
                <a:ext cx="58" cy="5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36" name="Line 147"/>
              <p:cNvSpPr>
                <a:spLocks noChangeShapeType="1"/>
              </p:cNvSpPr>
              <p:nvPr/>
            </p:nvSpPr>
            <p:spPr bwMode="auto">
              <a:xfrm>
                <a:off x="1553" y="1855"/>
                <a:ext cx="33" cy="3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37" name="Line 148"/>
              <p:cNvSpPr>
                <a:spLocks noChangeShapeType="1"/>
              </p:cNvSpPr>
              <p:nvPr/>
            </p:nvSpPr>
            <p:spPr bwMode="auto">
              <a:xfrm>
                <a:off x="1553" y="1881"/>
                <a:ext cx="7" cy="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38" name="Line 149"/>
              <p:cNvSpPr>
                <a:spLocks noChangeShapeType="1"/>
              </p:cNvSpPr>
              <p:nvPr/>
            </p:nvSpPr>
            <p:spPr bwMode="auto">
              <a:xfrm>
                <a:off x="1553" y="370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39" name="Line 150"/>
              <p:cNvSpPr>
                <a:spLocks noChangeShapeType="1"/>
              </p:cNvSpPr>
              <p:nvPr/>
            </p:nvSpPr>
            <p:spPr bwMode="auto">
              <a:xfrm>
                <a:off x="1579" y="370"/>
                <a:ext cx="56" cy="56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40" name="Line 151"/>
              <p:cNvSpPr>
                <a:spLocks noChangeShapeType="1"/>
              </p:cNvSpPr>
              <p:nvPr/>
            </p:nvSpPr>
            <p:spPr bwMode="auto">
              <a:xfrm>
                <a:off x="1604" y="370"/>
                <a:ext cx="31" cy="3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41" name="Line 152"/>
              <p:cNvSpPr>
                <a:spLocks noChangeShapeType="1"/>
              </p:cNvSpPr>
              <p:nvPr/>
            </p:nvSpPr>
            <p:spPr bwMode="auto">
              <a:xfrm>
                <a:off x="1630" y="370"/>
                <a:ext cx="5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42" name="Rectangle 153"/>
              <p:cNvSpPr>
                <a:spLocks noChangeArrowheads="1"/>
              </p:cNvSpPr>
              <p:nvPr/>
            </p:nvSpPr>
            <p:spPr bwMode="auto">
              <a:xfrm>
                <a:off x="1552" y="369"/>
                <a:ext cx="84" cy="1520"/>
              </a:xfrm>
              <a:prstGeom prst="rect">
                <a:avLst/>
              </a:prstGeom>
              <a:noFill/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43" name="Rectangle 154"/>
              <p:cNvSpPr>
                <a:spLocks noChangeArrowheads="1"/>
              </p:cNvSpPr>
              <p:nvPr/>
            </p:nvSpPr>
            <p:spPr bwMode="auto">
              <a:xfrm>
                <a:off x="1720" y="1382"/>
                <a:ext cx="84" cy="507"/>
              </a:xfrm>
              <a:prstGeom prst="rect">
                <a:avLst/>
              </a:prstGeom>
              <a:solidFill>
                <a:srgbClr val="000000"/>
              </a:solidFill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44" name="Line 155"/>
              <p:cNvSpPr>
                <a:spLocks noChangeShapeType="1"/>
              </p:cNvSpPr>
              <p:nvPr/>
            </p:nvSpPr>
            <p:spPr bwMode="auto">
              <a:xfrm>
                <a:off x="1721" y="1383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45" name="Line 156"/>
              <p:cNvSpPr>
                <a:spLocks noChangeShapeType="1"/>
              </p:cNvSpPr>
              <p:nvPr/>
            </p:nvSpPr>
            <p:spPr bwMode="auto">
              <a:xfrm>
                <a:off x="1721" y="1409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46" name="Line 157"/>
              <p:cNvSpPr>
                <a:spLocks noChangeShapeType="1"/>
              </p:cNvSpPr>
              <p:nvPr/>
            </p:nvSpPr>
            <p:spPr bwMode="auto">
              <a:xfrm>
                <a:off x="1721" y="1434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47" name="Line 158"/>
              <p:cNvSpPr>
                <a:spLocks noChangeShapeType="1"/>
              </p:cNvSpPr>
              <p:nvPr/>
            </p:nvSpPr>
            <p:spPr bwMode="auto">
              <a:xfrm>
                <a:off x="1721" y="1460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48" name="Line 159"/>
              <p:cNvSpPr>
                <a:spLocks noChangeShapeType="1"/>
              </p:cNvSpPr>
              <p:nvPr/>
            </p:nvSpPr>
            <p:spPr bwMode="auto">
              <a:xfrm>
                <a:off x="1721" y="1485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49" name="Line 160"/>
              <p:cNvSpPr>
                <a:spLocks noChangeShapeType="1"/>
              </p:cNvSpPr>
              <p:nvPr/>
            </p:nvSpPr>
            <p:spPr bwMode="auto">
              <a:xfrm>
                <a:off x="1721" y="1511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0" name="Line 161"/>
              <p:cNvSpPr>
                <a:spLocks noChangeShapeType="1"/>
              </p:cNvSpPr>
              <p:nvPr/>
            </p:nvSpPr>
            <p:spPr bwMode="auto">
              <a:xfrm>
                <a:off x="1721" y="1537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1" name="Line 162"/>
              <p:cNvSpPr>
                <a:spLocks noChangeShapeType="1"/>
              </p:cNvSpPr>
              <p:nvPr/>
            </p:nvSpPr>
            <p:spPr bwMode="auto">
              <a:xfrm>
                <a:off x="1721" y="1562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2" name="Line 163"/>
              <p:cNvSpPr>
                <a:spLocks noChangeShapeType="1"/>
              </p:cNvSpPr>
              <p:nvPr/>
            </p:nvSpPr>
            <p:spPr bwMode="auto">
              <a:xfrm>
                <a:off x="1721" y="1588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3" name="Line 164"/>
              <p:cNvSpPr>
                <a:spLocks noChangeShapeType="1"/>
              </p:cNvSpPr>
              <p:nvPr/>
            </p:nvSpPr>
            <p:spPr bwMode="auto">
              <a:xfrm>
                <a:off x="1721" y="1614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4" name="Line 165"/>
              <p:cNvSpPr>
                <a:spLocks noChangeShapeType="1"/>
              </p:cNvSpPr>
              <p:nvPr/>
            </p:nvSpPr>
            <p:spPr bwMode="auto">
              <a:xfrm>
                <a:off x="1721" y="1639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5" name="Line 166"/>
              <p:cNvSpPr>
                <a:spLocks noChangeShapeType="1"/>
              </p:cNvSpPr>
              <p:nvPr/>
            </p:nvSpPr>
            <p:spPr bwMode="auto">
              <a:xfrm>
                <a:off x="1721" y="1665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6" name="Line 167"/>
              <p:cNvSpPr>
                <a:spLocks noChangeShapeType="1"/>
              </p:cNvSpPr>
              <p:nvPr/>
            </p:nvSpPr>
            <p:spPr bwMode="auto">
              <a:xfrm>
                <a:off x="1721" y="1690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7" name="Line 168"/>
              <p:cNvSpPr>
                <a:spLocks noChangeShapeType="1"/>
              </p:cNvSpPr>
              <p:nvPr/>
            </p:nvSpPr>
            <p:spPr bwMode="auto">
              <a:xfrm>
                <a:off x="1721" y="1716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8" name="Line 169"/>
              <p:cNvSpPr>
                <a:spLocks noChangeShapeType="1"/>
              </p:cNvSpPr>
              <p:nvPr/>
            </p:nvSpPr>
            <p:spPr bwMode="auto">
              <a:xfrm>
                <a:off x="1721" y="1742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9" name="Line 170"/>
              <p:cNvSpPr>
                <a:spLocks noChangeShapeType="1"/>
              </p:cNvSpPr>
              <p:nvPr/>
            </p:nvSpPr>
            <p:spPr bwMode="auto">
              <a:xfrm>
                <a:off x="1721" y="1767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60" name="Line 171"/>
              <p:cNvSpPr>
                <a:spLocks noChangeShapeType="1"/>
              </p:cNvSpPr>
              <p:nvPr/>
            </p:nvSpPr>
            <p:spPr bwMode="auto">
              <a:xfrm>
                <a:off x="1721" y="1793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61" name="Line 172"/>
              <p:cNvSpPr>
                <a:spLocks noChangeShapeType="1"/>
              </p:cNvSpPr>
              <p:nvPr/>
            </p:nvSpPr>
            <p:spPr bwMode="auto">
              <a:xfrm>
                <a:off x="1721" y="1818"/>
                <a:ext cx="70" cy="7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62" name="Line 173"/>
              <p:cNvSpPr>
                <a:spLocks noChangeShapeType="1"/>
              </p:cNvSpPr>
              <p:nvPr/>
            </p:nvSpPr>
            <p:spPr bwMode="auto">
              <a:xfrm>
                <a:off x="1721" y="1844"/>
                <a:ext cx="44" cy="4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63" name="Line 174"/>
              <p:cNvSpPr>
                <a:spLocks noChangeShapeType="1"/>
              </p:cNvSpPr>
              <p:nvPr/>
            </p:nvSpPr>
            <p:spPr bwMode="auto">
              <a:xfrm>
                <a:off x="1721" y="1870"/>
                <a:ext cx="18" cy="1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64" name="Line 175"/>
              <p:cNvSpPr>
                <a:spLocks noChangeShapeType="1"/>
              </p:cNvSpPr>
              <p:nvPr/>
            </p:nvSpPr>
            <p:spPr bwMode="auto">
              <a:xfrm>
                <a:off x="1721" y="1383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65" name="Line 176"/>
              <p:cNvSpPr>
                <a:spLocks noChangeShapeType="1"/>
              </p:cNvSpPr>
              <p:nvPr/>
            </p:nvSpPr>
            <p:spPr bwMode="auto">
              <a:xfrm>
                <a:off x="1747" y="1383"/>
                <a:ext cx="56" cy="5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66" name="Line 177"/>
              <p:cNvSpPr>
                <a:spLocks noChangeShapeType="1"/>
              </p:cNvSpPr>
              <p:nvPr/>
            </p:nvSpPr>
            <p:spPr bwMode="auto">
              <a:xfrm>
                <a:off x="1772" y="1383"/>
                <a:ext cx="31" cy="3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67" name="Line 178"/>
              <p:cNvSpPr>
                <a:spLocks noChangeShapeType="1"/>
              </p:cNvSpPr>
              <p:nvPr/>
            </p:nvSpPr>
            <p:spPr bwMode="auto">
              <a:xfrm>
                <a:off x="1798" y="1383"/>
                <a:ext cx="5" cy="6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68" name="Rectangle 179"/>
              <p:cNvSpPr>
                <a:spLocks noChangeArrowheads="1"/>
              </p:cNvSpPr>
              <p:nvPr/>
            </p:nvSpPr>
            <p:spPr bwMode="auto">
              <a:xfrm>
                <a:off x="1720" y="1382"/>
                <a:ext cx="84" cy="507"/>
              </a:xfrm>
              <a:prstGeom prst="rect">
                <a:avLst/>
              </a:prstGeom>
              <a:noFill/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69" name="Rectangle 180"/>
              <p:cNvSpPr>
                <a:spLocks noChangeArrowheads="1"/>
              </p:cNvSpPr>
              <p:nvPr/>
            </p:nvSpPr>
            <p:spPr bwMode="auto">
              <a:xfrm>
                <a:off x="1888" y="1762"/>
                <a:ext cx="84" cy="127"/>
              </a:xfrm>
              <a:prstGeom prst="rect">
                <a:avLst/>
              </a:prstGeom>
              <a:solidFill>
                <a:srgbClr val="000000"/>
              </a:solidFill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70" name="Line 181"/>
              <p:cNvSpPr>
                <a:spLocks noChangeShapeType="1"/>
              </p:cNvSpPr>
              <p:nvPr/>
            </p:nvSpPr>
            <p:spPr bwMode="auto">
              <a:xfrm>
                <a:off x="1889" y="1763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71" name="Line 182"/>
              <p:cNvSpPr>
                <a:spLocks noChangeShapeType="1"/>
              </p:cNvSpPr>
              <p:nvPr/>
            </p:nvSpPr>
            <p:spPr bwMode="auto">
              <a:xfrm>
                <a:off x="1889" y="1789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72" name="Line 183"/>
              <p:cNvSpPr>
                <a:spLocks noChangeShapeType="1"/>
              </p:cNvSpPr>
              <p:nvPr/>
            </p:nvSpPr>
            <p:spPr bwMode="auto">
              <a:xfrm>
                <a:off x="1889" y="1814"/>
                <a:ext cx="73" cy="7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73" name="Line 184"/>
              <p:cNvSpPr>
                <a:spLocks noChangeShapeType="1"/>
              </p:cNvSpPr>
              <p:nvPr/>
            </p:nvSpPr>
            <p:spPr bwMode="auto">
              <a:xfrm>
                <a:off x="1889" y="1840"/>
                <a:ext cx="48" cy="4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74" name="Line 185"/>
              <p:cNvSpPr>
                <a:spLocks noChangeShapeType="1"/>
              </p:cNvSpPr>
              <p:nvPr/>
            </p:nvSpPr>
            <p:spPr bwMode="auto">
              <a:xfrm>
                <a:off x="1889" y="1866"/>
                <a:ext cx="22" cy="2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75" name="Line 186"/>
              <p:cNvSpPr>
                <a:spLocks noChangeShapeType="1"/>
              </p:cNvSpPr>
              <p:nvPr/>
            </p:nvSpPr>
            <p:spPr bwMode="auto">
              <a:xfrm>
                <a:off x="1889" y="1763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76" name="Line 187"/>
              <p:cNvSpPr>
                <a:spLocks noChangeShapeType="1"/>
              </p:cNvSpPr>
              <p:nvPr/>
            </p:nvSpPr>
            <p:spPr bwMode="auto">
              <a:xfrm>
                <a:off x="1914" y="1763"/>
                <a:ext cx="57" cy="5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77" name="Line 188"/>
              <p:cNvSpPr>
                <a:spLocks noChangeShapeType="1"/>
              </p:cNvSpPr>
              <p:nvPr/>
            </p:nvSpPr>
            <p:spPr bwMode="auto">
              <a:xfrm>
                <a:off x="1940" y="1763"/>
                <a:ext cx="31" cy="3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78" name="Line 189"/>
              <p:cNvSpPr>
                <a:spLocks noChangeShapeType="1"/>
              </p:cNvSpPr>
              <p:nvPr/>
            </p:nvSpPr>
            <p:spPr bwMode="auto">
              <a:xfrm>
                <a:off x="1966" y="1763"/>
                <a:ext cx="5" cy="6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79" name="Rectangle 190"/>
              <p:cNvSpPr>
                <a:spLocks noChangeArrowheads="1"/>
              </p:cNvSpPr>
              <p:nvPr/>
            </p:nvSpPr>
            <p:spPr bwMode="auto">
              <a:xfrm>
                <a:off x="1888" y="1762"/>
                <a:ext cx="84" cy="127"/>
              </a:xfrm>
              <a:prstGeom prst="rect">
                <a:avLst/>
              </a:prstGeom>
              <a:noFill/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80" name="Rectangle 191"/>
              <p:cNvSpPr>
                <a:spLocks noChangeArrowheads="1"/>
              </p:cNvSpPr>
              <p:nvPr/>
            </p:nvSpPr>
            <p:spPr bwMode="auto">
              <a:xfrm>
                <a:off x="2056" y="1762"/>
                <a:ext cx="84" cy="127"/>
              </a:xfrm>
              <a:prstGeom prst="rect">
                <a:avLst/>
              </a:prstGeom>
              <a:solidFill>
                <a:srgbClr val="000000"/>
              </a:solidFill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81" name="Line 192"/>
              <p:cNvSpPr>
                <a:spLocks noChangeShapeType="1"/>
              </p:cNvSpPr>
              <p:nvPr/>
            </p:nvSpPr>
            <p:spPr bwMode="auto">
              <a:xfrm>
                <a:off x="2057" y="1763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82" name="Line 193"/>
              <p:cNvSpPr>
                <a:spLocks noChangeShapeType="1"/>
              </p:cNvSpPr>
              <p:nvPr/>
            </p:nvSpPr>
            <p:spPr bwMode="auto">
              <a:xfrm>
                <a:off x="2057" y="1789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83" name="Line 194"/>
              <p:cNvSpPr>
                <a:spLocks noChangeShapeType="1"/>
              </p:cNvSpPr>
              <p:nvPr/>
            </p:nvSpPr>
            <p:spPr bwMode="auto">
              <a:xfrm>
                <a:off x="2057" y="1814"/>
                <a:ext cx="73" cy="7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84" name="Line 195"/>
              <p:cNvSpPr>
                <a:spLocks noChangeShapeType="1"/>
              </p:cNvSpPr>
              <p:nvPr/>
            </p:nvSpPr>
            <p:spPr bwMode="auto">
              <a:xfrm>
                <a:off x="2057" y="1840"/>
                <a:ext cx="48" cy="4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85" name="Line 196"/>
              <p:cNvSpPr>
                <a:spLocks noChangeShapeType="1"/>
              </p:cNvSpPr>
              <p:nvPr/>
            </p:nvSpPr>
            <p:spPr bwMode="auto">
              <a:xfrm>
                <a:off x="2057" y="1866"/>
                <a:ext cx="22" cy="2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86" name="Line 197"/>
              <p:cNvSpPr>
                <a:spLocks noChangeShapeType="1"/>
              </p:cNvSpPr>
              <p:nvPr/>
            </p:nvSpPr>
            <p:spPr bwMode="auto">
              <a:xfrm>
                <a:off x="2057" y="1763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87" name="Line 198"/>
              <p:cNvSpPr>
                <a:spLocks noChangeShapeType="1"/>
              </p:cNvSpPr>
              <p:nvPr/>
            </p:nvSpPr>
            <p:spPr bwMode="auto">
              <a:xfrm>
                <a:off x="2082" y="1763"/>
                <a:ext cx="57" cy="5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88" name="Line 199"/>
              <p:cNvSpPr>
                <a:spLocks noChangeShapeType="1"/>
              </p:cNvSpPr>
              <p:nvPr/>
            </p:nvSpPr>
            <p:spPr bwMode="auto">
              <a:xfrm>
                <a:off x="2108" y="1763"/>
                <a:ext cx="31" cy="3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89" name="Line 200"/>
              <p:cNvSpPr>
                <a:spLocks noChangeShapeType="1"/>
              </p:cNvSpPr>
              <p:nvPr/>
            </p:nvSpPr>
            <p:spPr bwMode="auto">
              <a:xfrm>
                <a:off x="2134" y="1763"/>
                <a:ext cx="5" cy="6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90" name="Rectangle 201"/>
              <p:cNvSpPr>
                <a:spLocks noChangeArrowheads="1"/>
              </p:cNvSpPr>
              <p:nvPr/>
            </p:nvSpPr>
            <p:spPr bwMode="auto">
              <a:xfrm>
                <a:off x="2056" y="1762"/>
                <a:ext cx="84" cy="127"/>
              </a:xfrm>
              <a:prstGeom prst="rect">
                <a:avLst/>
              </a:prstGeom>
              <a:noFill/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91" name="Rectangle 202"/>
              <p:cNvSpPr>
                <a:spLocks noChangeArrowheads="1"/>
              </p:cNvSpPr>
              <p:nvPr/>
            </p:nvSpPr>
            <p:spPr bwMode="auto">
              <a:xfrm>
                <a:off x="2224" y="1636"/>
                <a:ext cx="84" cy="253"/>
              </a:xfrm>
              <a:prstGeom prst="rect">
                <a:avLst/>
              </a:prstGeom>
              <a:solidFill>
                <a:srgbClr val="000000"/>
              </a:solidFill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92" name="Line 203"/>
              <p:cNvSpPr>
                <a:spLocks noChangeShapeType="1"/>
              </p:cNvSpPr>
              <p:nvPr/>
            </p:nvSpPr>
            <p:spPr bwMode="auto">
              <a:xfrm>
                <a:off x="2225" y="1637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93" name="Line 204"/>
              <p:cNvSpPr>
                <a:spLocks noChangeShapeType="1"/>
              </p:cNvSpPr>
              <p:nvPr/>
            </p:nvSpPr>
            <p:spPr bwMode="auto">
              <a:xfrm>
                <a:off x="2225" y="1662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406"/>
            <p:cNvGrpSpPr>
              <a:grpSpLocks/>
            </p:cNvGrpSpPr>
            <p:nvPr/>
          </p:nvGrpSpPr>
          <p:grpSpPr bwMode="auto">
            <a:xfrm>
              <a:off x="3130550" y="-17463"/>
              <a:ext cx="1200150" cy="3016251"/>
              <a:chOff x="1972" y="-11"/>
              <a:chExt cx="756" cy="1900"/>
            </a:xfrm>
          </p:grpSpPr>
          <p:sp>
            <p:nvSpPr>
              <p:cNvPr id="14394" name="Line 206"/>
              <p:cNvSpPr>
                <a:spLocks noChangeShapeType="1"/>
              </p:cNvSpPr>
              <p:nvPr/>
            </p:nvSpPr>
            <p:spPr bwMode="auto">
              <a:xfrm>
                <a:off x="2225" y="1688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95" name="Line 207"/>
              <p:cNvSpPr>
                <a:spLocks noChangeShapeType="1"/>
              </p:cNvSpPr>
              <p:nvPr/>
            </p:nvSpPr>
            <p:spPr bwMode="auto">
              <a:xfrm>
                <a:off x="2225" y="1714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96" name="Line 208"/>
              <p:cNvSpPr>
                <a:spLocks noChangeShapeType="1"/>
              </p:cNvSpPr>
              <p:nvPr/>
            </p:nvSpPr>
            <p:spPr bwMode="auto">
              <a:xfrm>
                <a:off x="2225" y="1739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97" name="Line 209"/>
              <p:cNvSpPr>
                <a:spLocks noChangeShapeType="1"/>
              </p:cNvSpPr>
              <p:nvPr/>
            </p:nvSpPr>
            <p:spPr bwMode="auto">
              <a:xfrm>
                <a:off x="2225" y="1765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98" name="Line 210"/>
              <p:cNvSpPr>
                <a:spLocks noChangeShapeType="1"/>
              </p:cNvSpPr>
              <p:nvPr/>
            </p:nvSpPr>
            <p:spPr bwMode="auto">
              <a:xfrm>
                <a:off x="2225" y="1790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99" name="Line 211"/>
              <p:cNvSpPr>
                <a:spLocks noChangeShapeType="1"/>
              </p:cNvSpPr>
              <p:nvPr/>
            </p:nvSpPr>
            <p:spPr bwMode="auto">
              <a:xfrm>
                <a:off x="2225" y="1816"/>
                <a:ext cx="72" cy="7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0" name="Line 212"/>
              <p:cNvSpPr>
                <a:spLocks noChangeShapeType="1"/>
              </p:cNvSpPr>
              <p:nvPr/>
            </p:nvSpPr>
            <p:spPr bwMode="auto">
              <a:xfrm>
                <a:off x="2225" y="1842"/>
                <a:ext cx="46" cy="46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1" name="Line 213"/>
              <p:cNvSpPr>
                <a:spLocks noChangeShapeType="1"/>
              </p:cNvSpPr>
              <p:nvPr/>
            </p:nvSpPr>
            <p:spPr bwMode="auto">
              <a:xfrm>
                <a:off x="2225" y="1867"/>
                <a:ext cx="21" cy="2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2" name="Line 214"/>
              <p:cNvSpPr>
                <a:spLocks noChangeShapeType="1"/>
              </p:cNvSpPr>
              <p:nvPr/>
            </p:nvSpPr>
            <p:spPr bwMode="auto">
              <a:xfrm>
                <a:off x="2225" y="1637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3" name="Line 215"/>
              <p:cNvSpPr>
                <a:spLocks noChangeShapeType="1"/>
              </p:cNvSpPr>
              <p:nvPr/>
            </p:nvSpPr>
            <p:spPr bwMode="auto">
              <a:xfrm>
                <a:off x="2250" y="1637"/>
                <a:ext cx="57" cy="5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4" name="Line 216"/>
              <p:cNvSpPr>
                <a:spLocks noChangeShapeType="1"/>
              </p:cNvSpPr>
              <p:nvPr/>
            </p:nvSpPr>
            <p:spPr bwMode="auto">
              <a:xfrm>
                <a:off x="2276" y="1637"/>
                <a:ext cx="31" cy="3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5" name="Line 217"/>
              <p:cNvSpPr>
                <a:spLocks noChangeShapeType="1"/>
              </p:cNvSpPr>
              <p:nvPr/>
            </p:nvSpPr>
            <p:spPr bwMode="auto">
              <a:xfrm>
                <a:off x="2301" y="1637"/>
                <a:ext cx="6" cy="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6" name="Rectangle 218"/>
              <p:cNvSpPr>
                <a:spLocks noChangeArrowheads="1"/>
              </p:cNvSpPr>
              <p:nvPr/>
            </p:nvSpPr>
            <p:spPr bwMode="auto">
              <a:xfrm>
                <a:off x="2224" y="1636"/>
                <a:ext cx="84" cy="253"/>
              </a:xfrm>
              <a:prstGeom prst="rect">
                <a:avLst/>
              </a:prstGeom>
              <a:noFill/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7" name="Rectangle 219"/>
              <p:cNvSpPr>
                <a:spLocks noChangeArrowheads="1"/>
              </p:cNvSpPr>
              <p:nvPr/>
            </p:nvSpPr>
            <p:spPr bwMode="auto">
              <a:xfrm>
                <a:off x="1972" y="1382"/>
                <a:ext cx="84" cy="507"/>
              </a:xfrm>
              <a:prstGeom prst="rect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8" name="Line 220"/>
              <p:cNvSpPr>
                <a:spLocks noChangeShapeType="1"/>
              </p:cNvSpPr>
              <p:nvPr/>
            </p:nvSpPr>
            <p:spPr bwMode="auto">
              <a:xfrm>
                <a:off x="1973" y="1383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9" name="Line 221"/>
              <p:cNvSpPr>
                <a:spLocks noChangeShapeType="1"/>
              </p:cNvSpPr>
              <p:nvPr/>
            </p:nvSpPr>
            <p:spPr bwMode="auto">
              <a:xfrm>
                <a:off x="1973" y="1409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10" name="Line 222"/>
              <p:cNvSpPr>
                <a:spLocks noChangeShapeType="1"/>
              </p:cNvSpPr>
              <p:nvPr/>
            </p:nvSpPr>
            <p:spPr bwMode="auto">
              <a:xfrm>
                <a:off x="1973" y="1434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11" name="Line 223"/>
              <p:cNvSpPr>
                <a:spLocks noChangeShapeType="1"/>
              </p:cNvSpPr>
              <p:nvPr/>
            </p:nvSpPr>
            <p:spPr bwMode="auto">
              <a:xfrm>
                <a:off x="1973" y="1460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12" name="Line 224"/>
              <p:cNvSpPr>
                <a:spLocks noChangeShapeType="1"/>
              </p:cNvSpPr>
              <p:nvPr/>
            </p:nvSpPr>
            <p:spPr bwMode="auto">
              <a:xfrm>
                <a:off x="1973" y="1485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13" name="Line 225"/>
              <p:cNvSpPr>
                <a:spLocks noChangeShapeType="1"/>
              </p:cNvSpPr>
              <p:nvPr/>
            </p:nvSpPr>
            <p:spPr bwMode="auto">
              <a:xfrm>
                <a:off x="1973" y="1511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14" name="Line 226"/>
              <p:cNvSpPr>
                <a:spLocks noChangeShapeType="1"/>
              </p:cNvSpPr>
              <p:nvPr/>
            </p:nvSpPr>
            <p:spPr bwMode="auto">
              <a:xfrm>
                <a:off x="1973" y="1537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15" name="Line 227"/>
              <p:cNvSpPr>
                <a:spLocks noChangeShapeType="1"/>
              </p:cNvSpPr>
              <p:nvPr/>
            </p:nvSpPr>
            <p:spPr bwMode="auto">
              <a:xfrm>
                <a:off x="1973" y="1562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16" name="Line 228"/>
              <p:cNvSpPr>
                <a:spLocks noChangeShapeType="1"/>
              </p:cNvSpPr>
              <p:nvPr/>
            </p:nvSpPr>
            <p:spPr bwMode="auto">
              <a:xfrm>
                <a:off x="1973" y="1588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17" name="Line 229"/>
              <p:cNvSpPr>
                <a:spLocks noChangeShapeType="1"/>
              </p:cNvSpPr>
              <p:nvPr/>
            </p:nvSpPr>
            <p:spPr bwMode="auto">
              <a:xfrm>
                <a:off x="1973" y="1614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18" name="Line 230"/>
              <p:cNvSpPr>
                <a:spLocks noChangeShapeType="1"/>
              </p:cNvSpPr>
              <p:nvPr/>
            </p:nvSpPr>
            <p:spPr bwMode="auto">
              <a:xfrm>
                <a:off x="1973" y="1639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19" name="Line 231"/>
              <p:cNvSpPr>
                <a:spLocks noChangeShapeType="1"/>
              </p:cNvSpPr>
              <p:nvPr/>
            </p:nvSpPr>
            <p:spPr bwMode="auto">
              <a:xfrm>
                <a:off x="1973" y="1665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0" name="Line 232"/>
              <p:cNvSpPr>
                <a:spLocks noChangeShapeType="1"/>
              </p:cNvSpPr>
              <p:nvPr/>
            </p:nvSpPr>
            <p:spPr bwMode="auto">
              <a:xfrm>
                <a:off x="1973" y="1690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1" name="Line 233"/>
              <p:cNvSpPr>
                <a:spLocks noChangeShapeType="1"/>
              </p:cNvSpPr>
              <p:nvPr/>
            </p:nvSpPr>
            <p:spPr bwMode="auto">
              <a:xfrm>
                <a:off x="1973" y="1716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2" name="Line 234"/>
              <p:cNvSpPr>
                <a:spLocks noChangeShapeType="1"/>
              </p:cNvSpPr>
              <p:nvPr/>
            </p:nvSpPr>
            <p:spPr bwMode="auto">
              <a:xfrm>
                <a:off x="1973" y="1742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3" name="Line 235"/>
              <p:cNvSpPr>
                <a:spLocks noChangeShapeType="1"/>
              </p:cNvSpPr>
              <p:nvPr/>
            </p:nvSpPr>
            <p:spPr bwMode="auto">
              <a:xfrm>
                <a:off x="1973" y="1767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4" name="Line 236"/>
              <p:cNvSpPr>
                <a:spLocks noChangeShapeType="1"/>
              </p:cNvSpPr>
              <p:nvPr/>
            </p:nvSpPr>
            <p:spPr bwMode="auto">
              <a:xfrm>
                <a:off x="1973" y="1793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5" name="Line 237"/>
              <p:cNvSpPr>
                <a:spLocks noChangeShapeType="1"/>
              </p:cNvSpPr>
              <p:nvPr/>
            </p:nvSpPr>
            <p:spPr bwMode="auto">
              <a:xfrm>
                <a:off x="1973" y="1818"/>
                <a:ext cx="69" cy="7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6" name="Line 238"/>
              <p:cNvSpPr>
                <a:spLocks noChangeShapeType="1"/>
              </p:cNvSpPr>
              <p:nvPr/>
            </p:nvSpPr>
            <p:spPr bwMode="auto">
              <a:xfrm>
                <a:off x="1973" y="1844"/>
                <a:ext cx="44" cy="44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7" name="Line 239"/>
              <p:cNvSpPr>
                <a:spLocks noChangeShapeType="1"/>
              </p:cNvSpPr>
              <p:nvPr/>
            </p:nvSpPr>
            <p:spPr bwMode="auto">
              <a:xfrm>
                <a:off x="1973" y="1870"/>
                <a:ext cx="18" cy="18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8" name="Line 240"/>
              <p:cNvSpPr>
                <a:spLocks noChangeShapeType="1"/>
              </p:cNvSpPr>
              <p:nvPr/>
            </p:nvSpPr>
            <p:spPr bwMode="auto">
              <a:xfrm>
                <a:off x="1973" y="1383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9" name="Line 241"/>
              <p:cNvSpPr>
                <a:spLocks noChangeShapeType="1"/>
              </p:cNvSpPr>
              <p:nvPr/>
            </p:nvSpPr>
            <p:spPr bwMode="auto">
              <a:xfrm>
                <a:off x="1998" y="1383"/>
                <a:ext cx="57" cy="57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0" name="Line 242"/>
              <p:cNvSpPr>
                <a:spLocks noChangeShapeType="1"/>
              </p:cNvSpPr>
              <p:nvPr/>
            </p:nvSpPr>
            <p:spPr bwMode="auto">
              <a:xfrm>
                <a:off x="2024" y="1383"/>
                <a:ext cx="31" cy="31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1" name="Line 243"/>
              <p:cNvSpPr>
                <a:spLocks noChangeShapeType="1"/>
              </p:cNvSpPr>
              <p:nvPr/>
            </p:nvSpPr>
            <p:spPr bwMode="auto">
              <a:xfrm>
                <a:off x="2050" y="1383"/>
                <a:ext cx="5" cy="6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2" name="Rectangle 244"/>
              <p:cNvSpPr>
                <a:spLocks noChangeArrowheads="1"/>
              </p:cNvSpPr>
              <p:nvPr/>
            </p:nvSpPr>
            <p:spPr bwMode="auto">
              <a:xfrm>
                <a:off x="1972" y="1382"/>
                <a:ext cx="84" cy="507"/>
              </a:xfrm>
              <a:prstGeom prst="rect">
                <a:avLst/>
              </a:prstGeom>
              <a:noFill/>
              <a:ln w="4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3" name="Rectangle 245"/>
              <p:cNvSpPr>
                <a:spLocks noChangeArrowheads="1"/>
              </p:cNvSpPr>
              <p:nvPr/>
            </p:nvSpPr>
            <p:spPr bwMode="auto">
              <a:xfrm>
                <a:off x="2140" y="1129"/>
                <a:ext cx="84" cy="760"/>
              </a:xfrm>
              <a:prstGeom prst="rect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4" name="Line 246"/>
              <p:cNvSpPr>
                <a:spLocks noChangeShapeType="1"/>
              </p:cNvSpPr>
              <p:nvPr/>
            </p:nvSpPr>
            <p:spPr bwMode="auto">
              <a:xfrm>
                <a:off x="2141" y="1130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5" name="Line 247"/>
              <p:cNvSpPr>
                <a:spLocks noChangeShapeType="1"/>
              </p:cNvSpPr>
              <p:nvPr/>
            </p:nvSpPr>
            <p:spPr bwMode="auto">
              <a:xfrm>
                <a:off x="2141" y="1156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6" name="Line 248"/>
              <p:cNvSpPr>
                <a:spLocks noChangeShapeType="1"/>
              </p:cNvSpPr>
              <p:nvPr/>
            </p:nvSpPr>
            <p:spPr bwMode="auto">
              <a:xfrm>
                <a:off x="2141" y="1181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7" name="Line 249"/>
              <p:cNvSpPr>
                <a:spLocks noChangeShapeType="1"/>
              </p:cNvSpPr>
              <p:nvPr/>
            </p:nvSpPr>
            <p:spPr bwMode="auto">
              <a:xfrm>
                <a:off x="2141" y="1207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8" name="Line 250"/>
              <p:cNvSpPr>
                <a:spLocks noChangeShapeType="1"/>
              </p:cNvSpPr>
              <p:nvPr/>
            </p:nvSpPr>
            <p:spPr bwMode="auto">
              <a:xfrm>
                <a:off x="2141" y="1233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9" name="Line 251"/>
              <p:cNvSpPr>
                <a:spLocks noChangeShapeType="1"/>
              </p:cNvSpPr>
              <p:nvPr/>
            </p:nvSpPr>
            <p:spPr bwMode="auto">
              <a:xfrm>
                <a:off x="2141" y="1258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40" name="Line 252"/>
              <p:cNvSpPr>
                <a:spLocks noChangeShapeType="1"/>
              </p:cNvSpPr>
              <p:nvPr/>
            </p:nvSpPr>
            <p:spPr bwMode="auto">
              <a:xfrm>
                <a:off x="2141" y="1284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41" name="Line 253"/>
              <p:cNvSpPr>
                <a:spLocks noChangeShapeType="1"/>
              </p:cNvSpPr>
              <p:nvPr/>
            </p:nvSpPr>
            <p:spPr bwMode="auto">
              <a:xfrm>
                <a:off x="2141" y="1309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42" name="Line 254"/>
              <p:cNvSpPr>
                <a:spLocks noChangeShapeType="1"/>
              </p:cNvSpPr>
              <p:nvPr/>
            </p:nvSpPr>
            <p:spPr bwMode="auto">
              <a:xfrm>
                <a:off x="2141" y="1335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43" name="Line 255"/>
              <p:cNvSpPr>
                <a:spLocks noChangeShapeType="1"/>
              </p:cNvSpPr>
              <p:nvPr/>
            </p:nvSpPr>
            <p:spPr bwMode="auto">
              <a:xfrm>
                <a:off x="2141" y="1361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44" name="Line 256"/>
              <p:cNvSpPr>
                <a:spLocks noChangeShapeType="1"/>
              </p:cNvSpPr>
              <p:nvPr/>
            </p:nvSpPr>
            <p:spPr bwMode="auto">
              <a:xfrm>
                <a:off x="2141" y="1386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45" name="Line 257"/>
              <p:cNvSpPr>
                <a:spLocks noChangeShapeType="1"/>
              </p:cNvSpPr>
              <p:nvPr/>
            </p:nvSpPr>
            <p:spPr bwMode="auto">
              <a:xfrm>
                <a:off x="2141" y="1412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46" name="Line 258"/>
              <p:cNvSpPr>
                <a:spLocks noChangeShapeType="1"/>
              </p:cNvSpPr>
              <p:nvPr/>
            </p:nvSpPr>
            <p:spPr bwMode="auto">
              <a:xfrm>
                <a:off x="2141" y="1437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47" name="Line 259"/>
              <p:cNvSpPr>
                <a:spLocks noChangeShapeType="1"/>
              </p:cNvSpPr>
              <p:nvPr/>
            </p:nvSpPr>
            <p:spPr bwMode="auto">
              <a:xfrm>
                <a:off x="2141" y="1463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48" name="Line 260"/>
              <p:cNvSpPr>
                <a:spLocks noChangeShapeType="1"/>
              </p:cNvSpPr>
              <p:nvPr/>
            </p:nvSpPr>
            <p:spPr bwMode="auto">
              <a:xfrm>
                <a:off x="2141" y="1489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49" name="Line 261"/>
              <p:cNvSpPr>
                <a:spLocks noChangeShapeType="1"/>
              </p:cNvSpPr>
              <p:nvPr/>
            </p:nvSpPr>
            <p:spPr bwMode="auto">
              <a:xfrm>
                <a:off x="2141" y="1514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50" name="Line 262"/>
              <p:cNvSpPr>
                <a:spLocks noChangeShapeType="1"/>
              </p:cNvSpPr>
              <p:nvPr/>
            </p:nvSpPr>
            <p:spPr bwMode="auto">
              <a:xfrm>
                <a:off x="2141" y="1540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51" name="Line 263"/>
              <p:cNvSpPr>
                <a:spLocks noChangeShapeType="1"/>
              </p:cNvSpPr>
              <p:nvPr/>
            </p:nvSpPr>
            <p:spPr bwMode="auto">
              <a:xfrm>
                <a:off x="2141" y="1565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52" name="Line 264"/>
              <p:cNvSpPr>
                <a:spLocks noChangeShapeType="1"/>
              </p:cNvSpPr>
              <p:nvPr/>
            </p:nvSpPr>
            <p:spPr bwMode="auto">
              <a:xfrm>
                <a:off x="2141" y="1591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53" name="Line 265"/>
              <p:cNvSpPr>
                <a:spLocks noChangeShapeType="1"/>
              </p:cNvSpPr>
              <p:nvPr/>
            </p:nvSpPr>
            <p:spPr bwMode="auto">
              <a:xfrm>
                <a:off x="2141" y="1617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54" name="Line 266"/>
              <p:cNvSpPr>
                <a:spLocks noChangeShapeType="1"/>
              </p:cNvSpPr>
              <p:nvPr/>
            </p:nvSpPr>
            <p:spPr bwMode="auto">
              <a:xfrm>
                <a:off x="2141" y="1642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55" name="Line 267"/>
              <p:cNvSpPr>
                <a:spLocks noChangeShapeType="1"/>
              </p:cNvSpPr>
              <p:nvPr/>
            </p:nvSpPr>
            <p:spPr bwMode="auto">
              <a:xfrm>
                <a:off x="2141" y="1668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56" name="Line 268"/>
              <p:cNvSpPr>
                <a:spLocks noChangeShapeType="1"/>
              </p:cNvSpPr>
              <p:nvPr/>
            </p:nvSpPr>
            <p:spPr bwMode="auto">
              <a:xfrm>
                <a:off x="2141" y="1694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57" name="Line 269"/>
              <p:cNvSpPr>
                <a:spLocks noChangeShapeType="1"/>
              </p:cNvSpPr>
              <p:nvPr/>
            </p:nvSpPr>
            <p:spPr bwMode="auto">
              <a:xfrm>
                <a:off x="2141" y="1719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58" name="Line 270"/>
              <p:cNvSpPr>
                <a:spLocks noChangeShapeType="1"/>
              </p:cNvSpPr>
              <p:nvPr/>
            </p:nvSpPr>
            <p:spPr bwMode="auto">
              <a:xfrm>
                <a:off x="2141" y="1745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59" name="Line 271"/>
              <p:cNvSpPr>
                <a:spLocks noChangeShapeType="1"/>
              </p:cNvSpPr>
              <p:nvPr/>
            </p:nvSpPr>
            <p:spPr bwMode="auto">
              <a:xfrm>
                <a:off x="2141" y="1770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0" name="Line 272"/>
              <p:cNvSpPr>
                <a:spLocks noChangeShapeType="1"/>
              </p:cNvSpPr>
              <p:nvPr/>
            </p:nvSpPr>
            <p:spPr bwMode="auto">
              <a:xfrm>
                <a:off x="2141" y="1796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1" name="Line 273"/>
              <p:cNvSpPr>
                <a:spLocks noChangeShapeType="1"/>
              </p:cNvSpPr>
              <p:nvPr/>
            </p:nvSpPr>
            <p:spPr bwMode="auto">
              <a:xfrm>
                <a:off x="2141" y="1822"/>
                <a:ext cx="66" cy="66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2" name="Line 274"/>
              <p:cNvSpPr>
                <a:spLocks noChangeShapeType="1"/>
              </p:cNvSpPr>
              <p:nvPr/>
            </p:nvSpPr>
            <p:spPr bwMode="auto">
              <a:xfrm>
                <a:off x="2141" y="1847"/>
                <a:ext cx="41" cy="41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3" name="Line 275"/>
              <p:cNvSpPr>
                <a:spLocks noChangeShapeType="1"/>
              </p:cNvSpPr>
              <p:nvPr/>
            </p:nvSpPr>
            <p:spPr bwMode="auto">
              <a:xfrm>
                <a:off x="2141" y="1873"/>
                <a:ext cx="15" cy="15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4" name="Line 276"/>
              <p:cNvSpPr>
                <a:spLocks noChangeShapeType="1"/>
              </p:cNvSpPr>
              <p:nvPr/>
            </p:nvSpPr>
            <p:spPr bwMode="auto">
              <a:xfrm>
                <a:off x="2141" y="1130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5" name="Line 277"/>
              <p:cNvSpPr>
                <a:spLocks noChangeShapeType="1"/>
              </p:cNvSpPr>
              <p:nvPr/>
            </p:nvSpPr>
            <p:spPr bwMode="auto">
              <a:xfrm>
                <a:off x="2166" y="1130"/>
                <a:ext cx="57" cy="57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6" name="Line 278"/>
              <p:cNvSpPr>
                <a:spLocks noChangeShapeType="1"/>
              </p:cNvSpPr>
              <p:nvPr/>
            </p:nvSpPr>
            <p:spPr bwMode="auto">
              <a:xfrm>
                <a:off x="2192" y="1130"/>
                <a:ext cx="31" cy="31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7" name="Line 279"/>
              <p:cNvSpPr>
                <a:spLocks noChangeShapeType="1"/>
              </p:cNvSpPr>
              <p:nvPr/>
            </p:nvSpPr>
            <p:spPr bwMode="auto">
              <a:xfrm>
                <a:off x="2218" y="1130"/>
                <a:ext cx="5" cy="6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8" name="Rectangle 280"/>
              <p:cNvSpPr>
                <a:spLocks noChangeArrowheads="1"/>
              </p:cNvSpPr>
              <p:nvPr/>
            </p:nvSpPr>
            <p:spPr bwMode="auto">
              <a:xfrm>
                <a:off x="2140" y="1129"/>
                <a:ext cx="84" cy="760"/>
              </a:xfrm>
              <a:prstGeom prst="rect">
                <a:avLst/>
              </a:prstGeom>
              <a:noFill/>
              <a:ln w="4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9" name="Rectangle 281"/>
              <p:cNvSpPr>
                <a:spLocks noChangeArrowheads="1"/>
              </p:cNvSpPr>
              <p:nvPr/>
            </p:nvSpPr>
            <p:spPr bwMode="auto">
              <a:xfrm>
                <a:off x="2308" y="-11"/>
                <a:ext cx="84" cy="1900"/>
              </a:xfrm>
              <a:prstGeom prst="rect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70" name="Line 282"/>
              <p:cNvSpPr>
                <a:spLocks noChangeShapeType="1"/>
              </p:cNvSpPr>
              <p:nvPr/>
            </p:nvSpPr>
            <p:spPr bwMode="auto">
              <a:xfrm>
                <a:off x="2309" y="-11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71" name="Line 283"/>
              <p:cNvSpPr>
                <a:spLocks noChangeShapeType="1"/>
              </p:cNvSpPr>
              <p:nvPr/>
            </p:nvSpPr>
            <p:spPr bwMode="auto">
              <a:xfrm>
                <a:off x="2309" y="15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72" name="Line 284"/>
              <p:cNvSpPr>
                <a:spLocks noChangeShapeType="1"/>
              </p:cNvSpPr>
              <p:nvPr/>
            </p:nvSpPr>
            <p:spPr bwMode="auto">
              <a:xfrm>
                <a:off x="2309" y="41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73" name="Line 285"/>
              <p:cNvSpPr>
                <a:spLocks noChangeShapeType="1"/>
              </p:cNvSpPr>
              <p:nvPr/>
            </p:nvSpPr>
            <p:spPr bwMode="auto">
              <a:xfrm>
                <a:off x="2309" y="66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74" name="Line 286"/>
              <p:cNvSpPr>
                <a:spLocks noChangeShapeType="1"/>
              </p:cNvSpPr>
              <p:nvPr/>
            </p:nvSpPr>
            <p:spPr bwMode="auto">
              <a:xfrm>
                <a:off x="2309" y="92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75" name="Line 287"/>
              <p:cNvSpPr>
                <a:spLocks noChangeShapeType="1"/>
              </p:cNvSpPr>
              <p:nvPr/>
            </p:nvSpPr>
            <p:spPr bwMode="auto">
              <a:xfrm>
                <a:off x="2309" y="118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76" name="Line 288"/>
              <p:cNvSpPr>
                <a:spLocks noChangeShapeType="1"/>
              </p:cNvSpPr>
              <p:nvPr/>
            </p:nvSpPr>
            <p:spPr bwMode="auto">
              <a:xfrm>
                <a:off x="2309" y="143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77" name="Line 289"/>
              <p:cNvSpPr>
                <a:spLocks noChangeShapeType="1"/>
              </p:cNvSpPr>
              <p:nvPr/>
            </p:nvSpPr>
            <p:spPr bwMode="auto">
              <a:xfrm>
                <a:off x="2309" y="169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78" name="Line 290"/>
              <p:cNvSpPr>
                <a:spLocks noChangeShapeType="1"/>
              </p:cNvSpPr>
              <p:nvPr/>
            </p:nvSpPr>
            <p:spPr bwMode="auto">
              <a:xfrm>
                <a:off x="2309" y="194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79" name="Line 291"/>
              <p:cNvSpPr>
                <a:spLocks noChangeShapeType="1"/>
              </p:cNvSpPr>
              <p:nvPr/>
            </p:nvSpPr>
            <p:spPr bwMode="auto">
              <a:xfrm>
                <a:off x="2309" y="220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80" name="Line 292"/>
              <p:cNvSpPr>
                <a:spLocks noChangeShapeType="1"/>
              </p:cNvSpPr>
              <p:nvPr/>
            </p:nvSpPr>
            <p:spPr bwMode="auto">
              <a:xfrm>
                <a:off x="2309" y="246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81" name="Line 293"/>
              <p:cNvSpPr>
                <a:spLocks noChangeShapeType="1"/>
              </p:cNvSpPr>
              <p:nvPr/>
            </p:nvSpPr>
            <p:spPr bwMode="auto">
              <a:xfrm>
                <a:off x="2309" y="271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82" name="Line 294"/>
              <p:cNvSpPr>
                <a:spLocks noChangeShapeType="1"/>
              </p:cNvSpPr>
              <p:nvPr/>
            </p:nvSpPr>
            <p:spPr bwMode="auto">
              <a:xfrm>
                <a:off x="2309" y="297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83" name="Line 295"/>
              <p:cNvSpPr>
                <a:spLocks noChangeShapeType="1"/>
              </p:cNvSpPr>
              <p:nvPr/>
            </p:nvSpPr>
            <p:spPr bwMode="auto">
              <a:xfrm>
                <a:off x="2309" y="322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84" name="Line 296"/>
              <p:cNvSpPr>
                <a:spLocks noChangeShapeType="1"/>
              </p:cNvSpPr>
              <p:nvPr/>
            </p:nvSpPr>
            <p:spPr bwMode="auto">
              <a:xfrm>
                <a:off x="2309" y="348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85" name="Line 297"/>
              <p:cNvSpPr>
                <a:spLocks noChangeShapeType="1"/>
              </p:cNvSpPr>
              <p:nvPr/>
            </p:nvSpPr>
            <p:spPr bwMode="auto">
              <a:xfrm>
                <a:off x="2309" y="374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86" name="Line 298"/>
              <p:cNvSpPr>
                <a:spLocks noChangeShapeType="1"/>
              </p:cNvSpPr>
              <p:nvPr/>
            </p:nvSpPr>
            <p:spPr bwMode="auto">
              <a:xfrm>
                <a:off x="2309" y="399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87" name="Line 299"/>
              <p:cNvSpPr>
                <a:spLocks noChangeShapeType="1"/>
              </p:cNvSpPr>
              <p:nvPr/>
            </p:nvSpPr>
            <p:spPr bwMode="auto">
              <a:xfrm>
                <a:off x="2309" y="425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88" name="Line 300"/>
              <p:cNvSpPr>
                <a:spLocks noChangeShapeType="1"/>
              </p:cNvSpPr>
              <p:nvPr/>
            </p:nvSpPr>
            <p:spPr bwMode="auto">
              <a:xfrm>
                <a:off x="2309" y="451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89" name="Line 301"/>
              <p:cNvSpPr>
                <a:spLocks noChangeShapeType="1"/>
              </p:cNvSpPr>
              <p:nvPr/>
            </p:nvSpPr>
            <p:spPr bwMode="auto">
              <a:xfrm>
                <a:off x="2309" y="476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90" name="Line 302"/>
              <p:cNvSpPr>
                <a:spLocks noChangeShapeType="1"/>
              </p:cNvSpPr>
              <p:nvPr/>
            </p:nvSpPr>
            <p:spPr bwMode="auto">
              <a:xfrm>
                <a:off x="2309" y="502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91" name="Line 303"/>
              <p:cNvSpPr>
                <a:spLocks noChangeShapeType="1"/>
              </p:cNvSpPr>
              <p:nvPr/>
            </p:nvSpPr>
            <p:spPr bwMode="auto">
              <a:xfrm>
                <a:off x="2309" y="527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92" name="Line 304"/>
              <p:cNvSpPr>
                <a:spLocks noChangeShapeType="1"/>
              </p:cNvSpPr>
              <p:nvPr/>
            </p:nvSpPr>
            <p:spPr bwMode="auto">
              <a:xfrm>
                <a:off x="2309" y="553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93" name="Line 305"/>
              <p:cNvSpPr>
                <a:spLocks noChangeShapeType="1"/>
              </p:cNvSpPr>
              <p:nvPr/>
            </p:nvSpPr>
            <p:spPr bwMode="auto">
              <a:xfrm>
                <a:off x="2309" y="579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94" name="Line 306"/>
              <p:cNvSpPr>
                <a:spLocks noChangeShapeType="1"/>
              </p:cNvSpPr>
              <p:nvPr/>
            </p:nvSpPr>
            <p:spPr bwMode="auto">
              <a:xfrm>
                <a:off x="2309" y="604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95" name="Line 307"/>
              <p:cNvSpPr>
                <a:spLocks noChangeShapeType="1"/>
              </p:cNvSpPr>
              <p:nvPr/>
            </p:nvSpPr>
            <p:spPr bwMode="auto">
              <a:xfrm>
                <a:off x="2309" y="630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96" name="Line 308"/>
              <p:cNvSpPr>
                <a:spLocks noChangeShapeType="1"/>
              </p:cNvSpPr>
              <p:nvPr/>
            </p:nvSpPr>
            <p:spPr bwMode="auto">
              <a:xfrm>
                <a:off x="2309" y="655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97" name="Line 309"/>
              <p:cNvSpPr>
                <a:spLocks noChangeShapeType="1"/>
              </p:cNvSpPr>
              <p:nvPr/>
            </p:nvSpPr>
            <p:spPr bwMode="auto">
              <a:xfrm>
                <a:off x="2309" y="681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98" name="Line 310"/>
              <p:cNvSpPr>
                <a:spLocks noChangeShapeType="1"/>
              </p:cNvSpPr>
              <p:nvPr/>
            </p:nvSpPr>
            <p:spPr bwMode="auto">
              <a:xfrm>
                <a:off x="2309" y="707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99" name="Line 311"/>
              <p:cNvSpPr>
                <a:spLocks noChangeShapeType="1"/>
              </p:cNvSpPr>
              <p:nvPr/>
            </p:nvSpPr>
            <p:spPr bwMode="auto">
              <a:xfrm>
                <a:off x="2309" y="732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00" name="Line 312"/>
              <p:cNvSpPr>
                <a:spLocks noChangeShapeType="1"/>
              </p:cNvSpPr>
              <p:nvPr/>
            </p:nvSpPr>
            <p:spPr bwMode="auto">
              <a:xfrm>
                <a:off x="2309" y="758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01" name="Line 313"/>
              <p:cNvSpPr>
                <a:spLocks noChangeShapeType="1"/>
              </p:cNvSpPr>
              <p:nvPr/>
            </p:nvSpPr>
            <p:spPr bwMode="auto">
              <a:xfrm>
                <a:off x="2309" y="783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02" name="Line 314"/>
              <p:cNvSpPr>
                <a:spLocks noChangeShapeType="1"/>
              </p:cNvSpPr>
              <p:nvPr/>
            </p:nvSpPr>
            <p:spPr bwMode="auto">
              <a:xfrm>
                <a:off x="2309" y="809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03" name="Line 315"/>
              <p:cNvSpPr>
                <a:spLocks noChangeShapeType="1"/>
              </p:cNvSpPr>
              <p:nvPr/>
            </p:nvSpPr>
            <p:spPr bwMode="auto">
              <a:xfrm>
                <a:off x="2309" y="835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04" name="Line 316"/>
              <p:cNvSpPr>
                <a:spLocks noChangeShapeType="1"/>
              </p:cNvSpPr>
              <p:nvPr/>
            </p:nvSpPr>
            <p:spPr bwMode="auto">
              <a:xfrm>
                <a:off x="2309" y="860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05" name="Line 317"/>
              <p:cNvSpPr>
                <a:spLocks noChangeShapeType="1"/>
              </p:cNvSpPr>
              <p:nvPr/>
            </p:nvSpPr>
            <p:spPr bwMode="auto">
              <a:xfrm>
                <a:off x="2309" y="886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06" name="Line 318"/>
              <p:cNvSpPr>
                <a:spLocks noChangeShapeType="1"/>
              </p:cNvSpPr>
              <p:nvPr/>
            </p:nvSpPr>
            <p:spPr bwMode="auto">
              <a:xfrm>
                <a:off x="2309" y="912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07" name="Line 319"/>
              <p:cNvSpPr>
                <a:spLocks noChangeShapeType="1"/>
              </p:cNvSpPr>
              <p:nvPr/>
            </p:nvSpPr>
            <p:spPr bwMode="auto">
              <a:xfrm>
                <a:off x="2309" y="937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08" name="Line 320"/>
              <p:cNvSpPr>
                <a:spLocks noChangeShapeType="1"/>
              </p:cNvSpPr>
              <p:nvPr/>
            </p:nvSpPr>
            <p:spPr bwMode="auto">
              <a:xfrm>
                <a:off x="2309" y="963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09" name="Line 321"/>
              <p:cNvSpPr>
                <a:spLocks noChangeShapeType="1"/>
              </p:cNvSpPr>
              <p:nvPr/>
            </p:nvSpPr>
            <p:spPr bwMode="auto">
              <a:xfrm>
                <a:off x="2309" y="988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10" name="Line 322"/>
              <p:cNvSpPr>
                <a:spLocks noChangeShapeType="1"/>
              </p:cNvSpPr>
              <p:nvPr/>
            </p:nvSpPr>
            <p:spPr bwMode="auto">
              <a:xfrm>
                <a:off x="2309" y="1014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11" name="Line 323"/>
              <p:cNvSpPr>
                <a:spLocks noChangeShapeType="1"/>
              </p:cNvSpPr>
              <p:nvPr/>
            </p:nvSpPr>
            <p:spPr bwMode="auto">
              <a:xfrm>
                <a:off x="2309" y="1040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12" name="Line 324"/>
              <p:cNvSpPr>
                <a:spLocks noChangeShapeType="1"/>
              </p:cNvSpPr>
              <p:nvPr/>
            </p:nvSpPr>
            <p:spPr bwMode="auto">
              <a:xfrm>
                <a:off x="2309" y="1065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13" name="Line 325"/>
              <p:cNvSpPr>
                <a:spLocks noChangeShapeType="1"/>
              </p:cNvSpPr>
              <p:nvPr/>
            </p:nvSpPr>
            <p:spPr bwMode="auto">
              <a:xfrm>
                <a:off x="2309" y="1091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14" name="Line 326"/>
              <p:cNvSpPr>
                <a:spLocks noChangeShapeType="1"/>
              </p:cNvSpPr>
              <p:nvPr/>
            </p:nvSpPr>
            <p:spPr bwMode="auto">
              <a:xfrm>
                <a:off x="2309" y="1116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15" name="Line 327"/>
              <p:cNvSpPr>
                <a:spLocks noChangeShapeType="1"/>
              </p:cNvSpPr>
              <p:nvPr/>
            </p:nvSpPr>
            <p:spPr bwMode="auto">
              <a:xfrm>
                <a:off x="2309" y="1142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16" name="Line 328"/>
              <p:cNvSpPr>
                <a:spLocks noChangeShapeType="1"/>
              </p:cNvSpPr>
              <p:nvPr/>
            </p:nvSpPr>
            <p:spPr bwMode="auto">
              <a:xfrm>
                <a:off x="2309" y="1168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17" name="Line 329"/>
              <p:cNvSpPr>
                <a:spLocks noChangeShapeType="1"/>
              </p:cNvSpPr>
              <p:nvPr/>
            </p:nvSpPr>
            <p:spPr bwMode="auto">
              <a:xfrm>
                <a:off x="2309" y="1193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18" name="Line 330"/>
              <p:cNvSpPr>
                <a:spLocks noChangeShapeType="1"/>
              </p:cNvSpPr>
              <p:nvPr/>
            </p:nvSpPr>
            <p:spPr bwMode="auto">
              <a:xfrm>
                <a:off x="2309" y="1219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19" name="Line 331"/>
              <p:cNvSpPr>
                <a:spLocks noChangeShapeType="1"/>
              </p:cNvSpPr>
              <p:nvPr/>
            </p:nvSpPr>
            <p:spPr bwMode="auto">
              <a:xfrm>
                <a:off x="2309" y="1245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20" name="Line 332"/>
              <p:cNvSpPr>
                <a:spLocks noChangeShapeType="1"/>
              </p:cNvSpPr>
              <p:nvPr/>
            </p:nvSpPr>
            <p:spPr bwMode="auto">
              <a:xfrm>
                <a:off x="2309" y="1270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21" name="Line 333"/>
              <p:cNvSpPr>
                <a:spLocks noChangeShapeType="1"/>
              </p:cNvSpPr>
              <p:nvPr/>
            </p:nvSpPr>
            <p:spPr bwMode="auto">
              <a:xfrm>
                <a:off x="2309" y="1296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22" name="Line 334"/>
              <p:cNvSpPr>
                <a:spLocks noChangeShapeType="1"/>
              </p:cNvSpPr>
              <p:nvPr/>
            </p:nvSpPr>
            <p:spPr bwMode="auto">
              <a:xfrm>
                <a:off x="2309" y="1321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23" name="Line 335"/>
              <p:cNvSpPr>
                <a:spLocks noChangeShapeType="1"/>
              </p:cNvSpPr>
              <p:nvPr/>
            </p:nvSpPr>
            <p:spPr bwMode="auto">
              <a:xfrm>
                <a:off x="2309" y="1347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24" name="Line 336"/>
              <p:cNvSpPr>
                <a:spLocks noChangeShapeType="1"/>
              </p:cNvSpPr>
              <p:nvPr/>
            </p:nvSpPr>
            <p:spPr bwMode="auto">
              <a:xfrm>
                <a:off x="2309" y="1373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25" name="Line 337"/>
              <p:cNvSpPr>
                <a:spLocks noChangeShapeType="1"/>
              </p:cNvSpPr>
              <p:nvPr/>
            </p:nvSpPr>
            <p:spPr bwMode="auto">
              <a:xfrm>
                <a:off x="2309" y="1398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26" name="Line 338"/>
              <p:cNvSpPr>
                <a:spLocks noChangeShapeType="1"/>
              </p:cNvSpPr>
              <p:nvPr/>
            </p:nvSpPr>
            <p:spPr bwMode="auto">
              <a:xfrm>
                <a:off x="2309" y="1424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27" name="Line 339"/>
              <p:cNvSpPr>
                <a:spLocks noChangeShapeType="1"/>
              </p:cNvSpPr>
              <p:nvPr/>
            </p:nvSpPr>
            <p:spPr bwMode="auto">
              <a:xfrm>
                <a:off x="2309" y="1449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28" name="Line 340"/>
              <p:cNvSpPr>
                <a:spLocks noChangeShapeType="1"/>
              </p:cNvSpPr>
              <p:nvPr/>
            </p:nvSpPr>
            <p:spPr bwMode="auto">
              <a:xfrm>
                <a:off x="2309" y="1475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29" name="Line 341"/>
              <p:cNvSpPr>
                <a:spLocks noChangeShapeType="1"/>
              </p:cNvSpPr>
              <p:nvPr/>
            </p:nvSpPr>
            <p:spPr bwMode="auto">
              <a:xfrm>
                <a:off x="2309" y="1501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30" name="Line 342"/>
              <p:cNvSpPr>
                <a:spLocks noChangeShapeType="1"/>
              </p:cNvSpPr>
              <p:nvPr/>
            </p:nvSpPr>
            <p:spPr bwMode="auto">
              <a:xfrm>
                <a:off x="2309" y="1526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31" name="Line 343"/>
              <p:cNvSpPr>
                <a:spLocks noChangeShapeType="1"/>
              </p:cNvSpPr>
              <p:nvPr/>
            </p:nvSpPr>
            <p:spPr bwMode="auto">
              <a:xfrm>
                <a:off x="2309" y="1552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32" name="Line 344"/>
              <p:cNvSpPr>
                <a:spLocks noChangeShapeType="1"/>
              </p:cNvSpPr>
              <p:nvPr/>
            </p:nvSpPr>
            <p:spPr bwMode="auto">
              <a:xfrm>
                <a:off x="2309" y="1578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33" name="Line 345"/>
              <p:cNvSpPr>
                <a:spLocks noChangeShapeType="1"/>
              </p:cNvSpPr>
              <p:nvPr/>
            </p:nvSpPr>
            <p:spPr bwMode="auto">
              <a:xfrm>
                <a:off x="2309" y="1603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34" name="Line 346"/>
              <p:cNvSpPr>
                <a:spLocks noChangeShapeType="1"/>
              </p:cNvSpPr>
              <p:nvPr/>
            </p:nvSpPr>
            <p:spPr bwMode="auto">
              <a:xfrm>
                <a:off x="2309" y="1629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35" name="Line 347"/>
              <p:cNvSpPr>
                <a:spLocks noChangeShapeType="1"/>
              </p:cNvSpPr>
              <p:nvPr/>
            </p:nvSpPr>
            <p:spPr bwMode="auto">
              <a:xfrm>
                <a:off x="2309" y="1654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36" name="Line 348"/>
              <p:cNvSpPr>
                <a:spLocks noChangeShapeType="1"/>
              </p:cNvSpPr>
              <p:nvPr/>
            </p:nvSpPr>
            <p:spPr bwMode="auto">
              <a:xfrm>
                <a:off x="2309" y="1680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37" name="Line 349"/>
              <p:cNvSpPr>
                <a:spLocks noChangeShapeType="1"/>
              </p:cNvSpPr>
              <p:nvPr/>
            </p:nvSpPr>
            <p:spPr bwMode="auto">
              <a:xfrm>
                <a:off x="2309" y="1706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38" name="Line 350"/>
              <p:cNvSpPr>
                <a:spLocks noChangeShapeType="1"/>
              </p:cNvSpPr>
              <p:nvPr/>
            </p:nvSpPr>
            <p:spPr bwMode="auto">
              <a:xfrm>
                <a:off x="2309" y="1731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39" name="Line 351"/>
              <p:cNvSpPr>
                <a:spLocks noChangeShapeType="1"/>
              </p:cNvSpPr>
              <p:nvPr/>
            </p:nvSpPr>
            <p:spPr bwMode="auto">
              <a:xfrm>
                <a:off x="2309" y="1757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0" name="Line 352"/>
              <p:cNvSpPr>
                <a:spLocks noChangeShapeType="1"/>
              </p:cNvSpPr>
              <p:nvPr/>
            </p:nvSpPr>
            <p:spPr bwMode="auto">
              <a:xfrm>
                <a:off x="2309" y="1782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1" name="Line 353"/>
              <p:cNvSpPr>
                <a:spLocks noChangeShapeType="1"/>
              </p:cNvSpPr>
              <p:nvPr/>
            </p:nvSpPr>
            <p:spPr bwMode="auto">
              <a:xfrm>
                <a:off x="2309" y="1808"/>
                <a:ext cx="80" cy="8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2" name="Line 354"/>
              <p:cNvSpPr>
                <a:spLocks noChangeShapeType="1"/>
              </p:cNvSpPr>
              <p:nvPr/>
            </p:nvSpPr>
            <p:spPr bwMode="auto">
              <a:xfrm>
                <a:off x="2309" y="1834"/>
                <a:ext cx="54" cy="54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3" name="Line 355"/>
              <p:cNvSpPr>
                <a:spLocks noChangeShapeType="1"/>
              </p:cNvSpPr>
              <p:nvPr/>
            </p:nvSpPr>
            <p:spPr bwMode="auto">
              <a:xfrm>
                <a:off x="2309" y="1859"/>
                <a:ext cx="28" cy="2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4" name="Line 356"/>
              <p:cNvSpPr>
                <a:spLocks noChangeShapeType="1"/>
              </p:cNvSpPr>
              <p:nvPr/>
            </p:nvSpPr>
            <p:spPr bwMode="auto">
              <a:xfrm>
                <a:off x="2309" y="1885"/>
                <a:ext cx="3" cy="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5" name="Line 357"/>
              <p:cNvSpPr>
                <a:spLocks noChangeShapeType="1"/>
              </p:cNvSpPr>
              <p:nvPr/>
            </p:nvSpPr>
            <p:spPr bwMode="auto">
              <a:xfrm>
                <a:off x="2309" y="-11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6" name="Line 358"/>
              <p:cNvSpPr>
                <a:spLocks noChangeShapeType="1"/>
              </p:cNvSpPr>
              <p:nvPr/>
            </p:nvSpPr>
            <p:spPr bwMode="auto">
              <a:xfrm>
                <a:off x="2334" y="-11"/>
                <a:ext cx="57" cy="57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7" name="Line 359"/>
              <p:cNvSpPr>
                <a:spLocks noChangeShapeType="1"/>
              </p:cNvSpPr>
              <p:nvPr/>
            </p:nvSpPr>
            <p:spPr bwMode="auto">
              <a:xfrm>
                <a:off x="2360" y="-11"/>
                <a:ext cx="31" cy="3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8" name="Line 360"/>
              <p:cNvSpPr>
                <a:spLocks noChangeShapeType="1"/>
              </p:cNvSpPr>
              <p:nvPr/>
            </p:nvSpPr>
            <p:spPr bwMode="auto">
              <a:xfrm>
                <a:off x="2385" y="-11"/>
                <a:ext cx="6" cy="6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9" name="Rectangle 361"/>
              <p:cNvSpPr>
                <a:spLocks noChangeArrowheads="1"/>
              </p:cNvSpPr>
              <p:nvPr/>
            </p:nvSpPr>
            <p:spPr bwMode="auto">
              <a:xfrm>
                <a:off x="2308" y="-11"/>
                <a:ext cx="84" cy="1900"/>
              </a:xfrm>
              <a:prstGeom prst="rect">
                <a:avLst/>
              </a:prstGeom>
              <a:noFill/>
              <a:ln w="4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50" name="Rectangle 362"/>
              <p:cNvSpPr>
                <a:spLocks noChangeArrowheads="1"/>
              </p:cNvSpPr>
              <p:nvPr/>
            </p:nvSpPr>
            <p:spPr bwMode="auto">
              <a:xfrm>
                <a:off x="2476" y="1256"/>
                <a:ext cx="84" cy="633"/>
              </a:xfrm>
              <a:prstGeom prst="rect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51" name="Line 363"/>
              <p:cNvSpPr>
                <a:spLocks noChangeShapeType="1"/>
              </p:cNvSpPr>
              <p:nvPr/>
            </p:nvSpPr>
            <p:spPr bwMode="auto">
              <a:xfrm>
                <a:off x="2477" y="1257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52" name="Line 364"/>
              <p:cNvSpPr>
                <a:spLocks noChangeShapeType="1"/>
              </p:cNvSpPr>
              <p:nvPr/>
            </p:nvSpPr>
            <p:spPr bwMode="auto">
              <a:xfrm>
                <a:off x="2477" y="1282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53" name="Line 365"/>
              <p:cNvSpPr>
                <a:spLocks noChangeShapeType="1"/>
              </p:cNvSpPr>
              <p:nvPr/>
            </p:nvSpPr>
            <p:spPr bwMode="auto">
              <a:xfrm>
                <a:off x="2477" y="1308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54" name="Line 366"/>
              <p:cNvSpPr>
                <a:spLocks noChangeShapeType="1"/>
              </p:cNvSpPr>
              <p:nvPr/>
            </p:nvSpPr>
            <p:spPr bwMode="auto">
              <a:xfrm>
                <a:off x="2477" y="1333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55" name="Line 367"/>
              <p:cNvSpPr>
                <a:spLocks noChangeShapeType="1"/>
              </p:cNvSpPr>
              <p:nvPr/>
            </p:nvSpPr>
            <p:spPr bwMode="auto">
              <a:xfrm>
                <a:off x="2477" y="1359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56" name="Line 368"/>
              <p:cNvSpPr>
                <a:spLocks noChangeShapeType="1"/>
              </p:cNvSpPr>
              <p:nvPr/>
            </p:nvSpPr>
            <p:spPr bwMode="auto">
              <a:xfrm>
                <a:off x="2477" y="1385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57" name="Line 369"/>
              <p:cNvSpPr>
                <a:spLocks noChangeShapeType="1"/>
              </p:cNvSpPr>
              <p:nvPr/>
            </p:nvSpPr>
            <p:spPr bwMode="auto">
              <a:xfrm>
                <a:off x="2477" y="1410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58" name="Line 370"/>
              <p:cNvSpPr>
                <a:spLocks noChangeShapeType="1"/>
              </p:cNvSpPr>
              <p:nvPr/>
            </p:nvSpPr>
            <p:spPr bwMode="auto">
              <a:xfrm>
                <a:off x="2477" y="1436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59" name="Line 371"/>
              <p:cNvSpPr>
                <a:spLocks noChangeShapeType="1"/>
              </p:cNvSpPr>
              <p:nvPr/>
            </p:nvSpPr>
            <p:spPr bwMode="auto">
              <a:xfrm>
                <a:off x="2477" y="1461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60" name="Line 372"/>
              <p:cNvSpPr>
                <a:spLocks noChangeShapeType="1"/>
              </p:cNvSpPr>
              <p:nvPr/>
            </p:nvSpPr>
            <p:spPr bwMode="auto">
              <a:xfrm>
                <a:off x="2477" y="1487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61" name="Line 373"/>
              <p:cNvSpPr>
                <a:spLocks noChangeShapeType="1"/>
              </p:cNvSpPr>
              <p:nvPr/>
            </p:nvSpPr>
            <p:spPr bwMode="auto">
              <a:xfrm>
                <a:off x="2477" y="1513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62" name="Line 374"/>
              <p:cNvSpPr>
                <a:spLocks noChangeShapeType="1"/>
              </p:cNvSpPr>
              <p:nvPr/>
            </p:nvSpPr>
            <p:spPr bwMode="auto">
              <a:xfrm>
                <a:off x="2477" y="1538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63" name="Line 375"/>
              <p:cNvSpPr>
                <a:spLocks noChangeShapeType="1"/>
              </p:cNvSpPr>
              <p:nvPr/>
            </p:nvSpPr>
            <p:spPr bwMode="auto">
              <a:xfrm>
                <a:off x="2477" y="1564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64" name="Line 376"/>
              <p:cNvSpPr>
                <a:spLocks noChangeShapeType="1"/>
              </p:cNvSpPr>
              <p:nvPr/>
            </p:nvSpPr>
            <p:spPr bwMode="auto">
              <a:xfrm>
                <a:off x="2477" y="1590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65" name="Line 377"/>
              <p:cNvSpPr>
                <a:spLocks noChangeShapeType="1"/>
              </p:cNvSpPr>
              <p:nvPr/>
            </p:nvSpPr>
            <p:spPr bwMode="auto">
              <a:xfrm>
                <a:off x="2477" y="1615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66" name="Line 378"/>
              <p:cNvSpPr>
                <a:spLocks noChangeShapeType="1"/>
              </p:cNvSpPr>
              <p:nvPr/>
            </p:nvSpPr>
            <p:spPr bwMode="auto">
              <a:xfrm>
                <a:off x="2477" y="1641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67" name="Line 379"/>
              <p:cNvSpPr>
                <a:spLocks noChangeShapeType="1"/>
              </p:cNvSpPr>
              <p:nvPr/>
            </p:nvSpPr>
            <p:spPr bwMode="auto">
              <a:xfrm>
                <a:off x="2477" y="1666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68" name="Line 380"/>
              <p:cNvSpPr>
                <a:spLocks noChangeShapeType="1"/>
              </p:cNvSpPr>
              <p:nvPr/>
            </p:nvSpPr>
            <p:spPr bwMode="auto">
              <a:xfrm>
                <a:off x="2477" y="1692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69" name="Line 381"/>
              <p:cNvSpPr>
                <a:spLocks noChangeShapeType="1"/>
              </p:cNvSpPr>
              <p:nvPr/>
            </p:nvSpPr>
            <p:spPr bwMode="auto">
              <a:xfrm>
                <a:off x="2477" y="1718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0" name="Line 382"/>
              <p:cNvSpPr>
                <a:spLocks noChangeShapeType="1"/>
              </p:cNvSpPr>
              <p:nvPr/>
            </p:nvSpPr>
            <p:spPr bwMode="auto">
              <a:xfrm>
                <a:off x="2477" y="1743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1" name="Line 383"/>
              <p:cNvSpPr>
                <a:spLocks noChangeShapeType="1"/>
              </p:cNvSpPr>
              <p:nvPr/>
            </p:nvSpPr>
            <p:spPr bwMode="auto">
              <a:xfrm>
                <a:off x="2477" y="1769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2" name="Line 384"/>
              <p:cNvSpPr>
                <a:spLocks noChangeShapeType="1"/>
              </p:cNvSpPr>
              <p:nvPr/>
            </p:nvSpPr>
            <p:spPr bwMode="auto">
              <a:xfrm>
                <a:off x="2477" y="1794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3" name="Line 385"/>
              <p:cNvSpPr>
                <a:spLocks noChangeShapeType="1"/>
              </p:cNvSpPr>
              <p:nvPr/>
            </p:nvSpPr>
            <p:spPr bwMode="auto">
              <a:xfrm>
                <a:off x="2477" y="1820"/>
                <a:ext cx="68" cy="68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4" name="Line 386"/>
              <p:cNvSpPr>
                <a:spLocks noChangeShapeType="1"/>
              </p:cNvSpPr>
              <p:nvPr/>
            </p:nvSpPr>
            <p:spPr bwMode="auto">
              <a:xfrm>
                <a:off x="2477" y="1846"/>
                <a:ext cx="42" cy="4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5" name="Line 387"/>
              <p:cNvSpPr>
                <a:spLocks noChangeShapeType="1"/>
              </p:cNvSpPr>
              <p:nvPr/>
            </p:nvSpPr>
            <p:spPr bwMode="auto">
              <a:xfrm>
                <a:off x="2477" y="1871"/>
                <a:ext cx="16" cy="17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6" name="Line 388"/>
              <p:cNvSpPr>
                <a:spLocks noChangeShapeType="1"/>
              </p:cNvSpPr>
              <p:nvPr/>
            </p:nvSpPr>
            <p:spPr bwMode="auto">
              <a:xfrm>
                <a:off x="2477" y="1257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7" name="Line 389"/>
              <p:cNvSpPr>
                <a:spLocks noChangeShapeType="1"/>
              </p:cNvSpPr>
              <p:nvPr/>
            </p:nvSpPr>
            <p:spPr bwMode="auto">
              <a:xfrm>
                <a:off x="2502" y="1257"/>
                <a:ext cx="57" cy="56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8" name="Line 390"/>
              <p:cNvSpPr>
                <a:spLocks noChangeShapeType="1"/>
              </p:cNvSpPr>
              <p:nvPr/>
            </p:nvSpPr>
            <p:spPr bwMode="auto">
              <a:xfrm>
                <a:off x="2528" y="1257"/>
                <a:ext cx="31" cy="31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9" name="Line 391"/>
              <p:cNvSpPr>
                <a:spLocks noChangeShapeType="1"/>
              </p:cNvSpPr>
              <p:nvPr/>
            </p:nvSpPr>
            <p:spPr bwMode="auto">
              <a:xfrm>
                <a:off x="2553" y="1257"/>
                <a:ext cx="6" cy="5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0" name="Rectangle 392"/>
              <p:cNvSpPr>
                <a:spLocks noChangeArrowheads="1"/>
              </p:cNvSpPr>
              <p:nvPr/>
            </p:nvSpPr>
            <p:spPr bwMode="auto">
              <a:xfrm>
                <a:off x="2476" y="1256"/>
                <a:ext cx="84" cy="633"/>
              </a:xfrm>
              <a:prstGeom prst="rect">
                <a:avLst/>
              </a:prstGeom>
              <a:noFill/>
              <a:ln w="4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1" name="Rectangle 393"/>
              <p:cNvSpPr>
                <a:spLocks noChangeArrowheads="1"/>
              </p:cNvSpPr>
              <p:nvPr/>
            </p:nvSpPr>
            <p:spPr bwMode="auto">
              <a:xfrm>
                <a:off x="2644" y="1256"/>
                <a:ext cx="84" cy="633"/>
              </a:xfrm>
              <a:prstGeom prst="rect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2" name="Line 394"/>
              <p:cNvSpPr>
                <a:spLocks noChangeShapeType="1"/>
              </p:cNvSpPr>
              <p:nvPr/>
            </p:nvSpPr>
            <p:spPr bwMode="auto">
              <a:xfrm>
                <a:off x="2645" y="1257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3" name="Line 395"/>
              <p:cNvSpPr>
                <a:spLocks noChangeShapeType="1"/>
              </p:cNvSpPr>
              <p:nvPr/>
            </p:nvSpPr>
            <p:spPr bwMode="auto">
              <a:xfrm>
                <a:off x="2645" y="1282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4" name="Line 396"/>
              <p:cNvSpPr>
                <a:spLocks noChangeShapeType="1"/>
              </p:cNvSpPr>
              <p:nvPr/>
            </p:nvSpPr>
            <p:spPr bwMode="auto">
              <a:xfrm>
                <a:off x="2645" y="1308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5" name="Line 397"/>
              <p:cNvSpPr>
                <a:spLocks noChangeShapeType="1"/>
              </p:cNvSpPr>
              <p:nvPr/>
            </p:nvSpPr>
            <p:spPr bwMode="auto">
              <a:xfrm>
                <a:off x="2645" y="1333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6" name="Line 398"/>
              <p:cNvSpPr>
                <a:spLocks noChangeShapeType="1"/>
              </p:cNvSpPr>
              <p:nvPr/>
            </p:nvSpPr>
            <p:spPr bwMode="auto">
              <a:xfrm>
                <a:off x="2645" y="1359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7" name="Line 399"/>
              <p:cNvSpPr>
                <a:spLocks noChangeShapeType="1"/>
              </p:cNvSpPr>
              <p:nvPr/>
            </p:nvSpPr>
            <p:spPr bwMode="auto">
              <a:xfrm>
                <a:off x="2645" y="1385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8" name="Line 400"/>
              <p:cNvSpPr>
                <a:spLocks noChangeShapeType="1"/>
              </p:cNvSpPr>
              <p:nvPr/>
            </p:nvSpPr>
            <p:spPr bwMode="auto">
              <a:xfrm>
                <a:off x="2645" y="1410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9" name="Line 401"/>
              <p:cNvSpPr>
                <a:spLocks noChangeShapeType="1"/>
              </p:cNvSpPr>
              <p:nvPr/>
            </p:nvSpPr>
            <p:spPr bwMode="auto">
              <a:xfrm>
                <a:off x="2645" y="1436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0" name="Line 402"/>
              <p:cNvSpPr>
                <a:spLocks noChangeShapeType="1"/>
              </p:cNvSpPr>
              <p:nvPr/>
            </p:nvSpPr>
            <p:spPr bwMode="auto">
              <a:xfrm>
                <a:off x="2645" y="1461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1" name="Line 403"/>
              <p:cNvSpPr>
                <a:spLocks noChangeShapeType="1"/>
              </p:cNvSpPr>
              <p:nvPr/>
            </p:nvSpPr>
            <p:spPr bwMode="auto">
              <a:xfrm>
                <a:off x="2645" y="1487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2" name="Line 404"/>
              <p:cNvSpPr>
                <a:spLocks noChangeShapeType="1"/>
              </p:cNvSpPr>
              <p:nvPr/>
            </p:nvSpPr>
            <p:spPr bwMode="auto">
              <a:xfrm>
                <a:off x="2645" y="1513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3" name="Line 405"/>
              <p:cNvSpPr>
                <a:spLocks noChangeShapeType="1"/>
              </p:cNvSpPr>
              <p:nvPr/>
            </p:nvSpPr>
            <p:spPr bwMode="auto">
              <a:xfrm>
                <a:off x="2645" y="1538"/>
                <a:ext cx="82" cy="8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Line 407"/>
            <p:cNvSpPr>
              <a:spLocks noChangeShapeType="1"/>
            </p:cNvSpPr>
            <p:nvPr/>
          </p:nvSpPr>
          <p:spPr bwMode="auto">
            <a:xfrm>
              <a:off x="4198938" y="2482850"/>
              <a:ext cx="130175" cy="1301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408"/>
            <p:cNvSpPr>
              <a:spLocks noChangeShapeType="1"/>
            </p:cNvSpPr>
            <p:nvPr/>
          </p:nvSpPr>
          <p:spPr bwMode="auto">
            <a:xfrm>
              <a:off x="4198938" y="2524125"/>
              <a:ext cx="130175" cy="1301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09"/>
            <p:cNvSpPr>
              <a:spLocks noChangeShapeType="1"/>
            </p:cNvSpPr>
            <p:nvPr/>
          </p:nvSpPr>
          <p:spPr bwMode="auto">
            <a:xfrm>
              <a:off x="4198938" y="2563813"/>
              <a:ext cx="130175" cy="1317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410"/>
            <p:cNvSpPr>
              <a:spLocks noChangeShapeType="1"/>
            </p:cNvSpPr>
            <p:nvPr/>
          </p:nvSpPr>
          <p:spPr bwMode="auto">
            <a:xfrm>
              <a:off x="4198938" y="2605088"/>
              <a:ext cx="130175" cy="1301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411"/>
            <p:cNvSpPr>
              <a:spLocks noChangeShapeType="1"/>
            </p:cNvSpPr>
            <p:nvPr/>
          </p:nvSpPr>
          <p:spPr bwMode="auto">
            <a:xfrm>
              <a:off x="4198938" y="2644775"/>
              <a:ext cx="130175" cy="1317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412"/>
            <p:cNvSpPr>
              <a:spLocks noChangeShapeType="1"/>
            </p:cNvSpPr>
            <p:nvPr/>
          </p:nvSpPr>
          <p:spPr bwMode="auto">
            <a:xfrm>
              <a:off x="4198938" y="2686050"/>
              <a:ext cx="130175" cy="1301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413"/>
            <p:cNvSpPr>
              <a:spLocks noChangeShapeType="1"/>
            </p:cNvSpPr>
            <p:nvPr/>
          </p:nvSpPr>
          <p:spPr bwMode="auto">
            <a:xfrm>
              <a:off x="4198938" y="2727325"/>
              <a:ext cx="130175" cy="1301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414"/>
            <p:cNvSpPr>
              <a:spLocks noChangeShapeType="1"/>
            </p:cNvSpPr>
            <p:nvPr/>
          </p:nvSpPr>
          <p:spPr bwMode="auto">
            <a:xfrm>
              <a:off x="4198938" y="2767013"/>
              <a:ext cx="130175" cy="1317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415"/>
            <p:cNvSpPr>
              <a:spLocks noChangeShapeType="1"/>
            </p:cNvSpPr>
            <p:nvPr/>
          </p:nvSpPr>
          <p:spPr bwMode="auto">
            <a:xfrm>
              <a:off x="4198938" y="2808288"/>
              <a:ext cx="130175" cy="1301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416"/>
            <p:cNvSpPr>
              <a:spLocks noChangeShapeType="1"/>
            </p:cNvSpPr>
            <p:nvPr/>
          </p:nvSpPr>
          <p:spPr bwMode="auto">
            <a:xfrm>
              <a:off x="4198938" y="2847975"/>
              <a:ext cx="130175" cy="1317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417"/>
            <p:cNvSpPr>
              <a:spLocks noChangeShapeType="1"/>
            </p:cNvSpPr>
            <p:nvPr/>
          </p:nvSpPr>
          <p:spPr bwMode="auto">
            <a:xfrm>
              <a:off x="4198938" y="2889250"/>
              <a:ext cx="107950" cy="107950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418"/>
            <p:cNvSpPr>
              <a:spLocks noChangeShapeType="1"/>
            </p:cNvSpPr>
            <p:nvPr/>
          </p:nvSpPr>
          <p:spPr bwMode="auto">
            <a:xfrm>
              <a:off x="4198938" y="2930525"/>
              <a:ext cx="66675" cy="666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419"/>
            <p:cNvSpPr>
              <a:spLocks noChangeShapeType="1"/>
            </p:cNvSpPr>
            <p:nvPr/>
          </p:nvSpPr>
          <p:spPr bwMode="auto">
            <a:xfrm>
              <a:off x="4198938" y="2970213"/>
              <a:ext cx="25400" cy="26988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420"/>
            <p:cNvSpPr>
              <a:spLocks noChangeShapeType="1"/>
            </p:cNvSpPr>
            <p:nvPr/>
          </p:nvSpPr>
          <p:spPr bwMode="auto">
            <a:xfrm>
              <a:off x="4198938" y="1995488"/>
              <a:ext cx="130175" cy="1301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421"/>
            <p:cNvSpPr>
              <a:spLocks noChangeShapeType="1"/>
            </p:cNvSpPr>
            <p:nvPr/>
          </p:nvSpPr>
          <p:spPr bwMode="auto">
            <a:xfrm>
              <a:off x="4238625" y="1995488"/>
              <a:ext cx="90488" cy="88900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422"/>
            <p:cNvSpPr>
              <a:spLocks noChangeShapeType="1"/>
            </p:cNvSpPr>
            <p:nvPr/>
          </p:nvSpPr>
          <p:spPr bwMode="auto">
            <a:xfrm>
              <a:off x="4279900" y="1995488"/>
              <a:ext cx="49213" cy="4921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423"/>
            <p:cNvSpPr>
              <a:spLocks noChangeShapeType="1"/>
            </p:cNvSpPr>
            <p:nvPr/>
          </p:nvSpPr>
          <p:spPr bwMode="auto">
            <a:xfrm>
              <a:off x="4319588" y="1995488"/>
              <a:ext cx="9525" cy="7938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424"/>
            <p:cNvSpPr>
              <a:spLocks noChangeArrowheads="1"/>
            </p:cNvSpPr>
            <p:nvPr/>
          </p:nvSpPr>
          <p:spPr bwMode="auto">
            <a:xfrm>
              <a:off x="4197350" y="1993900"/>
              <a:ext cx="133350" cy="1004888"/>
            </a:xfrm>
            <a:prstGeom prst="rect">
              <a:avLst/>
            </a:prstGeom>
            <a:noFill/>
            <a:ln w="4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425"/>
            <p:cNvSpPr>
              <a:spLocks noChangeArrowheads="1"/>
            </p:cNvSpPr>
            <p:nvPr/>
          </p:nvSpPr>
          <p:spPr bwMode="auto">
            <a:xfrm>
              <a:off x="4464050" y="2193925"/>
              <a:ext cx="133350" cy="804863"/>
            </a:xfrm>
            <a:prstGeom prst="rect">
              <a:avLst/>
            </a:prstGeom>
            <a:solidFill>
              <a:srgbClr val="FF0000"/>
            </a:solidFill>
            <a:ln w="4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426"/>
            <p:cNvSpPr>
              <a:spLocks noChangeShapeType="1"/>
            </p:cNvSpPr>
            <p:nvPr/>
          </p:nvSpPr>
          <p:spPr bwMode="auto">
            <a:xfrm>
              <a:off x="4464050" y="2195513"/>
              <a:ext cx="131763" cy="1301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427"/>
            <p:cNvSpPr>
              <a:spLocks noChangeShapeType="1"/>
            </p:cNvSpPr>
            <p:nvPr/>
          </p:nvSpPr>
          <p:spPr bwMode="auto">
            <a:xfrm>
              <a:off x="4464050" y="2236788"/>
              <a:ext cx="131763" cy="1301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428"/>
            <p:cNvSpPr>
              <a:spLocks noChangeShapeType="1"/>
            </p:cNvSpPr>
            <p:nvPr/>
          </p:nvSpPr>
          <p:spPr bwMode="auto">
            <a:xfrm>
              <a:off x="4464050" y="2276475"/>
              <a:ext cx="131763" cy="1317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429"/>
            <p:cNvSpPr>
              <a:spLocks noChangeShapeType="1"/>
            </p:cNvSpPr>
            <p:nvPr/>
          </p:nvSpPr>
          <p:spPr bwMode="auto">
            <a:xfrm>
              <a:off x="4464050" y="2317750"/>
              <a:ext cx="131763" cy="1301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430"/>
            <p:cNvSpPr>
              <a:spLocks noChangeShapeType="1"/>
            </p:cNvSpPr>
            <p:nvPr/>
          </p:nvSpPr>
          <p:spPr bwMode="auto">
            <a:xfrm>
              <a:off x="4464050" y="2357438"/>
              <a:ext cx="131763" cy="1317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431"/>
            <p:cNvSpPr>
              <a:spLocks noChangeShapeType="1"/>
            </p:cNvSpPr>
            <p:nvPr/>
          </p:nvSpPr>
          <p:spPr bwMode="auto">
            <a:xfrm>
              <a:off x="4464050" y="2398713"/>
              <a:ext cx="131763" cy="1317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432"/>
            <p:cNvSpPr>
              <a:spLocks noChangeShapeType="1"/>
            </p:cNvSpPr>
            <p:nvPr/>
          </p:nvSpPr>
          <p:spPr bwMode="auto">
            <a:xfrm>
              <a:off x="4464050" y="2439988"/>
              <a:ext cx="131763" cy="1301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433"/>
            <p:cNvSpPr>
              <a:spLocks noChangeShapeType="1"/>
            </p:cNvSpPr>
            <p:nvPr/>
          </p:nvSpPr>
          <p:spPr bwMode="auto">
            <a:xfrm>
              <a:off x="4464050" y="2479675"/>
              <a:ext cx="131763" cy="1317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434"/>
            <p:cNvSpPr>
              <a:spLocks noChangeShapeType="1"/>
            </p:cNvSpPr>
            <p:nvPr/>
          </p:nvSpPr>
          <p:spPr bwMode="auto">
            <a:xfrm>
              <a:off x="4464050" y="2520950"/>
              <a:ext cx="131763" cy="1301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435"/>
            <p:cNvSpPr>
              <a:spLocks noChangeShapeType="1"/>
            </p:cNvSpPr>
            <p:nvPr/>
          </p:nvSpPr>
          <p:spPr bwMode="auto">
            <a:xfrm>
              <a:off x="4464050" y="2562225"/>
              <a:ext cx="131763" cy="1301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436"/>
            <p:cNvSpPr>
              <a:spLocks noChangeShapeType="1"/>
            </p:cNvSpPr>
            <p:nvPr/>
          </p:nvSpPr>
          <p:spPr bwMode="auto">
            <a:xfrm>
              <a:off x="4464050" y="2601913"/>
              <a:ext cx="131763" cy="1317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437"/>
            <p:cNvSpPr>
              <a:spLocks noChangeShapeType="1"/>
            </p:cNvSpPr>
            <p:nvPr/>
          </p:nvSpPr>
          <p:spPr bwMode="auto">
            <a:xfrm>
              <a:off x="4464050" y="2643188"/>
              <a:ext cx="131763" cy="1301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438"/>
            <p:cNvSpPr>
              <a:spLocks noChangeShapeType="1"/>
            </p:cNvSpPr>
            <p:nvPr/>
          </p:nvSpPr>
          <p:spPr bwMode="auto">
            <a:xfrm>
              <a:off x="4464050" y="2682875"/>
              <a:ext cx="131763" cy="1317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439"/>
            <p:cNvSpPr>
              <a:spLocks noChangeShapeType="1"/>
            </p:cNvSpPr>
            <p:nvPr/>
          </p:nvSpPr>
          <p:spPr bwMode="auto">
            <a:xfrm>
              <a:off x="4464050" y="2724150"/>
              <a:ext cx="131763" cy="1301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440"/>
            <p:cNvSpPr>
              <a:spLocks noChangeShapeType="1"/>
            </p:cNvSpPr>
            <p:nvPr/>
          </p:nvSpPr>
          <p:spPr bwMode="auto">
            <a:xfrm>
              <a:off x="4464050" y="2765425"/>
              <a:ext cx="131763" cy="1301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441"/>
            <p:cNvSpPr>
              <a:spLocks noChangeShapeType="1"/>
            </p:cNvSpPr>
            <p:nvPr/>
          </p:nvSpPr>
          <p:spPr bwMode="auto">
            <a:xfrm>
              <a:off x="4464050" y="2805113"/>
              <a:ext cx="131763" cy="1317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442"/>
            <p:cNvSpPr>
              <a:spLocks noChangeShapeType="1"/>
            </p:cNvSpPr>
            <p:nvPr/>
          </p:nvSpPr>
          <p:spPr bwMode="auto">
            <a:xfrm>
              <a:off x="4464050" y="2846388"/>
              <a:ext cx="131763" cy="1301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443"/>
            <p:cNvSpPr>
              <a:spLocks noChangeShapeType="1"/>
            </p:cNvSpPr>
            <p:nvPr/>
          </p:nvSpPr>
          <p:spPr bwMode="auto">
            <a:xfrm>
              <a:off x="4464050" y="2886075"/>
              <a:ext cx="111125" cy="11112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444"/>
            <p:cNvSpPr>
              <a:spLocks noChangeShapeType="1"/>
            </p:cNvSpPr>
            <p:nvPr/>
          </p:nvSpPr>
          <p:spPr bwMode="auto">
            <a:xfrm>
              <a:off x="4464050" y="2927350"/>
              <a:ext cx="69850" cy="69850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45"/>
            <p:cNvSpPr>
              <a:spLocks noChangeShapeType="1"/>
            </p:cNvSpPr>
            <p:nvPr/>
          </p:nvSpPr>
          <p:spPr bwMode="auto">
            <a:xfrm>
              <a:off x="4464050" y="2968625"/>
              <a:ext cx="30163" cy="285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46"/>
            <p:cNvSpPr>
              <a:spLocks noChangeShapeType="1"/>
            </p:cNvSpPr>
            <p:nvPr/>
          </p:nvSpPr>
          <p:spPr bwMode="auto">
            <a:xfrm>
              <a:off x="4464050" y="2195513"/>
              <a:ext cx="131763" cy="1301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447"/>
            <p:cNvSpPr>
              <a:spLocks noChangeShapeType="1"/>
            </p:cNvSpPr>
            <p:nvPr/>
          </p:nvSpPr>
          <p:spPr bwMode="auto">
            <a:xfrm>
              <a:off x="4505325" y="2195513"/>
              <a:ext cx="90488" cy="90488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448"/>
            <p:cNvSpPr>
              <a:spLocks noChangeShapeType="1"/>
            </p:cNvSpPr>
            <p:nvPr/>
          </p:nvSpPr>
          <p:spPr bwMode="auto">
            <a:xfrm>
              <a:off x="4546600" y="2195513"/>
              <a:ext cx="49213" cy="4921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449"/>
            <p:cNvSpPr>
              <a:spLocks noChangeShapeType="1"/>
            </p:cNvSpPr>
            <p:nvPr/>
          </p:nvSpPr>
          <p:spPr bwMode="auto">
            <a:xfrm>
              <a:off x="4586288" y="2195513"/>
              <a:ext cx="9525" cy="952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450"/>
            <p:cNvSpPr>
              <a:spLocks noChangeArrowheads="1"/>
            </p:cNvSpPr>
            <p:nvPr/>
          </p:nvSpPr>
          <p:spPr bwMode="auto">
            <a:xfrm>
              <a:off x="4464050" y="2193925"/>
              <a:ext cx="133350" cy="804863"/>
            </a:xfrm>
            <a:prstGeom prst="rect">
              <a:avLst/>
            </a:prstGeom>
            <a:noFill/>
            <a:ln w="4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6" name="Line 462"/>
            <p:cNvSpPr>
              <a:spLocks noChangeShapeType="1"/>
            </p:cNvSpPr>
            <p:nvPr/>
          </p:nvSpPr>
          <p:spPr bwMode="auto">
            <a:xfrm flipV="1">
              <a:off x="2730500" y="2998788"/>
              <a:ext cx="0" cy="4286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7" name="Line 463"/>
            <p:cNvSpPr>
              <a:spLocks noChangeShapeType="1"/>
            </p:cNvSpPr>
            <p:nvPr/>
          </p:nvSpPr>
          <p:spPr bwMode="auto">
            <a:xfrm flipV="1">
              <a:off x="3063875" y="2998788"/>
              <a:ext cx="0" cy="2063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8" name="Line 464"/>
            <p:cNvSpPr>
              <a:spLocks noChangeShapeType="1"/>
            </p:cNvSpPr>
            <p:nvPr/>
          </p:nvSpPr>
          <p:spPr bwMode="auto">
            <a:xfrm flipV="1">
              <a:off x="3397250" y="2998788"/>
              <a:ext cx="0" cy="4286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" name="Line 465"/>
            <p:cNvSpPr>
              <a:spLocks noChangeShapeType="1"/>
            </p:cNvSpPr>
            <p:nvPr/>
          </p:nvSpPr>
          <p:spPr bwMode="auto">
            <a:xfrm flipV="1">
              <a:off x="3730625" y="2998788"/>
              <a:ext cx="0" cy="2063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7" name="Line 466"/>
            <p:cNvSpPr>
              <a:spLocks noChangeShapeType="1"/>
            </p:cNvSpPr>
            <p:nvPr/>
          </p:nvSpPr>
          <p:spPr bwMode="auto">
            <a:xfrm flipV="1">
              <a:off x="4064000" y="2998788"/>
              <a:ext cx="0" cy="4286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8" name="Line 467"/>
            <p:cNvSpPr>
              <a:spLocks noChangeShapeType="1"/>
            </p:cNvSpPr>
            <p:nvPr/>
          </p:nvSpPr>
          <p:spPr bwMode="auto">
            <a:xfrm flipV="1">
              <a:off x="4397375" y="2998788"/>
              <a:ext cx="0" cy="2063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9" name="Line 468"/>
            <p:cNvSpPr>
              <a:spLocks noChangeShapeType="1"/>
            </p:cNvSpPr>
            <p:nvPr/>
          </p:nvSpPr>
          <p:spPr bwMode="auto">
            <a:xfrm flipV="1">
              <a:off x="4730750" y="2998788"/>
              <a:ext cx="0" cy="4286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52" name="Line 471"/>
            <p:cNvSpPr>
              <a:spLocks noChangeShapeType="1"/>
            </p:cNvSpPr>
            <p:nvPr/>
          </p:nvSpPr>
          <p:spPr bwMode="auto">
            <a:xfrm>
              <a:off x="1512112" y="2998788"/>
              <a:ext cx="3420000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64" name="Line 483"/>
            <p:cNvSpPr>
              <a:spLocks noChangeShapeType="1"/>
            </p:cNvSpPr>
            <p:nvPr/>
          </p:nvSpPr>
          <p:spPr bwMode="auto">
            <a:xfrm flipV="1">
              <a:off x="2463800" y="827087"/>
              <a:ext cx="0" cy="217170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68" name="Rectangle 487"/>
            <p:cNvSpPr>
              <a:spLocks noChangeArrowheads="1"/>
            </p:cNvSpPr>
            <p:nvPr/>
          </p:nvSpPr>
          <p:spPr bwMode="auto">
            <a:xfrm>
              <a:off x="4283968" y="920974"/>
              <a:ext cx="230188" cy="88900"/>
            </a:xfrm>
            <a:prstGeom prst="rect">
              <a:avLst/>
            </a:pr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69" name="Line 488"/>
            <p:cNvSpPr>
              <a:spLocks noChangeShapeType="1"/>
            </p:cNvSpPr>
            <p:nvPr/>
          </p:nvSpPr>
          <p:spPr bwMode="auto">
            <a:xfrm>
              <a:off x="4285556" y="922561"/>
              <a:ext cx="85725" cy="857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70" name="Line 489"/>
            <p:cNvSpPr>
              <a:spLocks noChangeShapeType="1"/>
            </p:cNvSpPr>
            <p:nvPr/>
          </p:nvSpPr>
          <p:spPr bwMode="auto">
            <a:xfrm>
              <a:off x="4285556" y="962249"/>
              <a:ext cx="46038" cy="460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71" name="Line 490"/>
            <p:cNvSpPr>
              <a:spLocks noChangeShapeType="1"/>
            </p:cNvSpPr>
            <p:nvPr/>
          </p:nvSpPr>
          <p:spPr bwMode="auto">
            <a:xfrm>
              <a:off x="4285556" y="1003524"/>
              <a:ext cx="4763" cy="476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72" name="Line 491"/>
            <p:cNvSpPr>
              <a:spLocks noChangeShapeType="1"/>
            </p:cNvSpPr>
            <p:nvPr/>
          </p:nvSpPr>
          <p:spPr bwMode="auto">
            <a:xfrm>
              <a:off x="4285556" y="922561"/>
              <a:ext cx="85725" cy="857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73" name="Line 492"/>
            <p:cNvSpPr>
              <a:spLocks noChangeShapeType="1"/>
            </p:cNvSpPr>
            <p:nvPr/>
          </p:nvSpPr>
          <p:spPr bwMode="auto">
            <a:xfrm>
              <a:off x="4325243" y="922561"/>
              <a:ext cx="87313" cy="857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74" name="Line 493"/>
            <p:cNvSpPr>
              <a:spLocks noChangeShapeType="1"/>
            </p:cNvSpPr>
            <p:nvPr/>
          </p:nvSpPr>
          <p:spPr bwMode="auto">
            <a:xfrm>
              <a:off x="4366518" y="922561"/>
              <a:ext cx="85725" cy="857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75" name="Line 494"/>
            <p:cNvSpPr>
              <a:spLocks noChangeShapeType="1"/>
            </p:cNvSpPr>
            <p:nvPr/>
          </p:nvSpPr>
          <p:spPr bwMode="auto">
            <a:xfrm>
              <a:off x="4407793" y="922561"/>
              <a:ext cx="85725" cy="857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76" name="Line 495"/>
            <p:cNvSpPr>
              <a:spLocks noChangeShapeType="1"/>
            </p:cNvSpPr>
            <p:nvPr/>
          </p:nvSpPr>
          <p:spPr bwMode="auto">
            <a:xfrm>
              <a:off x="4447481" y="922561"/>
              <a:ext cx="66675" cy="666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77" name="Line 496"/>
            <p:cNvSpPr>
              <a:spLocks noChangeShapeType="1"/>
            </p:cNvSpPr>
            <p:nvPr/>
          </p:nvSpPr>
          <p:spPr bwMode="auto">
            <a:xfrm>
              <a:off x="4488756" y="922561"/>
              <a:ext cx="25400" cy="254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78" name="Rectangle 497"/>
            <p:cNvSpPr>
              <a:spLocks noChangeArrowheads="1"/>
            </p:cNvSpPr>
            <p:nvPr/>
          </p:nvSpPr>
          <p:spPr bwMode="auto">
            <a:xfrm>
              <a:off x="4283968" y="920974"/>
              <a:ext cx="230188" cy="88900"/>
            </a:xfrm>
            <a:prstGeom prst="rect">
              <a:avLst/>
            </a:prstGeom>
            <a:noFill/>
            <a:ln w="4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79" name="Rectangle 498"/>
            <p:cNvSpPr>
              <a:spLocks noChangeArrowheads="1"/>
            </p:cNvSpPr>
            <p:nvPr/>
          </p:nvSpPr>
          <p:spPr bwMode="auto">
            <a:xfrm>
              <a:off x="4518918" y="906686"/>
              <a:ext cx="920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80" name="Rectangle 499"/>
            <p:cNvSpPr>
              <a:spLocks noChangeArrowheads="1"/>
            </p:cNvSpPr>
            <p:nvPr/>
          </p:nvSpPr>
          <p:spPr bwMode="auto">
            <a:xfrm>
              <a:off x="4547493" y="906686"/>
              <a:ext cx="288541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sz="900" dirty="0" smtClean="0">
                  <a:solidFill>
                    <a:srgbClr val="000000"/>
                  </a:solidFill>
                  <a:latin typeface="Arabic Transparent" charset="0"/>
                  <a:cs typeface="Arial" pitchFamily="34" charset="0"/>
                </a:rPr>
                <a:t>TCT1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81" name="Rectangle 500"/>
            <p:cNvSpPr>
              <a:spLocks noChangeArrowheads="1"/>
            </p:cNvSpPr>
            <p:nvPr/>
          </p:nvSpPr>
          <p:spPr bwMode="auto">
            <a:xfrm>
              <a:off x="4283968" y="1052736"/>
              <a:ext cx="230188" cy="88900"/>
            </a:xfrm>
            <a:prstGeom prst="rect">
              <a:avLst/>
            </a:prstGeom>
            <a:solidFill>
              <a:srgbClr val="FF0000"/>
            </a:solidFill>
            <a:ln w="4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82" name="Line 501"/>
            <p:cNvSpPr>
              <a:spLocks noChangeShapeType="1"/>
            </p:cNvSpPr>
            <p:nvPr/>
          </p:nvSpPr>
          <p:spPr bwMode="auto">
            <a:xfrm>
              <a:off x="4285556" y="1052736"/>
              <a:ext cx="85725" cy="8731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83" name="Line 502"/>
            <p:cNvSpPr>
              <a:spLocks noChangeShapeType="1"/>
            </p:cNvSpPr>
            <p:nvPr/>
          </p:nvSpPr>
          <p:spPr bwMode="auto">
            <a:xfrm>
              <a:off x="4285556" y="1094011"/>
              <a:ext cx="46038" cy="46038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84" name="Line 503"/>
            <p:cNvSpPr>
              <a:spLocks noChangeShapeType="1"/>
            </p:cNvSpPr>
            <p:nvPr/>
          </p:nvSpPr>
          <p:spPr bwMode="auto">
            <a:xfrm>
              <a:off x="4285556" y="1135286"/>
              <a:ext cx="4763" cy="47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85" name="Line 504"/>
            <p:cNvSpPr>
              <a:spLocks noChangeShapeType="1"/>
            </p:cNvSpPr>
            <p:nvPr/>
          </p:nvSpPr>
          <p:spPr bwMode="auto">
            <a:xfrm>
              <a:off x="4285556" y="1052736"/>
              <a:ext cx="85725" cy="8731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86" name="Line 505"/>
            <p:cNvSpPr>
              <a:spLocks noChangeShapeType="1"/>
            </p:cNvSpPr>
            <p:nvPr/>
          </p:nvSpPr>
          <p:spPr bwMode="auto">
            <a:xfrm>
              <a:off x="4325243" y="1052736"/>
              <a:ext cx="87313" cy="8731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87" name="Line 506"/>
            <p:cNvSpPr>
              <a:spLocks noChangeShapeType="1"/>
            </p:cNvSpPr>
            <p:nvPr/>
          </p:nvSpPr>
          <p:spPr bwMode="auto">
            <a:xfrm>
              <a:off x="4366518" y="1052736"/>
              <a:ext cx="85725" cy="8731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88" name="Line 507"/>
            <p:cNvSpPr>
              <a:spLocks noChangeShapeType="1"/>
            </p:cNvSpPr>
            <p:nvPr/>
          </p:nvSpPr>
          <p:spPr bwMode="auto">
            <a:xfrm>
              <a:off x="4407793" y="1052736"/>
              <a:ext cx="85725" cy="8731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89" name="Line 508"/>
            <p:cNvSpPr>
              <a:spLocks noChangeShapeType="1"/>
            </p:cNvSpPr>
            <p:nvPr/>
          </p:nvSpPr>
          <p:spPr bwMode="auto">
            <a:xfrm>
              <a:off x="4447481" y="1052736"/>
              <a:ext cx="66675" cy="666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90" name="Line 509"/>
            <p:cNvSpPr>
              <a:spLocks noChangeShapeType="1"/>
            </p:cNvSpPr>
            <p:nvPr/>
          </p:nvSpPr>
          <p:spPr bwMode="auto">
            <a:xfrm>
              <a:off x="4488756" y="1052736"/>
              <a:ext cx="25400" cy="25400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91" name="Rectangle 510"/>
            <p:cNvSpPr>
              <a:spLocks noChangeArrowheads="1"/>
            </p:cNvSpPr>
            <p:nvPr/>
          </p:nvSpPr>
          <p:spPr bwMode="auto">
            <a:xfrm>
              <a:off x="4283968" y="1052736"/>
              <a:ext cx="230188" cy="88900"/>
            </a:xfrm>
            <a:prstGeom prst="rect">
              <a:avLst/>
            </a:prstGeom>
            <a:noFill/>
            <a:ln w="4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92" name="Rectangle 511"/>
            <p:cNvSpPr>
              <a:spLocks noChangeArrowheads="1"/>
            </p:cNvSpPr>
            <p:nvPr/>
          </p:nvSpPr>
          <p:spPr bwMode="auto">
            <a:xfrm>
              <a:off x="4518918" y="1036861"/>
              <a:ext cx="920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93" name="Rectangle 512"/>
            <p:cNvSpPr>
              <a:spLocks noChangeArrowheads="1"/>
            </p:cNvSpPr>
            <p:nvPr/>
          </p:nvSpPr>
          <p:spPr bwMode="auto">
            <a:xfrm>
              <a:off x="4547493" y="1036861"/>
              <a:ext cx="288541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sz="900" dirty="0" smtClean="0">
                  <a:solidFill>
                    <a:srgbClr val="000000"/>
                  </a:solidFill>
                  <a:latin typeface="Arabic Transparent" charset="0"/>
                  <a:cs typeface="Arial" pitchFamily="34" charset="0"/>
                </a:rPr>
                <a:t>TCT2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23" name="Gruppo 522"/>
          <p:cNvGrpSpPr/>
          <p:nvPr/>
        </p:nvGrpSpPr>
        <p:grpSpPr>
          <a:xfrm>
            <a:off x="5292080" y="908720"/>
            <a:ext cx="3270249" cy="2708399"/>
            <a:chOff x="5910263" y="548680"/>
            <a:chExt cx="3270249" cy="2708399"/>
          </a:xfrm>
        </p:grpSpPr>
        <p:pic>
          <p:nvPicPr>
            <p:cNvPr id="524" name="Picture 51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0263" y="764704"/>
              <a:ext cx="3233737" cy="2492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25" name="Rettangolo 524"/>
            <p:cNvSpPr/>
            <p:nvPr/>
          </p:nvSpPr>
          <p:spPr bwMode="auto">
            <a:xfrm>
              <a:off x="5940152" y="548680"/>
              <a:ext cx="3240360" cy="2664296"/>
            </a:xfrm>
            <a:prstGeom prst="rect">
              <a:avLst/>
            </a:prstGeom>
            <a:solidFill>
              <a:srgbClr val="FFFFFF">
                <a:alpha val="65098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28" name="Gruppo 527"/>
          <p:cNvGrpSpPr/>
          <p:nvPr/>
        </p:nvGrpSpPr>
        <p:grpSpPr>
          <a:xfrm>
            <a:off x="4644008" y="4509120"/>
            <a:ext cx="1750094" cy="1487271"/>
            <a:chOff x="4910138" y="4014788"/>
            <a:chExt cx="3152775" cy="2386353"/>
          </a:xfrm>
        </p:grpSpPr>
        <p:sp>
          <p:nvSpPr>
            <p:cNvPr id="14797" name="Freeform 516"/>
            <p:cNvSpPr>
              <a:spLocks/>
            </p:cNvSpPr>
            <p:nvPr/>
          </p:nvSpPr>
          <p:spPr bwMode="auto">
            <a:xfrm>
              <a:off x="5273675" y="5394325"/>
              <a:ext cx="1174750" cy="285750"/>
            </a:xfrm>
            <a:custGeom>
              <a:avLst/>
              <a:gdLst>
                <a:gd name="T0" fmla="*/ 0 w 740"/>
                <a:gd name="T1" fmla="*/ 180 h 180"/>
                <a:gd name="T2" fmla="*/ 740 w 740"/>
                <a:gd name="T3" fmla="*/ 180 h 180"/>
                <a:gd name="T4" fmla="*/ 740 w 740"/>
                <a:gd name="T5" fmla="*/ 180 h 180"/>
                <a:gd name="T6" fmla="*/ 740 w 740"/>
                <a:gd name="T7" fmla="*/ 47 h 180"/>
                <a:gd name="T8" fmla="*/ 740 w 740"/>
                <a:gd name="T9" fmla="*/ 0 h 180"/>
                <a:gd name="T10" fmla="*/ 740 w 740"/>
                <a:gd name="T11" fmla="*/ 0 h 180"/>
                <a:gd name="T12" fmla="*/ 0 w 740"/>
                <a:gd name="T13" fmla="*/ 0 h 180"/>
                <a:gd name="T14" fmla="*/ 0 w 740"/>
                <a:gd name="T15" fmla="*/ 0 h 180"/>
                <a:gd name="T16" fmla="*/ 0 w 740"/>
                <a:gd name="T17" fmla="*/ 47 h 180"/>
                <a:gd name="T18" fmla="*/ 0 w 740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0" h="180">
                  <a:moveTo>
                    <a:pt x="0" y="180"/>
                  </a:moveTo>
                  <a:lnTo>
                    <a:pt x="740" y="180"/>
                  </a:lnTo>
                  <a:lnTo>
                    <a:pt x="740" y="180"/>
                  </a:lnTo>
                  <a:lnTo>
                    <a:pt x="740" y="47"/>
                  </a:lnTo>
                  <a:lnTo>
                    <a:pt x="740" y="0"/>
                  </a:lnTo>
                  <a:lnTo>
                    <a:pt x="74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0" y="180"/>
                  </a:lnTo>
                </a:path>
              </a:pathLst>
            </a:custGeom>
            <a:noFill/>
            <a:ln w="4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4798" name="Line 517"/>
            <p:cNvSpPr>
              <a:spLocks noChangeShapeType="1"/>
            </p:cNvSpPr>
            <p:nvPr/>
          </p:nvSpPr>
          <p:spPr bwMode="auto">
            <a:xfrm>
              <a:off x="5273675" y="5680075"/>
              <a:ext cx="0" cy="0"/>
            </a:xfrm>
            <a:prstGeom prst="line">
              <a:avLst/>
            </a:prstGeom>
            <a:noFill/>
            <a:ln w="4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4799" name="Line 518"/>
            <p:cNvSpPr>
              <a:spLocks noChangeShapeType="1"/>
            </p:cNvSpPr>
            <p:nvPr/>
          </p:nvSpPr>
          <p:spPr bwMode="auto">
            <a:xfrm flipH="1">
              <a:off x="5273675" y="5468938"/>
              <a:ext cx="1174750" cy="0"/>
            </a:xfrm>
            <a:prstGeom prst="line">
              <a:avLst/>
            </a:prstGeom>
            <a:noFill/>
            <a:ln w="4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4800" name="Line 519"/>
            <p:cNvSpPr>
              <a:spLocks noChangeShapeType="1"/>
            </p:cNvSpPr>
            <p:nvPr/>
          </p:nvSpPr>
          <p:spPr bwMode="auto">
            <a:xfrm>
              <a:off x="5861050" y="5394325"/>
              <a:ext cx="0" cy="0"/>
            </a:xfrm>
            <a:prstGeom prst="line">
              <a:avLst/>
            </a:prstGeom>
            <a:noFill/>
            <a:ln w="4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4801" name="Line 520"/>
            <p:cNvSpPr>
              <a:spLocks noChangeShapeType="1"/>
            </p:cNvSpPr>
            <p:nvPr/>
          </p:nvSpPr>
          <p:spPr bwMode="auto">
            <a:xfrm>
              <a:off x="5861050" y="5680075"/>
              <a:ext cx="0" cy="0"/>
            </a:xfrm>
            <a:prstGeom prst="line">
              <a:avLst/>
            </a:prstGeom>
            <a:noFill/>
            <a:ln w="4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4802" name="Line 521"/>
            <p:cNvSpPr>
              <a:spLocks noChangeShapeType="1"/>
            </p:cNvSpPr>
            <p:nvPr/>
          </p:nvSpPr>
          <p:spPr bwMode="auto">
            <a:xfrm flipV="1">
              <a:off x="5861050" y="5119688"/>
              <a:ext cx="0" cy="274637"/>
            </a:xfrm>
            <a:prstGeom prst="line">
              <a:avLst/>
            </a:prstGeom>
            <a:noFill/>
            <a:ln w="4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4803" name="Line 522"/>
            <p:cNvSpPr>
              <a:spLocks noChangeShapeType="1"/>
            </p:cNvSpPr>
            <p:nvPr/>
          </p:nvSpPr>
          <p:spPr bwMode="auto">
            <a:xfrm>
              <a:off x="5861050" y="5680075"/>
              <a:ext cx="0" cy="306387"/>
            </a:xfrm>
            <a:prstGeom prst="line">
              <a:avLst/>
            </a:prstGeom>
            <a:noFill/>
            <a:ln w="4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4804" name="Line 523"/>
            <p:cNvSpPr>
              <a:spLocks noChangeShapeType="1"/>
            </p:cNvSpPr>
            <p:nvPr/>
          </p:nvSpPr>
          <p:spPr bwMode="auto">
            <a:xfrm flipH="1">
              <a:off x="5788025" y="5119688"/>
              <a:ext cx="146050" cy="0"/>
            </a:xfrm>
            <a:prstGeom prst="line">
              <a:avLst/>
            </a:prstGeom>
            <a:noFill/>
            <a:ln w="4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4805" name="Line 524"/>
            <p:cNvSpPr>
              <a:spLocks noChangeShapeType="1"/>
            </p:cNvSpPr>
            <p:nvPr/>
          </p:nvSpPr>
          <p:spPr bwMode="auto">
            <a:xfrm flipH="1">
              <a:off x="5788025" y="5986463"/>
              <a:ext cx="146050" cy="0"/>
            </a:xfrm>
            <a:prstGeom prst="line">
              <a:avLst/>
            </a:prstGeom>
            <a:noFill/>
            <a:ln w="4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4806" name="Line 525"/>
            <p:cNvSpPr>
              <a:spLocks noChangeShapeType="1"/>
            </p:cNvSpPr>
            <p:nvPr/>
          </p:nvSpPr>
          <p:spPr bwMode="auto">
            <a:xfrm>
              <a:off x="5846763" y="4684713"/>
              <a:ext cx="28575" cy="0"/>
            </a:xfrm>
            <a:prstGeom prst="line">
              <a:avLst/>
            </a:prstGeom>
            <a:noFill/>
            <a:ln w="2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4807" name="Line 526"/>
            <p:cNvSpPr>
              <a:spLocks noChangeShapeType="1"/>
            </p:cNvSpPr>
            <p:nvPr/>
          </p:nvSpPr>
          <p:spPr bwMode="auto">
            <a:xfrm>
              <a:off x="5845175" y="4668838"/>
              <a:ext cx="31750" cy="31750"/>
            </a:xfrm>
            <a:prstGeom prst="line">
              <a:avLst/>
            </a:prstGeom>
            <a:noFill/>
            <a:ln w="2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4808" name="Line 527"/>
            <p:cNvSpPr>
              <a:spLocks noChangeShapeType="1"/>
            </p:cNvSpPr>
            <p:nvPr/>
          </p:nvSpPr>
          <p:spPr bwMode="auto">
            <a:xfrm flipH="1">
              <a:off x="5845175" y="4668838"/>
              <a:ext cx="31750" cy="31750"/>
            </a:xfrm>
            <a:prstGeom prst="line">
              <a:avLst/>
            </a:prstGeom>
            <a:noFill/>
            <a:ln w="2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4809" name="Rectangle 528"/>
            <p:cNvSpPr>
              <a:spLocks noChangeArrowheads="1"/>
            </p:cNvSpPr>
            <p:nvPr/>
          </p:nvSpPr>
          <p:spPr bwMode="auto">
            <a:xfrm>
              <a:off x="5848350" y="5468938"/>
              <a:ext cx="23813" cy="23812"/>
            </a:xfrm>
            <a:prstGeom prst="rect">
              <a:avLst/>
            </a:prstGeom>
            <a:noFill/>
            <a:ln w="2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4810" name="Line 529"/>
            <p:cNvSpPr>
              <a:spLocks noChangeShapeType="1"/>
            </p:cNvSpPr>
            <p:nvPr/>
          </p:nvSpPr>
          <p:spPr bwMode="auto">
            <a:xfrm>
              <a:off x="5845175" y="5972175"/>
              <a:ext cx="31750" cy="30162"/>
            </a:xfrm>
            <a:prstGeom prst="line">
              <a:avLst/>
            </a:prstGeom>
            <a:noFill/>
            <a:ln w="2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4811" name="Line 530"/>
            <p:cNvSpPr>
              <a:spLocks noChangeShapeType="1"/>
            </p:cNvSpPr>
            <p:nvPr/>
          </p:nvSpPr>
          <p:spPr bwMode="auto">
            <a:xfrm flipH="1">
              <a:off x="5845175" y="5972175"/>
              <a:ext cx="31750" cy="30162"/>
            </a:xfrm>
            <a:prstGeom prst="line">
              <a:avLst/>
            </a:prstGeom>
            <a:noFill/>
            <a:ln w="2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4812" name="Line 531"/>
            <p:cNvSpPr>
              <a:spLocks noChangeShapeType="1"/>
            </p:cNvSpPr>
            <p:nvPr/>
          </p:nvSpPr>
          <p:spPr bwMode="auto">
            <a:xfrm>
              <a:off x="5846763" y="5986463"/>
              <a:ext cx="28575" cy="0"/>
            </a:xfrm>
            <a:prstGeom prst="line">
              <a:avLst/>
            </a:prstGeom>
            <a:noFill/>
            <a:ln w="2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4813" name="Freeform 532"/>
            <p:cNvSpPr>
              <a:spLocks/>
            </p:cNvSpPr>
            <p:nvPr/>
          </p:nvSpPr>
          <p:spPr bwMode="auto">
            <a:xfrm>
              <a:off x="6742113" y="4572000"/>
              <a:ext cx="1173163" cy="484187"/>
            </a:xfrm>
            <a:custGeom>
              <a:avLst/>
              <a:gdLst>
                <a:gd name="T0" fmla="*/ 0 w 739"/>
                <a:gd name="T1" fmla="*/ 305 h 305"/>
                <a:gd name="T2" fmla="*/ 739 w 739"/>
                <a:gd name="T3" fmla="*/ 305 h 305"/>
                <a:gd name="T4" fmla="*/ 739 w 739"/>
                <a:gd name="T5" fmla="*/ 305 h 305"/>
                <a:gd name="T6" fmla="*/ 739 w 739"/>
                <a:gd name="T7" fmla="*/ 88 h 305"/>
                <a:gd name="T8" fmla="*/ 739 w 739"/>
                <a:gd name="T9" fmla="*/ 0 h 305"/>
                <a:gd name="T10" fmla="*/ 739 w 739"/>
                <a:gd name="T11" fmla="*/ 0 h 305"/>
                <a:gd name="T12" fmla="*/ 0 w 739"/>
                <a:gd name="T13" fmla="*/ 0 h 305"/>
                <a:gd name="T14" fmla="*/ 0 w 739"/>
                <a:gd name="T15" fmla="*/ 0 h 305"/>
                <a:gd name="T16" fmla="*/ 0 w 739"/>
                <a:gd name="T17" fmla="*/ 88 h 305"/>
                <a:gd name="T18" fmla="*/ 0 w 739"/>
                <a:gd name="T19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9" h="305">
                  <a:moveTo>
                    <a:pt x="0" y="305"/>
                  </a:moveTo>
                  <a:lnTo>
                    <a:pt x="739" y="305"/>
                  </a:lnTo>
                  <a:lnTo>
                    <a:pt x="739" y="305"/>
                  </a:lnTo>
                  <a:lnTo>
                    <a:pt x="739" y="88"/>
                  </a:lnTo>
                  <a:lnTo>
                    <a:pt x="739" y="0"/>
                  </a:lnTo>
                  <a:lnTo>
                    <a:pt x="73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0" y="305"/>
                  </a:lnTo>
                </a:path>
              </a:pathLst>
            </a:cu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4814" name="Line 533"/>
            <p:cNvSpPr>
              <a:spLocks noChangeShapeType="1"/>
            </p:cNvSpPr>
            <p:nvPr/>
          </p:nvSpPr>
          <p:spPr bwMode="auto">
            <a:xfrm>
              <a:off x="6742113" y="5056188"/>
              <a:ext cx="0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4815" name="Line 534"/>
            <p:cNvSpPr>
              <a:spLocks noChangeShapeType="1"/>
            </p:cNvSpPr>
            <p:nvPr/>
          </p:nvSpPr>
          <p:spPr bwMode="auto">
            <a:xfrm flipH="1">
              <a:off x="6742113" y="4711700"/>
              <a:ext cx="1173163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4816" name="Line 535"/>
            <p:cNvSpPr>
              <a:spLocks noChangeShapeType="1"/>
            </p:cNvSpPr>
            <p:nvPr/>
          </p:nvSpPr>
          <p:spPr bwMode="auto">
            <a:xfrm>
              <a:off x="7329488" y="4572000"/>
              <a:ext cx="0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4817" name="Line 536"/>
            <p:cNvSpPr>
              <a:spLocks noChangeShapeType="1"/>
            </p:cNvSpPr>
            <p:nvPr/>
          </p:nvSpPr>
          <p:spPr bwMode="auto">
            <a:xfrm>
              <a:off x="7329488" y="5056188"/>
              <a:ext cx="0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4818" name="Line 537"/>
            <p:cNvSpPr>
              <a:spLocks noChangeShapeType="1"/>
            </p:cNvSpPr>
            <p:nvPr/>
          </p:nvSpPr>
          <p:spPr bwMode="auto">
            <a:xfrm flipV="1">
              <a:off x="7329488" y="4267200"/>
              <a:ext cx="0" cy="30480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4819" name="Line 538"/>
            <p:cNvSpPr>
              <a:spLocks noChangeShapeType="1"/>
            </p:cNvSpPr>
            <p:nvPr/>
          </p:nvSpPr>
          <p:spPr bwMode="auto">
            <a:xfrm>
              <a:off x="7329488" y="5056188"/>
              <a:ext cx="0" cy="29051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4820" name="Line 539"/>
            <p:cNvSpPr>
              <a:spLocks noChangeShapeType="1"/>
            </p:cNvSpPr>
            <p:nvPr/>
          </p:nvSpPr>
          <p:spPr bwMode="auto">
            <a:xfrm flipH="1">
              <a:off x="7254875" y="4267200"/>
              <a:ext cx="147638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4821" name="Line 540"/>
            <p:cNvSpPr>
              <a:spLocks noChangeShapeType="1"/>
            </p:cNvSpPr>
            <p:nvPr/>
          </p:nvSpPr>
          <p:spPr bwMode="auto">
            <a:xfrm flipH="1">
              <a:off x="7254875" y="5346700"/>
              <a:ext cx="147638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4822" name="Line 541"/>
            <p:cNvSpPr>
              <a:spLocks noChangeShapeType="1"/>
            </p:cNvSpPr>
            <p:nvPr/>
          </p:nvSpPr>
          <p:spPr bwMode="auto">
            <a:xfrm>
              <a:off x="7315200" y="4746625"/>
              <a:ext cx="28575" cy="0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4823" name="Line 542"/>
            <p:cNvSpPr>
              <a:spLocks noChangeShapeType="1"/>
            </p:cNvSpPr>
            <p:nvPr/>
          </p:nvSpPr>
          <p:spPr bwMode="auto">
            <a:xfrm>
              <a:off x="7313613" y="4732338"/>
              <a:ext cx="30163" cy="30162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4824" name="Line 543"/>
            <p:cNvSpPr>
              <a:spLocks noChangeShapeType="1"/>
            </p:cNvSpPr>
            <p:nvPr/>
          </p:nvSpPr>
          <p:spPr bwMode="auto">
            <a:xfrm flipH="1">
              <a:off x="7313613" y="4732338"/>
              <a:ext cx="30163" cy="30162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4825" name="Rectangle 544"/>
            <p:cNvSpPr>
              <a:spLocks noChangeArrowheads="1"/>
            </p:cNvSpPr>
            <p:nvPr/>
          </p:nvSpPr>
          <p:spPr bwMode="auto">
            <a:xfrm>
              <a:off x="7316788" y="5221288"/>
              <a:ext cx="23813" cy="23812"/>
            </a:xfrm>
            <a:prstGeom prst="rect">
              <a:avLst/>
            </a:prstGeom>
            <a:noFill/>
            <a:ln w="2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4826" name="Line 545"/>
            <p:cNvSpPr>
              <a:spLocks noChangeShapeType="1"/>
            </p:cNvSpPr>
            <p:nvPr/>
          </p:nvSpPr>
          <p:spPr bwMode="auto">
            <a:xfrm>
              <a:off x="7313613" y="5661025"/>
              <a:ext cx="30163" cy="31750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4827" name="Line 546"/>
            <p:cNvSpPr>
              <a:spLocks noChangeShapeType="1"/>
            </p:cNvSpPr>
            <p:nvPr/>
          </p:nvSpPr>
          <p:spPr bwMode="auto">
            <a:xfrm flipH="1">
              <a:off x="7313613" y="5661025"/>
              <a:ext cx="30163" cy="31750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4828" name="Line 547"/>
            <p:cNvSpPr>
              <a:spLocks noChangeShapeType="1"/>
            </p:cNvSpPr>
            <p:nvPr/>
          </p:nvSpPr>
          <p:spPr bwMode="auto">
            <a:xfrm>
              <a:off x="7315200" y="5676900"/>
              <a:ext cx="28575" cy="0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4829" name="Rectangle 548"/>
            <p:cNvSpPr>
              <a:spLocks noChangeArrowheads="1"/>
            </p:cNvSpPr>
            <p:nvPr/>
          </p:nvSpPr>
          <p:spPr bwMode="auto">
            <a:xfrm>
              <a:off x="5832475" y="6302375"/>
              <a:ext cx="233913" cy="98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sz="400" dirty="0" smtClean="0">
                  <a:solidFill>
                    <a:srgbClr val="000000"/>
                  </a:solidFill>
                  <a:latin typeface="Arabic Transparent" charset="0"/>
                  <a:cs typeface="Arial" pitchFamily="34" charset="0"/>
                </a:rPr>
                <a:t>TCT1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30" name="Rectangle 549"/>
            <p:cNvSpPr>
              <a:spLocks noChangeArrowheads="1"/>
            </p:cNvSpPr>
            <p:nvPr/>
          </p:nvSpPr>
          <p:spPr bwMode="auto">
            <a:xfrm>
              <a:off x="7297738" y="6302375"/>
              <a:ext cx="233913" cy="98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sz="400" dirty="0" smtClean="0">
                  <a:solidFill>
                    <a:srgbClr val="000000"/>
                  </a:solidFill>
                  <a:latin typeface="Arabic Transparent" charset="0"/>
                  <a:cs typeface="Arial" pitchFamily="34" charset="0"/>
                </a:rPr>
                <a:t>TCT2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31" name="Rectangle 550"/>
            <p:cNvSpPr>
              <a:spLocks noChangeArrowheads="1"/>
            </p:cNvSpPr>
            <p:nvPr/>
          </p:nvSpPr>
          <p:spPr bwMode="auto">
            <a:xfrm>
              <a:off x="4910138" y="6184900"/>
              <a:ext cx="155940" cy="98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600</a:t>
              </a: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32" name="Rectangle 551"/>
            <p:cNvSpPr>
              <a:spLocks noChangeArrowheads="1"/>
            </p:cNvSpPr>
            <p:nvPr/>
          </p:nvSpPr>
          <p:spPr bwMode="auto">
            <a:xfrm>
              <a:off x="4910138" y="5749925"/>
              <a:ext cx="155940" cy="98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650</a:t>
              </a: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33" name="Rectangle 552"/>
            <p:cNvSpPr>
              <a:spLocks noChangeArrowheads="1"/>
            </p:cNvSpPr>
            <p:nvPr/>
          </p:nvSpPr>
          <p:spPr bwMode="auto">
            <a:xfrm>
              <a:off x="4910138" y="5316538"/>
              <a:ext cx="155940" cy="98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700</a:t>
              </a: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34" name="Rectangle 553"/>
            <p:cNvSpPr>
              <a:spLocks noChangeArrowheads="1"/>
            </p:cNvSpPr>
            <p:nvPr/>
          </p:nvSpPr>
          <p:spPr bwMode="auto">
            <a:xfrm>
              <a:off x="4910138" y="4883150"/>
              <a:ext cx="155940" cy="98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750</a:t>
              </a: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35" name="Rectangle 554"/>
            <p:cNvSpPr>
              <a:spLocks noChangeArrowheads="1"/>
            </p:cNvSpPr>
            <p:nvPr/>
          </p:nvSpPr>
          <p:spPr bwMode="auto">
            <a:xfrm>
              <a:off x="4910138" y="4449763"/>
              <a:ext cx="155940" cy="98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800</a:t>
              </a: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36" name="Rectangle 555"/>
            <p:cNvSpPr>
              <a:spLocks noChangeArrowheads="1"/>
            </p:cNvSpPr>
            <p:nvPr/>
          </p:nvSpPr>
          <p:spPr bwMode="auto">
            <a:xfrm>
              <a:off x="4910138" y="4014788"/>
              <a:ext cx="155940" cy="98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850</a:t>
              </a: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37" name="Line 556"/>
            <p:cNvSpPr>
              <a:spLocks noChangeShapeType="1"/>
            </p:cNvSpPr>
            <p:nvPr/>
          </p:nvSpPr>
          <p:spPr bwMode="auto">
            <a:xfrm flipV="1">
              <a:off x="5861050" y="6238875"/>
              <a:ext cx="0" cy="4286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4838" name="Line 557"/>
            <p:cNvSpPr>
              <a:spLocks noChangeShapeType="1"/>
            </p:cNvSpPr>
            <p:nvPr/>
          </p:nvSpPr>
          <p:spPr bwMode="auto">
            <a:xfrm flipV="1">
              <a:off x="7329488" y="6238875"/>
              <a:ext cx="0" cy="4286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4839" name="Line 558"/>
            <p:cNvSpPr>
              <a:spLocks noChangeShapeType="1"/>
            </p:cNvSpPr>
            <p:nvPr/>
          </p:nvSpPr>
          <p:spPr bwMode="auto">
            <a:xfrm>
              <a:off x="5127625" y="6238875"/>
              <a:ext cx="2935288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4840" name="Line 559"/>
            <p:cNvSpPr>
              <a:spLocks noChangeShapeType="1"/>
            </p:cNvSpPr>
            <p:nvPr/>
          </p:nvSpPr>
          <p:spPr bwMode="auto">
            <a:xfrm>
              <a:off x="5083175" y="6238875"/>
              <a:ext cx="44450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4841" name="Line 560"/>
            <p:cNvSpPr>
              <a:spLocks noChangeShapeType="1"/>
            </p:cNvSpPr>
            <p:nvPr/>
          </p:nvSpPr>
          <p:spPr bwMode="auto">
            <a:xfrm>
              <a:off x="5105400" y="6021388"/>
              <a:ext cx="22225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4842" name="Line 561"/>
            <p:cNvSpPr>
              <a:spLocks noChangeShapeType="1"/>
            </p:cNvSpPr>
            <p:nvPr/>
          </p:nvSpPr>
          <p:spPr bwMode="auto">
            <a:xfrm>
              <a:off x="5083175" y="5803900"/>
              <a:ext cx="44450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4843" name="Line 562"/>
            <p:cNvSpPr>
              <a:spLocks noChangeShapeType="1"/>
            </p:cNvSpPr>
            <p:nvPr/>
          </p:nvSpPr>
          <p:spPr bwMode="auto">
            <a:xfrm>
              <a:off x="5105400" y="5588000"/>
              <a:ext cx="22225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4844" name="Line 563"/>
            <p:cNvSpPr>
              <a:spLocks noChangeShapeType="1"/>
            </p:cNvSpPr>
            <p:nvPr/>
          </p:nvSpPr>
          <p:spPr bwMode="auto">
            <a:xfrm>
              <a:off x="5083175" y="5370513"/>
              <a:ext cx="44450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4845" name="Line 564"/>
            <p:cNvSpPr>
              <a:spLocks noChangeShapeType="1"/>
            </p:cNvSpPr>
            <p:nvPr/>
          </p:nvSpPr>
          <p:spPr bwMode="auto">
            <a:xfrm>
              <a:off x="5105400" y="5153025"/>
              <a:ext cx="22225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4846" name="Line 565"/>
            <p:cNvSpPr>
              <a:spLocks noChangeShapeType="1"/>
            </p:cNvSpPr>
            <p:nvPr/>
          </p:nvSpPr>
          <p:spPr bwMode="auto">
            <a:xfrm>
              <a:off x="5083175" y="4935538"/>
              <a:ext cx="44450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4847" name="Line 566"/>
            <p:cNvSpPr>
              <a:spLocks noChangeShapeType="1"/>
            </p:cNvSpPr>
            <p:nvPr/>
          </p:nvSpPr>
          <p:spPr bwMode="auto">
            <a:xfrm>
              <a:off x="5105400" y="4719638"/>
              <a:ext cx="22225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512" name="Line 567"/>
            <p:cNvSpPr>
              <a:spLocks noChangeShapeType="1"/>
            </p:cNvSpPr>
            <p:nvPr/>
          </p:nvSpPr>
          <p:spPr bwMode="auto">
            <a:xfrm>
              <a:off x="5083175" y="4502150"/>
              <a:ext cx="44450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513" name="Line 568"/>
            <p:cNvSpPr>
              <a:spLocks noChangeShapeType="1"/>
            </p:cNvSpPr>
            <p:nvPr/>
          </p:nvSpPr>
          <p:spPr bwMode="auto">
            <a:xfrm>
              <a:off x="5105400" y="4286250"/>
              <a:ext cx="22225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514" name="Line 569"/>
            <p:cNvSpPr>
              <a:spLocks noChangeShapeType="1"/>
            </p:cNvSpPr>
            <p:nvPr/>
          </p:nvSpPr>
          <p:spPr bwMode="auto">
            <a:xfrm>
              <a:off x="5083175" y="4068763"/>
              <a:ext cx="44450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515" name="Line 570"/>
            <p:cNvSpPr>
              <a:spLocks noChangeShapeType="1"/>
            </p:cNvSpPr>
            <p:nvPr/>
          </p:nvSpPr>
          <p:spPr bwMode="auto">
            <a:xfrm flipV="1">
              <a:off x="5127625" y="4068763"/>
              <a:ext cx="0" cy="21701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</p:grpSp>
      <p:sp>
        <p:nvSpPr>
          <p:cNvPr id="527" name="CasellaDiTesto 526"/>
          <p:cNvSpPr txBox="1"/>
          <p:nvPr/>
        </p:nvSpPr>
        <p:spPr>
          <a:xfrm>
            <a:off x="8316416" y="6381328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ym typeface="Wingdings" pitchFamily="2" charset="2"/>
              </a:rPr>
              <a:t>…</a:t>
            </a:r>
            <a:endParaRPr lang="en-US" i="1" dirty="0"/>
          </a:p>
        </p:txBody>
      </p:sp>
      <p:grpSp>
        <p:nvGrpSpPr>
          <p:cNvPr id="593" name="Gruppo 592"/>
          <p:cNvGrpSpPr/>
          <p:nvPr/>
        </p:nvGrpSpPr>
        <p:grpSpPr>
          <a:xfrm>
            <a:off x="6516216" y="4221088"/>
            <a:ext cx="2160240" cy="1872208"/>
            <a:chOff x="6516216" y="4293096"/>
            <a:chExt cx="2160240" cy="1872208"/>
          </a:xfrm>
        </p:grpSpPr>
        <p:grpSp>
          <p:nvGrpSpPr>
            <p:cNvPr id="594" name="Gruppo 593"/>
            <p:cNvGrpSpPr/>
            <p:nvPr/>
          </p:nvGrpSpPr>
          <p:grpSpPr>
            <a:xfrm>
              <a:off x="6660232" y="4444746"/>
              <a:ext cx="1872208" cy="1648550"/>
              <a:chOff x="3397250" y="4160838"/>
              <a:chExt cx="3152775" cy="2399585"/>
            </a:xfrm>
          </p:grpSpPr>
          <p:sp>
            <p:nvSpPr>
              <p:cNvPr id="596" name="Freeform 512"/>
              <p:cNvSpPr>
                <a:spLocks/>
              </p:cNvSpPr>
              <p:nvPr/>
            </p:nvSpPr>
            <p:spPr bwMode="auto">
              <a:xfrm>
                <a:off x="3760788" y="5299075"/>
                <a:ext cx="1174750" cy="296862"/>
              </a:xfrm>
              <a:custGeom>
                <a:avLst/>
                <a:gdLst>
                  <a:gd name="T0" fmla="*/ 0 w 740"/>
                  <a:gd name="T1" fmla="*/ 187 h 187"/>
                  <a:gd name="T2" fmla="*/ 740 w 740"/>
                  <a:gd name="T3" fmla="*/ 187 h 187"/>
                  <a:gd name="T4" fmla="*/ 740 w 740"/>
                  <a:gd name="T5" fmla="*/ 187 h 187"/>
                  <a:gd name="T6" fmla="*/ 740 w 740"/>
                  <a:gd name="T7" fmla="*/ 124 h 187"/>
                  <a:gd name="T8" fmla="*/ 740 w 740"/>
                  <a:gd name="T9" fmla="*/ 0 h 187"/>
                  <a:gd name="T10" fmla="*/ 740 w 740"/>
                  <a:gd name="T11" fmla="*/ 0 h 187"/>
                  <a:gd name="T12" fmla="*/ 0 w 740"/>
                  <a:gd name="T13" fmla="*/ 0 h 187"/>
                  <a:gd name="T14" fmla="*/ 0 w 740"/>
                  <a:gd name="T15" fmla="*/ 0 h 187"/>
                  <a:gd name="T16" fmla="*/ 0 w 740"/>
                  <a:gd name="T17" fmla="*/ 124 h 187"/>
                  <a:gd name="T18" fmla="*/ 0 w 740"/>
                  <a:gd name="T19" fmla="*/ 18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0" h="187">
                    <a:moveTo>
                      <a:pt x="0" y="187"/>
                    </a:moveTo>
                    <a:lnTo>
                      <a:pt x="740" y="187"/>
                    </a:lnTo>
                    <a:lnTo>
                      <a:pt x="740" y="187"/>
                    </a:lnTo>
                    <a:lnTo>
                      <a:pt x="740" y="12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4"/>
                    </a:lnTo>
                    <a:lnTo>
                      <a:pt x="0" y="187"/>
                    </a:lnTo>
                  </a:path>
                </a:pathLst>
              </a:custGeom>
              <a:noFill/>
              <a:ln w="4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7" name="Line 513"/>
              <p:cNvSpPr>
                <a:spLocks noChangeShapeType="1"/>
              </p:cNvSpPr>
              <p:nvPr/>
            </p:nvSpPr>
            <p:spPr bwMode="auto">
              <a:xfrm>
                <a:off x="3760788" y="5595938"/>
                <a:ext cx="0" cy="0"/>
              </a:xfrm>
              <a:prstGeom prst="line">
                <a:avLst/>
              </a:prstGeom>
              <a:noFill/>
              <a:ln w="4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8" name="Line 514"/>
              <p:cNvSpPr>
                <a:spLocks noChangeShapeType="1"/>
              </p:cNvSpPr>
              <p:nvPr/>
            </p:nvSpPr>
            <p:spPr bwMode="auto">
              <a:xfrm flipH="1">
                <a:off x="3760788" y="5495925"/>
                <a:ext cx="1174750" cy="0"/>
              </a:xfrm>
              <a:prstGeom prst="line">
                <a:avLst/>
              </a:prstGeom>
              <a:noFill/>
              <a:ln w="4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599" name="Line 515"/>
              <p:cNvSpPr>
                <a:spLocks noChangeShapeType="1"/>
              </p:cNvSpPr>
              <p:nvPr/>
            </p:nvSpPr>
            <p:spPr bwMode="auto">
              <a:xfrm>
                <a:off x="4348163" y="5299075"/>
                <a:ext cx="0" cy="0"/>
              </a:xfrm>
              <a:prstGeom prst="line">
                <a:avLst/>
              </a:prstGeom>
              <a:noFill/>
              <a:ln w="4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0" name="Line 516"/>
              <p:cNvSpPr>
                <a:spLocks noChangeShapeType="1"/>
              </p:cNvSpPr>
              <p:nvPr/>
            </p:nvSpPr>
            <p:spPr bwMode="auto">
              <a:xfrm>
                <a:off x="4348163" y="5595938"/>
                <a:ext cx="0" cy="0"/>
              </a:xfrm>
              <a:prstGeom prst="line">
                <a:avLst/>
              </a:prstGeom>
              <a:noFill/>
              <a:ln w="4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1" name="Line 517"/>
              <p:cNvSpPr>
                <a:spLocks noChangeShapeType="1"/>
              </p:cNvSpPr>
              <p:nvPr/>
            </p:nvSpPr>
            <p:spPr bwMode="auto">
              <a:xfrm flipV="1">
                <a:off x="4348163" y="4903788"/>
                <a:ext cx="0" cy="395287"/>
              </a:xfrm>
              <a:prstGeom prst="line">
                <a:avLst/>
              </a:prstGeom>
              <a:noFill/>
              <a:ln w="4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2" name="Line 518"/>
              <p:cNvSpPr>
                <a:spLocks noChangeShapeType="1"/>
              </p:cNvSpPr>
              <p:nvPr/>
            </p:nvSpPr>
            <p:spPr bwMode="auto">
              <a:xfrm>
                <a:off x="4348163" y="5595938"/>
                <a:ext cx="0" cy="295275"/>
              </a:xfrm>
              <a:prstGeom prst="line">
                <a:avLst/>
              </a:prstGeom>
              <a:noFill/>
              <a:ln w="4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3" name="Line 519"/>
              <p:cNvSpPr>
                <a:spLocks noChangeShapeType="1"/>
              </p:cNvSpPr>
              <p:nvPr/>
            </p:nvSpPr>
            <p:spPr bwMode="auto">
              <a:xfrm flipH="1">
                <a:off x="4275138" y="4903788"/>
                <a:ext cx="146050" cy="0"/>
              </a:xfrm>
              <a:prstGeom prst="line">
                <a:avLst/>
              </a:prstGeom>
              <a:noFill/>
              <a:ln w="4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4" name="Line 520"/>
              <p:cNvSpPr>
                <a:spLocks noChangeShapeType="1"/>
              </p:cNvSpPr>
              <p:nvPr/>
            </p:nvSpPr>
            <p:spPr bwMode="auto">
              <a:xfrm flipH="1">
                <a:off x="4275138" y="5891213"/>
                <a:ext cx="146050" cy="0"/>
              </a:xfrm>
              <a:prstGeom prst="line">
                <a:avLst/>
              </a:prstGeom>
              <a:noFill/>
              <a:ln w="4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5" name="Line 521"/>
              <p:cNvSpPr>
                <a:spLocks noChangeShapeType="1"/>
              </p:cNvSpPr>
              <p:nvPr/>
            </p:nvSpPr>
            <p:spPr bwMode="auto">
              <a:xfrm>
                <a:off x="4333875" y="4903788"/>
                <a:ext cx="28575" cy="0"/>
              </a:xfrm>
              <a:prstGeom prst="line">
                <a:avLst/>
              </a:prstGeom>
              <a:noFill/>
              <a:ln w="2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6" name="Line 522"/>
              <p:cNvSpPr>
                <a:spLocks noChangeShapeType="1"/>
              </p:cNvSpPr>
              <p:nvPr/>
            </p:nvSpPr>
            <p:spPr bwMode="auto">
              <a:xfrm>
                <a:off x="4332288" y="4889500"/>
                <a:ext cx="31750" cy="30162"/>
              </a:xfrm>
              <a:prstGeom prst="line">
                <a:avLst/>
              </a:prstGeom>
              <a:noFill/>
              <a:ln w="2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7" name="Line 523"/>
              <p:cNvSpPr>
                <a:spLocks noChangeShapeType="1"/>
              </p:cNvSpPr>
              <p:nvPr/>
            </p:nvSpPr>
            <p:spPr bwMode="auto">
              <a:xfrm flipH="1">
                <a:off x="4332288" y="4889500"/>
                <a:ext cx="31750" cy="30162"/>
              </a:xfrm>
              <a:prstGeom prst="line">
                <a:avLst/>
              </a:prstGeom>
              <a:noFill/>
              <a:ln w="2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8" name="Rectangle 524"/>
              <p:cNvSpPr>
                <a:spLocks noChangeArrowheads="1"/>
              </p:cNvSpPr>
              <p:nvPr/>
            </p:nvSpPr>
            <p:spPr bwMode="auto">
              <a:xfrm>
                <a:off x="4335463" y="5403850"/>
                <a:ext cx="23812" cy="23812"/>
              </a:xfrm>
              <a:prstGeom prst="rect">
                <a:avLst/>
              </a:prstGeom>
              <a:noFill/>
              <a:ln w="2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9" name="Line 525"/>
              <p:cNvSpPr>
                <a:spLocks noChangeShapeType="1"/>
              </p:cNvSpPr>
              <p:nvPr/>
            </p:nvSpPr>
            <p:spPr bwMode="auto">
              <a:xfrm>
                <a:off x="4332288" y="5876925"/>
                <a:ext cx="31750" cy="30162"/>
              </a:xfrm>
              <a:prstGeom prst="line">
                <a:avLst/>
              </a:prstGeom>
              <a:noFill/>
              <a:ln w="2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0" name="Line 526"/>
              <p:cNvSpPr>
                <a:spLocks noChangeShapeType="1"/>
              </p:cNvSpPr>
              <p:nvPr/>
            </p:nvSpPr>
            <p:spPr bwMode="auto">
              <a:xfrm flipH="1">
                <a:off x="4332288" y="5876925"/>
                <a:ext cx="31750" cy="30162"/>
              </a:xfrm>
              <a:prstGeom prst="line">
                <a:avLst/>
              </a:prstGeom>
              <a:noFill/>
              <a:ln w="2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1" name="Line 527"/>
              <p:cNvSpPr>
                <a:spLocks noChangeShapeType="1"/>
              </p:cNvSpPr>
              <p:nvPr/>
            </p:nvSpPr>
            <p:spPr bwMode="auto">
              <a:xfrm>
                <a:off x="4333875" y="5891213"/>
                <a:ext cx="28575" cy="0"/>
              </a:xfrm>
              <a:prstGeom prst="line">
                <a:avLst/>
              </a:prstGeom>
              <a:noFill/>
              <a:ln w="2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2" name="Freeform 528"/>
              <p:cNvSpPr>
                <a:spLocks/>
              </p:cNvSpPr>
              <p:nvPr/>
            </p:nvSpPr>
            <p:spPr bwMode="auto">
              <a:xfrm>
                <a:off x="5229225" y="5003800"/>
                <a:ext cx="1173162" cy="492125"/>
              </a:xfrm>
              <a:custGeom>
                <a:avLst/>
                <a:gdLst>
                  <a:gd name="T0" fmla="*/ 0 w 739"/>
                  <a:gd name="T1" fmla="*/ 310 h 310"/>
                  <a:gd name="T2" fmla="*/ 739 w 739"/>
                  <a:gd name="T3" fmla="*/ 310 h 310"/>
                  <a:gd name="T4" fmla="*/ 739 w 739"/>
                  <a:gd name="T5" fmla="*/ 310 h 310"/>
                  <a:gd name="T6" fmla="*/ 739 w 739"/>
                  <a:gd name="T7" fmla="*/ 124 h 310"/>
                  <a:gd name="T8" fmla="*/ 739 w 739"/>
                  <a:gd name="T9" fmla="*/ 0 h 310"/>
                  <a:gd name="T10" fmla="*/ 739 w 739"/>
                  <a:gd name="T11" fmla="*/ 0 h 310"/>
                  <a:gd name="T12" fmla="*/ 0 w 739"/>
                  <a:gd name="T13" fmla="*/ 0 h 310"/>
                  <a:gd name="T14" fmla="*/ 0 w 739"/>
                  <a:gd name="T15" fmla="*/ 0 h 310"/>
                  <a:gd name="T16" fmla="*/ 0 w 739"/>
                  <a:gd name="T17" fmla="*/ 124 h 310"/>
                  <a:gd name="T18" fmla="*/ 0 w 739"/>
                  <a:gd name="T19" fmla="*/ 31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9" h="310">
                    <a:moveTo>
                      <a:pt x="0" y="310"/>
                    </a:moveTo>
                    <a:lnTo>
                      <a:pt x="739" y="310"/>
                    </a:lnTo>
                    <a:lnTo>
                      <a:pt x="739" y="310"/>
                    </a:lnTo>
                    <a:lnTo>
                      <a:pt x="739" y="124"/>
                    </a:lnTo>
                    <a:lnTo>
                      <a:pt x="739" y="0"/>
                    </a:lnTo>
                    <a:lnTo>
                      <a:pt x="739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4"/>
                    </a:lnTo>
                    <a:lnTo>
                      <a:pt x="0" y="310"/>
                    </a:lnTo>
                  </a:path>
                </a:pathLst>
              </a:cu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3" name="Line 529"/>
              <p:cNvSpPr>
                <a:spLocks noChangeShapeType="1"/>
              </p:cNvSpPr>
              <p:nvPr/>
            </p:nvSpPr>
            <p:spPr bwMode="auto">
              <a:xfrm>
                <a:off x="5229225" y="5495925"/>
                <a:ext cx="0" cy="0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4" name="Line 530"/>
              <p:cNvSpPr>
                <a:spLocks noChangeShapeType="1"/>
              </p:cNvSpPr>
              <p:nvPr/>
            </p:nvSpPr>
            <p:spPr bwMode="auto">
              <a:xfrm flipH="1">
                <a:off x="5229225" y="5200650"/>
                <a:ext cx="1173162" cy="0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5" name="Line 531"/>
              <p:cNvSpPr>
                <a:spLocks noChangeShapeType="1"/>
              </p:cNvSpPr>
              <p:nvPr/>
            </p:nvSpPr>
            <p:spPr bwMode="auto">
              <a:xfrm>
                <a:off x="5816600" y="5003800"/>
                <a:ext cx="0" cy="0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6" name="Line 532"/>
              <p:cNvSpPr>
                <a:spLocks noChangeShapeType="1"/>
              </p:cNvSpPr>
              <p:nvPr/>
            </p:nvSpPr>
            <p:spPr bwMode="auto">
              <a:xfrm>
                <a:off x="5816600" y="5495925"/>
                <a:ext cx="0" cy="0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7" name="Line 533"/>
              <p:cNvSpPr>
                <a:spLocks noChangeShapeType="1"/>
              </p:cNvSpPr>
              <p:nvPr/>
            </p:nvSpPr>
            <p:spPr bwMode="auto">
              <a:xfrm flipV="1">
                <a:off x="5816600" y="4610100"/>
                <a:ext cx="0" cy="393700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8" name="Line 534"/>
              <p:cNvSpPr>
                <a:spLocks noChangeShapeType="1"/>
              </p:cNvSpPr>
              <p:nvPr/>
            </p:nvSpPr>
            <p:spPr bwMode="auto">
              <a:xfrm>
                <a:off x="5816600" y="5495925"/>
                <a:ext cx="0" cy="493712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19" name="Line 535"/>
              <p:cNvSpPr>
                <a:spLocks noChangeShapeType="1"/>
              </p:cNvSpPr>
              <p:nvPr/>
            </p:nvSpPr>
            <p:spPr bwMode="auto">
              <a:xfrm flipH="1">
                <a:off x="5741988" y="4610100"/>
                <a:ext cx="147637" cy="0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0" name="Line 536"/>
              <p:cNvSpPr>
                <a:spLocks noChangeShapeType="1"/>
              </p:cNvSpPr>
              <p:nvPr/>
            </p:nvSpPr>
            <p:spPr bwMode="auto">
              <a:xfrm flipH="1">
                <a:off x="5741988" y="5989638"/>
                <a:ext cx="147637" cy="0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1" name="Line 537"/>
              <p:cNvSpPr>
                <a:spLocks noChangeShapeType="1"/>
              </p:cNvSpPr>
              <p:nvPr/>
            </p:nvSpPr>
            <p:spPr bwMode="auto">
              <a:xfrm>
                <a:off x="5802313" y="4610100"/>
                <a:ext cx="28575" cy="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2" name="Line 538"/>
              <p:cNvSpPr>
                <a:spLocks noChangeShapeType="1"/>
              </p:cNvSpPr>
              <p:nvPr/>
            </p:nvSpPr>
            <p:spPr bwMode="auto">
              <a:xfrm>
                <a:off x="5800725" y="4594225"/>
                <a:ext cx="30162" cy="3016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3" name="Line 539"/>
              <p:cNvSpPr>
                <a:spLocks noChangeShapeType="1"/>
              </p:cNvSpPr>
              <p:nvPr/>
            </p:nvSpPr>
            <p:spPr bwMode="auto">
              <a:xfrm flipH="1">
                <a:off x="5800725" y="4594225"/>
                <a:ext cx="30162" cy="3016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4" name="Rectangle 540"/>
              <p:cNvSpPr>
                <a:spLocks noChangeArrowheads="1"/>
              </p:cNvSpPr>
              <p:nvPr/>
            </p:nvSpPr>
            <p:spPr bwMode="auto">
              <a:xfrm>
                <a:off x="5803900" y="5214938"/>
                <a:ext cx="23812" cy="25400"/>
              </a:xfrm>
              <a:prstGeom prst="rect">
                <a:avLst/>
              </a:prstGeom>
              <a:noFill/>
              <a:ln w="2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5" name="Line 541"/>
              <p:cNvSpPr>
                <a:spLocks noChangeShapeType="1"/>
              </p:cNvSpPr>
              <p:nvPr/>
            </p:nvSpPr>
            <p:spPr bwMode="auto">
              <a:xfrm>
                <a:off x="5800725" y="5973763"/>
                <a:ext cx="30162" cy="3175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6" name="Line 542"/>
              <p:cNvSpPr>
                <a:spLocks noChangeShapeType="1"/>
              </p:cNvSpPr>
              <p:nvPr/>
            </p:nvSpPr>
            <p:spPr bwMode="auto">
              <a:xfrm flipH="1">
                <a:off x="5800725" y="5973763"/>
                <a:ext cx="30162" cy="3175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7" name="Line 543"/>
              <p:cNvSpPr>
                <a:spLocks noChangeShapeType="1"/>
              </p:cNvSpPr>
              <p:nvPr/>
            </p:nvSpPr>
            <p:spPr bwMode="auto">
              <a:xfrm>
                <a:off x="5802313" y="5989638"/>
                <a:ext cx="28575" cy="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28" name="Rectangle 544"/>
              <p:cNvSpPr>
                <a:spLocks noChangeArrowheads="1"/>
              </p:cNvSpPr>
              <p:nvPr/>
            </p:nvSpPr>
            <p:spPr bwMode="auto">
              <a:xfrm>
                <a:off x="4319589" y="6448425"/>
                <a:ext cx="267245" cy="111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it-IT" sz="500" dirty="0" smtClean="0">
                    <a:solidFill>
                      <a:srgbClr val="000000"/>
                    </a:solidFill>
                    <a:latin typeface="Arabic Transparent" charset="0"/>
                    <a:cs typeface="Arial" pitchFamily="34" charset="0"/>
                  </a:rPr>
                  <a:t>TCT1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9" name="Rectangle 545"/>
              <p:cNvSpPr>
                <a:spLocks noChangeArrowheads="1"/>
              </p:cNvSpPr>
              <p:nvPr/>
            </p:nvSpPr>
            <p:spPr bwMode="auto">
              <a:xfrm>
                <a:off x="5784850" y="6448425"/>
                <a:ext cx="267245" cy="111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it-IT" sz="500" dirty="0" smtClean="0">
                    <a:solidFill>
                      <a:srgbClr val="000000"/>
                    </a:solidFill>
                    <a:latin typeface="Arabic Transparent" charset="0"/>
                    <a:cs typeface="Arial" pitchFamily="34" charset="0"/>
                  </a:rPr>
                  <a:t>TCT2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0" name="Rectangle 546"/>
              <p:cNvSpPr>
                <a:spLocks noChangeArrowheads="1"/>
              </p:cNvSpPr>
              <p:nvPr/>
            </p:nvSpPr>
            <p:spPr bwMode="auto">
              <a:xfrm>
                <a:off x="3397250" y="6330950"/>
                <a:ext cx="178163" cy="111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580</a:t>
                </a: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1" name="Rectangle 547"/>
              <p:cNvSpPr>
                <a:spLocks noChangeArrowheads="1"/>
              </p:cNvSpPr>
              <p:nvPr/>
            </p:nvSpPr>
            <p:spPr bwMode="auto">
              <a:xfrm>
                <a:off x="3397250" y="6134099"/>
                <a:ext cx="178163" cy="111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600</a:t>
                </a: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2" name="Rectangle 548"/>
              <p:cNvSpPr>
                <a:spLocks noChangeArrowheads="1"/>
              </p:cNvSpPr>
              <p:nvPr/>
            </p:nvSpPr>
            <p:spPr bwMode="auto">
              <a:xfrm>
                <a:off x="3397250" y="5935662"/>
                <a:ext cx="178163" cy="111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620</a:t>
                </a: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3" name="Rectangle 549"/>
              <p:cNvSpPr>
                <a:spLocks noChangeArrowheads="1"/>
              </p:cNvSpPr>
              <p:nvPr/>
            </p:nvSpPr>
            <p:spPr bwMode="auto">
              <a:xfrm>
                <a:off x="3397250" y="5738815"/>
                <a:ext cx="178163" cy="111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640</a:t>
                </a: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4" name="Rectangle 550"/>
              <p:cNvSpPr>
                <a:spLocks noChangeArrowheads="1"/>
              </p:cNvSpPr>
              <p:nvPr/>
            </p:nvSpPr>
            <p:spPr bwMode="auto">
              <a:xfrm>
                <a:off x="3397250" y="5541963"/>
                <a:ext cx="178163" cy="111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660</a:t>
                </a: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5" name="Rectangle 551"/>
              <p:cNvSpPr>
                <a:spLocks noChangeArrowheads="1"/>
              </p:cNvSpPr>
              <p:nvPr/>
            </p:nvSpPr>
            <p:spPr bwMode="auto">
              <a:xfrm>
                <a:off x="3397250" y="5345113"/>
                <a:ext cx="178163" cy="111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680</a:t>
                </a: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6" name="Rectangle 552"/>
              <p:cNvSpPr>
                <a:spLocks noChangeArrowheads="1"/>
              </p:cNvSpPr>
              <p:nvPr/>
            </p:nvSpPr>
            <p:spPr bwMode="auto">
              <a:xfrm>
                <a:off x="3397250" y="5146674"/>
                <a:ext cx="178163" cy="111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700</a:t>
                </a: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7" name="Rectangle 553"/>
              <p:cNvSpPr>
                <a:spLocks noChangeArrowheads="1"/>
              </p:cNvSpPr>
              <p:nvPr/>
            </p:nvSpPr>
            <p:spPr bwMode="auto">
              <a:xfrm>
                <a:off x="3397250" y="4949824"/>
                <a:ext cx="178163" cy="111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720</a:t>
                </a: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8" name="Rectangle 554"/>
              <p:cNvSpPr>
                <a:spLocks noChangeArrowheads="1"/>
              </p:cNvSpPr>
              <p:nvPr/>
            </p:nvSpPr>
            <p:spPr bwMode="auto">
              <a:xfrm>
                <a:off x="3397250" y="4752975"/>
                <a:ext cx="178163" cy="111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740</a:t>
                </a: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9" name="Rectangle 555"/>
              <p:cNvSpPr>
                <a:spLocks noChangeArrowheads="1"/>
              </p:cNvSpPr>
              <p:nvPr/>
            </p:nvSpPr>
            <p:spPr bwMode="auto">
              <a:xfrm>
                <a:off x="3397250" y="4556125"/>
                <a:ext cx="178163" cy="111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760</a:t>
                </a: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0" name="Rectangle 556"/>
              <p:cNvSpPr>
                <a:spLocks noChangeArrowheads="1"/>
              </p:cNvSpPr>
              <p:nvPr/>
            </p:nvSpPr>
            <p:spPr bwMode="auto">
              <a:xfrm>
                <a:off x="3397250" y="4357688"/>
                <a:ext cx="178163" cy="111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780</a:t>
                </a: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1" name="Rectangle 557"/>
              <p:cNvSpPr>
                <a:spLocks noChangeArrowheads="1"/>
              </p:cNvSpPr>
              <p:nvPr/>
            </p:nvSpPr>
            <p:spPr bwMode="auto">
              <a:xfrm>
                <a:off x="3397250" y="4160838"/>
                <a:ext cx="178163" cy="111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800</a:t>
                </a: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2" name="Line 558"/>
              <p:cNvSpPr>
                <a:spLocks noChangeShapeType="1"/>
              </p:cNvSpPr>
              <p:nvPr/>
            </p:nvSpPr>
            <p:spPr bwMode="auto">
              <a:xfrm flipV="1">
                <a:off x="4348163" y="6384925"/>
                <a:ext cx="0" cy="42862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3" name="Line 559"/>
              <p:cNvSpPr>
                <a:spLocks noChangeShapeType="1"/>
              </p:cNvSpPr>
              <p:nvPr/>
            </p:nvSpPr>
            <p:spPr bwMode="auto">
              <a:xfrm flipV="1">
                <a:off x="5816600" y="6384925"/>
                <a:ext cx="0" cy="42862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4" name="Line 560"/>
              <p:cNvSpPr>
                <a:spLocks noChangeShapeType="1"/>
              </p:cNvSpPr>
              <p:nvPr/>
            </p:nvSpPr>
            <p:spPr bwMode="auto">
              <a:xfrm>
                <a:off x="3614738" y="6384925"/>
                <a:ext cx="2935287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5" name="Line 561"/>
              <p:cNvSpPr>
                <a:spLocks noChangeShapeType="1"/>
              </p:cNvSpPr>
              <p:nvPr/>
            </p:nvSpPr>
            <p:spPr bwMode="auto">
              <a:xfrm>
                <a:off x="3570288" y="6384925"/>
                <a:ext cx="44450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6" name="Line 562"/>
              <p:cNvSpPr>
                <a:spLocks noChangeShapeType="1"/>
              </p:cNvSpPr>
              <p:nvPr/>
            </p:nvSpPr>
            <p:spPr bwMode="auto">
              <a:xfrm>
                <a:off x="3592513" y="6284913"/>
                <a:ext cx="22225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7" name="Line 563"/>
              <p:cNvSpPr>
                <a:spLocks noChangeShapeType="1"/>
              </p:cNvSpPr>
              <p:nvPr/>
            </p:nvSpPr>
            <p:spPr bwMode="auto">
              <a:xfrm>
                <a:off x="3570288" y="6188075"/>
                <a:ext cx="44450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8" name="Line 564"/>
              <p:cNvSpPr>
                <a:spLocks noChangeShapeType="1"/>
              </p:cNvSpPr>
              <p:nvPr/>
            </p:nvSpPr>
            <p:spPr bwMode="auto">
              <a:xfrm>
                <a:off x="3592513" y="6088063"/>
                <a:ext cx="22225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9" name="Line 565"/>
              <p:cNvSpPr>
                <a:spLocks noChangeShapeType="1"/>
              </p:cNvSpPr>
              <p:nvPr/>
            </p:nvSpPr>
            <p:spPr bwMode="auto">
              <a:xfrm>
                <a:off x="3570288" y="5989638"/>
                <a:ext cx="44450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0" name="Line 566"/>
              <p:cNvSpPr>
                <a:spLocks noChangeShapeType="1"/>
              </p:cNvSpPr>
              <p:nvPr/>
            </p:nvSpPr>
            <p:spPr bwMode="auto">
              <a:xfrm>
                <a:off x="3592513" y="5891213"/>
                <a:ext cx="22225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1" name="Line 567"/>
              <p:cNvSpPr>
                <a:spLocks noChangeShapeType="1"/>
              </p:cNvSpPr>
              <p:nvPr/>
            </p:nvSpPr>
            <p:spPr bwMode="auto">
              <a:xfrm>
                <a:off x="3570288" y="5792788"/>
                <a:ext cx="44450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2" name="Line 568"/>
              <p:cNvSpPr>
                <a:spLocks noChangeShapeType="1"/>
              </p:cNvSpPr>
              <p:nvPr/>
            </p:nvSpPr>
            <p:spPr bwMode="auto">
              <a:xfrm>
                <a:off x="3592513" y="5694363"/>
                <a:ext cx="22225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3" name="Line 569"/>
              <p:cNvSpPr>
                <a:spLocks noChangeShapeType="1"/>
              </p:cNvSpPr>
              <p:nvPr/>
            </p:nvSpPr>
            <p:spPr bwMode="auto">
              <a:xfrm>
                <a:off x="3570288" y="5595938"/>
                <a:ext cx="44450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4" name="Line 570"/>
              <p:cNvSpPr>
                <a:spLocks noChangeShapeType="1"/>
              </p:cNvSpPr>
              <p:nvPr/>
            </p:nvSpPr>
            <p:spPr bwMode="auto">
              <a:xfrm>
                <a:off x="3592513" y="5495925"/>
                <a:ext cx="22225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5" name="Line 571"/>
              <p:cNvSpPr>
                <a:spLocks noChangeShapeType="1"/>
              </p:cNvSpPr>
              <p:nvPr/>
            </p:nvSpPr>
            <p:spPr bwMode="auto">
              <a:xfrm>
                <a:off x="3570288" y="5399088"/>
                <a:ext cx="44450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6" name="Line 572"/>
              <p:cNvSpPr>
                <a:spLocks noChangeShapeType="1"/>
              </p:cNvSpPr>
              <p:nvPr/>
            </p:nvSpPr>
            <p:spPr bwMode="auto">
              <a:xfrm>
                <a:off x="3592513" y="5299075"/>
                <a:ext cx="22225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7" name="Line 573"/>
              <p:cNvSpPr>
                <a:spLocks noChangeShapeType="1"/>
              </p:cNvSpPr>
              <p:nvPr/>
            </p:nvSpPr>
            <p:spPr bwMode="auto">
              <a:xfrm>
                <a:off x="3570288" y="5200650"/>
                <a:ext cx="44450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8" name="Line 574"/>
              <p:cNvSpPr>
                <a:spLocks noChangeShapeType="1"/>
              </p:cNvSpPr>
              <p:nvPr/>
            </p:nvSpPr>
            <p:spPr bwMode="auto">
              <a:xfrm>
                <a:off x="3592513" y="5102225"/>
                <a:ext cx="22225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9" name="Line 575"/>
              <p:cNvSpPr>
                <a:spLocks noChangeShapeType="1"/>
              </p:cNvSpPr>
              <p:nvPr/>
            </p:nvSpPr>
            <p:spPr bwMode="auto">
              <a:xfrm>
                <a:off x="3570288" y="5003800"/>
                <a:ext cx="44450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0" name="Line 576"/>
              <p:cNvSpPr>
                <a:spLocks noChangeShapeType="1"/>
              </p:cNvSpPr>
              <p:nvPr/>
            </p:nvSpPr>
            <p:spPr bwMode="auto">
              <a:xfrm>
                <a:off x="3592513" y="4903788"/>
                <a:ext cx="22225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1" name="Line 577"/>
              <p:cNvSpPr>
                <a:spLocks noChangeShapeType="1"/>
              </p:cNvSpPr>
              <p:nvPr/>
            </p:nvSpPr>
            <p:spPr bwMode="auto">
              <a:xfrm>
                <a:off x="3570288" y="4806950"/>
                <a:ext cx="44450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2" name="Line 578"/>
              <p:cNvSpPr>
                <a:spLocks noChangeShapeType="1"/>
              </p:cNvSpPr>
              <p:nvPr/>
            </p:nvSpPr>
            <p:spPr bwMode="auto">
              <a:xfrm>
                <a:off x="3592513" y="4706938"/>
                <a:ext cx="22225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3" name="Line 579"/>
              <p:cNvSpPr>
                <a:spLocks noChangeShapeType="1"/>
              </p:cNvSpPr>
              <p:nvPr/>
            </p:nvSpPr>
            <p:spPr bwMode="auto">
              <a:xfrm>
                <a:off x="3570288" y="4610100"/>
                <a:ext cx="44450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4" name="Line 580"/>
              <p:cNvSpPr>
                <a:spLocks noChangeShapeType="1"/>
              </p:cNvSpPr>
              <p:nvPr/>
            </p:nvSpPr>
            <p:spPr bwMode="auto">
              <a:xfrm>
                <a:off x="3592513" y="4510088"/>
                <a:ext cx="22225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5" name="Line 581"/>
              <p:cNvSpPr>
                <a:spLocks noChangeShapeType="1"/>
              </p:cNvSpPr>
              <p:nvPr/>
            </p:nvSpPr>
            <p:spPr bwMode="auto">
              <a:xfrm>
                <a:off x="3570288" y="4411663"/>
                <a:ext cx="44450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6" name="Line 582"/>
              <p:cNvSpPr>
                <a:spLocks noChangeShapeType="1"/>
              </p:cNvSpPr>
              <p:nvPr/>
            </p:nvSpPr>
            <p:spPr bwMode="auto">
              <a:xfrm>
                <a:off x="3592513" y="4313238"/>
                <a:ext cx="22225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7" name="Line 583"/>
              <p:cNvSpPr>
                <a:spLocks noChangeShapeType="1"/>
              </p:cNvSpPr>
              <p:nvPr/>
            </p:nvSpPr>
            <p:spPr bwMode="auto">
              <a:xfrm>
                <a:off x="3570288" y="4214813"/>
                <a:ext cx="44450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8" name="Line 584"/>
              <p:cNvSpPr>
                <a:spLocks noChangeShapeType="1"/>
              </p:cNvSpPr>
              <p:nvPr/>
            </p:nvSpPr>
            <p:spPr bwMode="auto">
              <a:xfrm flipV="1">
                <a:off x="3614738" y="4214813"/>
                <a:ext cx="0" cy="2170112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sp>
          <p:nvSpPr>
            <p:cNvPr id="595" name="Rettangolo 594"/>
            <p:cNvSpPr/>
            <p:nvPr/>
          </p:nvSpPr>
          <p:spPr bwMode="auto">
            <a:xfrm>
              <a:off x="6516216" y="4293096"/>
              <a:ext cx="2160240" cy="1872208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431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55576" y="116632"/>
            <a:ext cx="7334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/>
              <a:t>…e se controlliamo le «dipendenze residue» (regressione..) dalla velocità… </a:t>
            </a:r>
            <a:r>
              <a:rPr lang="it-IT" sz="1600" i="1" dirty="0" smtClean="0">
                <a:sym typeface="Wingdings" pitchFamily="2" charset="2"/>
              </a:rPr>
              <a:t></a:t>
            </a:r>
            <a:endParaRPr lang="en-US" sz="1600" i="1" dirty="0"/>
          </a:p>
        </p:txBody>
      </p:sp>
      <p:grpSp>
        <p:nvGrpSpPr>
          <p:cNvPr id="183" name="Gruppo 182"/>
          <p:cNvGrpSpPr/>
          <p:nvPr/>
        </p:nvGrpSpPr>
        <p:grpSpPr>
          <a:xfrm>
            <a:off x="2195736" y="836712"/>
            <a:ext cx="4593431" cy="3960440"/>
            <a:chOff x="2282825" y="827088"/>
            <a:chExt cx="3683000" cy="2366962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592388" y="911225"/>
              <a:ext cx="3225800" cy="2282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587625" y="911225"/>
              <a:ext cx="9525" cy="1044000"/>
            </a:xfrm>
            <a:prstGeom prst="rect">
              <a:avLst/>
            </a:prstGeom>
            <a:solidFill>
              <a:srgbClr val="868686"/>
            </a:solidFill>
            <a:ln w="1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2592388" y="1916832"/>
              <a:ext cx="3225800" cy="9525"/>
            </a:xfrm>
            <a:prstGeom prst="rect">
              <a:avLst/>
            </a:prstGeom>
            <a:solidFill>
              <a:srgbClr val="868686"/>
            </a:solidFill>
            <a:ln w="1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587625" y="1921594"/>
              <a:ext cx="3235325" cy="41275"/>
            </a:xfrm>
            <a:custGeom>
              <a:avLst/>
              <a:gdLst>
                <a:gd name="T0" fmla="*/ 6 w 2038"/>
                <a:gd name="T1" fmla="*/ 0 h 26"/>
                <a:gd name="T2" fmla="*/ 6 w 2038"/>
                <a:gd name="T3" fmla="*/ 26 h 26"/>
                <a:gd name="T4" fmla="*/ 0 w 2038"/>
                <a:gd name="T5" fmla="*/ 26 h 26"/>
                <a:gd name="T6" fmla="*/ 0 w 2038"/>
                <a:gd name="T7" fmla="*/ 0 h 26"/>
                <a:gd name="T8" fmla="*/ 6 w 2038"/>
                <a:gd name="T9" fmla="*/ 0 h 26"/>
                <a:gd name="T10" fmla="*/ 296 w 2038"/>
                <a:gd name="T11" fmla="*/ 0 h 26"/>
                <a:gd name="T12" fmla="*/ 296 w 2038"/>
                <a:gd name="T13" fmla="*/ 26 h 26"/>
                <a:gd name="T14" fmla="*/ 290 w 2038"/>
                <a:gd name="T15" fmla="*/ 26 h 26"/>
                <a:gd name="T16" fmla="*/ 290 w 2038"/>
                <a:gd name="T17" fmla="*/ 0 h 26"/>
                <a:gd name="T18" fmla="*/ 296 w 2038"/>
                <a:gd name="T19" fmla="*/ 0 h 26"/>
                <a:gd name="T20" fmla="*/ 587 w 2038"/>
                <a:gd name="T21" fmla="*/ 0 h 26"/>
                <a:gd name="T22" fmla="*/ 587 w 2038"/>
                <a:gd name="T23" fmla="*/ 26 h 26"/>
                <a:gd name="T24" fmla="*/ 581 w 2038"/>
                <a:gd name="T25" fmla="*/ 26 h 26"/>
                <a:gd name="T26" fmla="*/ 581 w 2038"/>
                <a:gd name="T27" fmla="*/ 0 h 26"/>
                <a:gd name="T28" fmla="*/ 587 w 2038"/>
                <a:gd name="T29" fmla="*/ 0 h 26"/>
                <a:gd name="T30" fmla="*/ 877 w 2038"/>
                <a:gd name="T31" fmla="*/ 0 h 26"/>
                <a:gd name="T32" fmla="*/ 877 w 2038"/>
                <a:gd name="T33" fmla="*/ 26 h 26"/>
                <a:gd name="T34" fmla="*/ 871 w 2038"/>
                <a:gd name="T35" fmla="*/ 26 h 26"/>
                <a:gd name="T36" fmla="*/ 871 w 2038"/>
                <a:gd name="T37" fmla="*/ 0 h 26"/>
                <a:gd name="T38" fmla="*/ 877 w 2038"/>
                <a:gd name="T39" fmla="*/ 0 h 26"/>
                <a:gd name="T40" fmla="*/ 1167 w 2038"/>
                <a:gd name="T41" fmla="*/ 0 h 26"/>
                <a:gd name="T42" fmla="*/ 1167 w 2038"/>
                <a:gd name="T43" fmla="*/ 26 h 26"/>
                <a:gd name="T44" fmla="*/ 1161 w 2038"/>
                <a:gd name="T45" fmla="*/ 26 h 26"/>
                <a:gd name="T46" fmla="*/ 1161 w 2038"/>
                <a:gd name="T47" fmla="*/ 0 h 26"/>
                <a:gd name="T48" fmla="*/ 1167 w 2038"/>
                <a:gd name="T49" fmla="*/ 0 h 26"/>
                <a:gd name="T50" fmla="*/ 1458 w 2038"/>
                <a:gd name="T51" fmla="*/ 0 h 26"/>
                <a:gd name="T52" fmla="*/ 1458 w 2038"/>
                <a:gd name="T53" fmla="*/ 26 h 26"/>
                <a:gd name="T54" fmla="*/ 1452 w 2038"/>
                <a:gd name="T55" fmla="*/ 26 h 26"/>
                <a:gd name="T56" fmla="*/ 1452 w 2038"/>
                <a:gd name="T57" fmla="*/ 0 h 26"/>
                <a:gd name="T58" fmla="*/ 1458 w 2038"/>
                <a:gd name="T59" fmla="*/ 0 h 26"/>
                <a:gd name="T60" fmla="*/ 1748 w 2038"/>
                <a:gd name="T61" fmla="*/ 0 h 26"/>
                <a:gd name="T62" fmla="*/ 1748 w 2038"/>
                <a:gd name="T63" fmla="*/ 26 h 26"/>
                <a:gd name="T64" fmla="*/ 1742 w 2038"/>
                <a:gd name="T65" fmla="*/ 26 h 26"/>
                <a:gd name="T66" fmla="*/ 1742 w 2038"/>
                <a:gd name="T67" fmla="*/ 0 h 26"/>
                <a:gd name="T68" fmla="*/ 1748 w 2038"/>
                <a:gd name="T69" fmla="*/ 0 h 26"/>
                <a:gd name="T70" fmla="*/ 2038 w 2038"/>
                <a:gd name="T71" fmla="*/ 0 h 26"/>
                <a:gd name="T72" fmla="*/ 2038 w 2038"/>
                <a:gd name="T73" fmla="*/ 26 h 26"/>
                <a:gd name="T74" fmla="*/ 2032 w 2038"/>
                <a:gd name="T75" fmla="*/ 26 h 26"/>
                <a:gd name="T76" fmla="*/ 2032 w 2038"/>
                <a:gd name="T77" fmla="*/ 0 h 26"/>
                <a:gd name="T78" fmla="*/ 2038 w 2038"/>
                <a:gd name="T7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38" h="26">
                  <a:moveTo>
                    <a:pt x="6" y="0"/>
                  </a:moveTo>
                  <a:lnTo>
                    <a:pt x="6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6" y="0"/>
                  </a:lnTo>
                  <a:close/>
                  <a:moveTo>
                    <a:pt x="296" y="0"/>
                  </a:moveTo>
                  <a:lnTo>
                    <a:pt x="296" y="26"/>
                  </a:lnTo>
                  <a:lnTo>
                    <a:pt x="290" y="26"/>
                  </a:lnTo>
                  <a:lnTo>
                    <a:pt x="290" y="0"/>
                  </a:lnTo>
                  <a:lnTo>
                    <a:pt x="296" y="0"/>
                  </a:lnTo>
                  <a:close/>
                  <a:moveTo>
                    <a:pt x="587" y="0"/>
                  </a:moveTo>
                  <a:lnTo>
                    <a:pt x="587" y="26"/>
                  </a:lnTo>
                  <a:lnTo>
                    <a:pt x="581" y="26"/>
                  </a:lnTo>
                  <a:lnTo>
                    <a:pt x="581" y="0"/>
                  </a:lnTo>
                  <a:lnTo>
                    <a:pt x="587" y="0"/>
                  </a:lnTo>
                  <a:close/>
                  <a:moveTo>
                    <a:pt x="877" y="0"/>
                  </a:moveTo>
                  <a:lnTo>
                    <a:pt x="877" y="26"/>
                  </a:lnTo>
                  <a:lnTo>
                    <a:pt x="871" y="26"/>
                  </a:lnTo>
                  <a:lnTo>
                    <a:pt x="871" y="0"/>
                  </a:lnTo>
                  <a:lnTo>
                    <a:pt x="877" y="0"/>
                  </a:lnTo>
                  <a:close/>
                  <a:moveTo>
                    <a:pt x="1167" y="0"/>
                  </a:moveTo>
                  <a:lnTo>
                    <a:pt x="1167" y="26"/>
                  </a:lnTo>
                  <a:lnTo>
                    <a:pt x="1161" y="26"/>
                  </a:lnTo>
                  <a:lnTo>
                    <a:pt x="1161" y="0"/>
                  </a:lnTo>
                  <a:lnTo>
                    <a:pt x="1167" y="0"/>
                  </a:lnTo>
                  <a:close/>
                  <a:moveTo>
                    <a:pt x="1458" y="0"/>
                  </a:moveTo>
                  <a:lnTo>
                    <a:pt x="1458" y="26"/>
                  </a:lnTo>
                  <a:lnTo>
                    <a:pt x="1452" y="26"/>
                  </a:lnTo>
                  <a:lnTo>
                    <a:pt x="1452" y="0"/>
                  </a:lnTo>
                  <a:lnTo>
                    <a:pt x="1458" y="0"/>
                  </a:lnTo>
                  <a:close/>
                  <a:moveTo>
                    <a:pt x="1748" y="0"/>
                  </a:moveTo>
                  <a:lnTo>
                    <a:pt x="1748" y="26"/>
                  </a:lnTo>
                  <a:lnTo>
                    <a:pt x="1742" y="26"/>
                  </a:lnTo>
                  <a:lnTo>
                    <a:pt x="1742" y="0"/>
                  </a:lnTo>
                  <a:lnTo>
                    <a:pt x="1748" y="0"/>
                  </a:lnTo>
                  <a:close/>
                  <a:moveTo>
                    <a:pt x="2038" y="0"/>
                  </a:moveTo>
                  <a:lnTo>
                    <a:pt x="2038" y="26"/>
                  </a:lnTo>
                  <a:lnTo>
                    <a:pt x="2032" y="26"/>
                  </a:lnTo>
                  <a:lnTo>
                    <a:pt x="2032" y="0"/>
                  </a:lnTo>
                  <a:lnTo>
                    <a:pt x="2038" y="0"/>
                  </a:lnTo>
                  <a:close/>
                </a:path>
              </a:pathLst>
            </a:custGeom>
            <a:solidFill>
              <a:srgbClr val="868686"/>
            </a:solidFill>
            <a:ln w="1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5045075" y="1500188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0 w 56"/>
                <a:gd name="T7" fmla="*/ 56 h 56"/>
                <a:gd name="T8" fmla="*/ 56 w 56"/>
                <a:gd name="T9" fmla="*/ 0 h 56"/>
                <a:gd name="T10" fmla="*/ 0 w 56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5041900" y="1497013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0 w 60"/>
                <a:gd name="T11" fmla="*/ 56 h 60"/>
                <a:gd name="T12" fmla="*/ 56 w 60"/>
                <a:gd name="T13" fmla="*/ 0 h 60"/>
                <a:gd name="T14" fmla="*/ 60 w 60"/>
                <a:gd name="T15" fmla="*/ 4 h 60"/>
                <a:gd name="T16" fmla="*/ 4 w 60"/>
                <a:gd name="T17" fmla="*/ 60 h 60"/>
                <a:gd name="T18" fmla="*/ 0 w 60"/>
                <a:gd name="T1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4976813" y="1401763"/>
              <a:ext cx="87312" cy="88900"/>
            </a:xfrm>
            <a:custGeom>
              <a:avLst/>
              <a:gdLst>
                <a:gd name="T0" fmla="*/ 55 w 55"/>
                <a:gd name="T1" fmla="*/ 56 h 56"/>
                <a:gd name="T2" fmla="*/ 0 w 55"/>
                <a:gd name="T3" fmla="*/ 0 h 56"/>
                <a:gd name="T4" fmla="*/ 55 w 55"/>
                <a:gd name="T5" fmla="*/ 56 h 56"/>
                <a:gd name="T6" fmla="*/ 0 w 55"/>
                <a:gd name="T7" fmla="*/ 56 h 56"/>
                <a:gd name="T8" fmla="*/ 55 w 55"/>
                <a:gd name="T9" fmla="*/ 0 h 56"/>
                <a:gd name="T10" fmla="*/ 0 w 55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6">
                  <a:moveTo>
                    <a:pt x="55" y="56"/>
                  </a:moveTo>
                  <a:lnTo>
                    <a:pt x="0" y="0"/>
                  </a:lnTo>
                  <a:lnTo>
                    <a:pt x="55" y="56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4973638" y="1398588"/>
              <a:ext cx="93662" cy="95250"/>
            </a:xfrm>
            <a:custGeom>
              <a:avLst/>
              <a:gdLst>
                <a:gd name="T0" fmla="*/ 55 w 59"/>
                <a:gd name="T1" fmla="*/ 60 h 60"/>
                <a:gd name="T2" fmla="*/ 0 w 59"/>
                <a:gd name="T3" fmla="*/ 4 h 60"/>
                <a:gd name="T4" fmla="*/ 4 w 59"/>
                <a:gd name="T5" fmla="*/ 0 h 60"/>
                <a:gd name="T6" fmla="*/ 59 w 59"/>
                <a:gd name="T7" fmla="*/ 56 h 60"/>
                <a:gd name="T8" fmla="*/ 55 w 59"/>
                <a:gd name="T9" fmla="*/ 60 h 60"/>
                <a:gd name="T10" fmla="*/ 0 w 59"/>
                <a:gd name="T11" fmla="*/ 56 h 60"/>
                <a:gd name="T12" fmla="*/ 55 w 59"/>
                <a:gd name="T13" fmla="*/ 0 h 60"/>
                <a:gd name="T14" fmla="*/ 59 w 59"/>
                <a:gd name="T15" fmla="*/ 4 h 60"/>
                <a:gd name="T16" fmla="*/ 4 w 59"/>
                <a:gd name="T17" fmla="*/ 60 h 60"/>
                <a:gd name="T18" fmla="*/ 0 w 59"/>
                <a:gd name="T1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60">
                  <a:moveTo>
                    <a:pt x="55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59" y="56"/>
                  </a:lnTo>
                  <a:lnTo>
                    <a:pt x="55" y="60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59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4957763" y="1479550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0 w 56"/>
                <a:gd name="T7" fmla="*/ 56 h 56"/>
                <a:gd name="T8" fmla="*/ 56 w 56"/>
                <a:gd name="T9" fmla="*/ 0 h 56"/>
                <a:gd name="T10" fmla="*/ 0 w 56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auto">
            <a:xfrm>
              <a:off x="4954588" y="1476375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0 w 60"/>
                <a:gd name="T11" fmla="*/ 56 h 60"/>
                <a:gd name="T12" fmla="*/ 56 w 60"/>
                <a:gd name="T13" fmla="*/ 0 h 60"/>
                <a:gd name="T14" fmla="*/ 60 w 60"/>
                <a:gd name="T15" fmla="*/ 4 h 60"/>
                <a:gd name="T16" fmla="*/ 4 w 60"/>
                <a:gd name="T17" fmla="*/ 60 h 60"/>
                <a:gd name="T18" fmla="*/ 0 w 60"/>
                <a:gd name="T1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4954588" y="1454150"/>
              <a:ext cx="88900" cy="87313"/>
            </a:xfrm>
            <a:custGeom>
              <a:avLst/>
              <a:gdLst>
                <a:gd name="T0" fmla="*/ 56 w 56"/>
                <a:gd name="T1" fmla="*/ 55 h 55"/>
                <a:gd name="T2" fmla="*/ 0 w 56"/>
                <a:gd name="T3" fmla="*/ 0 h 55"/>
                <a:gd name="T4" fmla="*/ 56 w 56"/>
                <a:gd name="T5" fmla="*/ 55 h 55"/>
                <a:gd name="T6" fmla="*/ 0 w 56"/>
                <a:gd name="T7" fmla="*/ 55 h 55"/>
                <a:gd name="T8" fmla="*/ 56 w 56"/>
                <a:gd name="T9" fmla="*/ 0 h 55"/>
                <a:gd name="T10" fmla="*/ 0 w 56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5">
                  <a:moveTo>
                    <a:pt x="56" y="55"/>
                  </a:moveTo>
                  <a:lnTo>
                    <a:pt x="0" y="0"/>
                  </a:lnTo>
                  <a:lnTo>
                    <a:pt x="56" y="55"/>
                  </a:lnTo>
                  <a:close/>
                  <a:moveTo>
                    <a:pt x="0" y="55"/>
                  </a:moveTo>
                  <a:lnTo>
                    <a:pt x="56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4951413" y="1450975"/>
              <a:ext cx="95250" cy="93663"/>
            </a:xfrm>
            <a:custGeom>
              <a:avLst/>
              <a:gdLst>
                <a:gd name="T0" fmla="*/ 56 w 60"/>
                <a:gd name="T1" fmla="*/ 59 h 59"/>
                <a:gd name="T2" fmla="*/ 0 w 60"/>
                <a:gd name="T3" fmla="*/ 4 h 59"/>
                <a:gd name="T4" fmla="*/ 4 w 60"/>
                <a:gd name="T5" fmla="*/ 0 h 59"/>
                <a:gd name="T6" fmla="*/ 60 w 60"/>
                <a:gd name="T7" fmla="*/ 55 h 59"/>
                <a:gd name="T8" fmla="*/ 56 w 60"/>
                <a:gd name="T9" fmla="*/ 59 h 59"/>
                <a:gd name="T10" fmla="*/ 0 w 60"/>
                <a:gd name="T11" fmla="*/ 55 h 59"/>
                <a:gd name="T12" fmla="*/ 56 w 60"/>
                <a:gd name="T13" fmla="*/ 0 h 59"/>
                <a:gd name="T14" fmla="*/ 60 w 60"/>
                <a:gd name="T15" fmla="*/ 4 h 59"/>
                <a:gd name="T16" fmla="*/ 4 w 60"/>
                <a:gd name="T17" fmla="*/ 59 h 59"/>
                <a:gd name="T18" fmla="*/ 0 w 60"/>
                <a:gd name="T19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59">
                  <a:moveTo>
                    <a:pt x="56" y="5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5"/>
                  </a:lnTo>
                  <a:lnTo>
                    <a:pt x="56" y="59"/>
                  </a:lnTo>
                  <a:close/>
                  <a:moveTo>
                    <a:pt x="0" y="55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5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4821238" y="1360488"/>
              <a:ext cx="87312" cy="88900"/>
            </a:xfrm>
            <a:custGeom>
              <a:avLst/>
              <a:gdLst>
                <a:gd name="T0" fmla="*/ 55 w 55"/>
                <a:gd name="T1" fmla="*/ 56 h 56"/>
                <a:gd name="T2" fmla="*/ 0 w 55"/>
                <a:gd name="T3" fmla="*/ 0 h 56"/>
                <a:gd name="T4" fmla="*/ 55 w 55"/>
                <a:gd name="T5" fmla="*/ 56 h 56"/>
                <a:gd name="T6" fmla="*/ 0 w 55"/>
                <a:gd name="T7" fmla="*/ 56 h 56"/>
                <a:gd name="T8" fmla="*/ 55 w 55"/>
                <a:gd name="T9" fmla="*/ 0 h 56"/>
                <a:gd name="T10" fmla="*/ 0 w 55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6">
                  <a:moveTo>
                    <a:pt x="55" y="56"/>
                  </a:moveTo>
                  <a:lnTo>
                    <a:pt x="0" y="0"/>
                  </a:lnTo>
                  <a:lnTo>
                    <a:pt x="55" y="56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4818063" y="1357313"/>
              <a:ext cx="93662" cy="95250"/>
            </a:xfrm>
            <a:custGeom>
              <a:avLst/>
              <a:gdLst>
                <a:gd name="T0" fmla="*/ 55 w 59"/>
                <a:gd name="T1" fmla="*/ 60 h 60"/>
                <a:gd name="T2" fmla="*/ 0 w 59"/>
                <a:gd name="T3" fmla="*/ 4 h 60"/>
                <a:gd name="T4" fmla="*/ 4 w 59"/>
                <a:gd name="T5" fmla="*/ 0 h 60"/>
                <a:gd name="T6" fmla="*/ 59 w 59"/>
                <a:gd name="T7" fmla="*/ 56 h 60"/>
                <a:gd name="T8" fmla="*/ 55 w 59"/>
                <a:gd name="T9" fmla="*/ 60 h 60"/>
                <a:gd name="T10" fmla="*/ 0 w 59"/>
                <a:gd name="T11" fmla="*/ 56 h 60"/>
                <a:gd name="T12" fmla="*/ 55 w 59"/>
                <a:gd name="T13" fmla="*/ 0 h 60"/>
                <a:gd name="T14" fmla="*/ 59 w 59"/>
                <a:gd name="T15" fmla="*/ 4 h 60"/>
                <a:gd name="T16" fmla="*/ 4 w 59"/>
                <a:gd name="T17" fmla="*/ 60 h 60"/>
                <a:gd name="T18" fmla="*/ 0 w 59"/>
                <a:gd name="T1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60">
                  <a:moveTo>
                    <a:pt x="55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59" y="56"/>
                  </a:lnTo>
                  <a:lnTo>
                    <a:pt x="55" y="60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59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5141913" y="1492250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0 w 56"/>
                <a:gd name="T7" fmla="*/ 56 h 56"/>
                <a:gd name="T8" fmla="*/ 56 w 56"/>
                <a:gd name="T9" fmla="*/ 0 h 56"/>
                <a:gd name="T10" fmla="*/ 0 w 56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 noEditPoints="1"/>
            </p:cNvSpPr>
            <p:nvPr/>
          </p:nvSpPr>
          <p:spPr bwMode="auto">
            <a:xfrm>
              <a:off x="5138738" y="1489075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5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0 w 60"/>
                <a:gd name="T11" fmla="*/ 56 h 60"/>
                <a:gd name="T12" fmla="*/ 56 w 60"/>
                <a:gd name="T13" fmla="*/ 0 h 60"/>
                <a:gd name="T14" fmla="*/ 60 w 60"/>
                <a:gd name="T15" fmla="*/ 5 h 60"/>
                <a:gd name="T16" fmla="*/ 4 w 60"/>
                <a:gd name="T17" fmla="*/ 60 h 60"/>
                <a:gd name="T18" fmla="*/ 0 w 60"/>
                <a:gd name="T1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5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4994275" y="1449388"/>
              <a:ext cx="88900" cy="87313"/>
            </a:xfrm>
            <a:custGeom>
              <a:avLst/>
              <a:gdLst>
                <a:gd name="T0" fmla="*/ 56 w 56"/>
                <a:gd name="T1" fmla="*/ 55 h 55"/>
                <a:gd name="T2" fmla="*/ 0 w 56"/>
                <a:gd name="T3" fmla="*/ 0 h 55"/>
                <a:gd name="T4" fmla="*/ 56 w 56"/>
                <a:gd name="T5" fmla="*/ 55 h 55"/>
                <a:gd name="T6" fmla="*/ 0 w 56"/>
                <a:gd name="T7" fmla="*/ 55 h 55"/>
                <a:gd name="T8" fmla="*/ 56 w 56"/>
                <a:gd name="T9" fmla="*/ 0 h 55"/>
                <a:gd name="T10" fmla="*/ 0 w 56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5">
                  <a:moveTo>
                    <a:pt x="56" y="55"/>
                  </a:moveTo>
                  <a:lnTo>
                    <a:pt x="0" y="0"/>
                  </a:lnTo>
                  <a:lnTo>
                    <a:pt x="56" y="55"/>
                  </a:lnTo>
                  <a:close/>
                  <a:moveTo>
                    <a:pt x="0" y="55"/>
                  </a:moveTo>
                  <a:lnTo>
                    <a:pt x="56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auto">
            <a:xfrm>
              <a:off x="4991100" y="1446213"/>
              <a:ext cx="95250" cy="93663"/>
            </a:xfrm>
            <a:custGeom>
              <a:avLst/>
              <a:gdLst>
                <a:gd name="T0" fmla="*/ 56 w 60"/>
                <a:gd name="T1" fmla="*/ 59 h 59"/>
                <a:gd name="T2" fmla="*/ 0 w 60"/>
                <a:gd name="T3" fmla="*/ 4 h 59"/>
                <a:gd name="T4" fmla="*/ 4 w 60"/>
                <a:gd name="T5" fmla="*/ 0 h 59"/>
                <a:gd name="T6" fmla="*/ 60 w 60"/>
                <a:gd name="T7" fmla="*/ 55 h 59"/>
                <a:gd name="T8" fmla="*/ 56 w 60"/>
                <a:gd name="T9" fmla="*/ 59 h 59"/>
                <a:gd name="T10" fmla="*/ 0 w 60"/>
                <a:gd name="T11" fmla="*/ 55 h 59"/>
                <a:gd name="T12" fmla="*/ 56 w 60"/>
                <a:gd name="T13" fmla="*/ 0 h 59"/>
                <a:gd name="T14" fmla="*/ 60 w 60"/>
                <a:gd name="T15" fmla="*/ 4 h 59"/>
                <a:gd name="T16" fmla="*/ 4 w 60"/>
                <a:gd name="T17" fmla="*/ 59 h 59"/>
                <a:gd name="T18" fmla="*/ 0 w 60"/>
                <a:gd name="T19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59">
                  <a:moveTo>
                    <a:pt x="56" y="5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5"/>
                  </a:lnTo>
                  <a:lnTo>
                    <a:pt x="56" y="59"/>
                  </a:lnTo>
                  <a:close/>
                  <a:moveTo>
                    <a:pt x="0" y="55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5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5008563" y="1473200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0 w 56"/>
                <a:gd name="T7" fmla="*/ 56 h 56"/>
                <a:gd name="T8" fmla="*/ 56 w 56"/>
                <a:gd name="T9" fmla="*/ 0 h 56"/>
                <a:gd name="T10" fmla="*/ 0 w 56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 noEditPoints="1"/>
            </p:cNvSpPr>
            <p:nvPr/>
          </p:nvSpPr>
          <p:spPr bwMode="auto">
            <a:xfrm>
              <a:off x="5005388" y="1470025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0 w 60"/>
                <a:gd name="T11" fmla="*/ 56 h 60"/>
                <a:gd name="T12" fmla="*/ 56 w 60"/>
                <a:gd name="T13" fmla="*/ 0 h 60"/>
                <a:gd name="T14" fmla="*/ 60 w 60"/>
                <a:gd name="T15" fmla="*/ 4 h 60"/>
                <a:gd name="T16" fmla="*/ 4 w 60"/>
                <a:gd name="T17" fmla="*/ 60 h 60"/>
                <a:gd name="T18" fmla="*/ 0 w 60"/>
                <a:gd name="T1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8"/>
            <p:cNvSpPr>
              <a:spLocks noEditPoints="1"/>
            </p:cNvSpPr>
            <p:nvPr/>
          </p:nvSpPr>
          <p:spPr bwMode="auto">
            <a:xfrm>
              <a:off x="4868863" y="1354138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0 w 56"/>
                <a:gd name="T7" fmla="*/ 56 h 56"/>
                <a:gd name="T8" fmla="*/ 56 w 56"/>
                <a:gd name="T9" fmla="*/ 0 h 56"/>
                <a:gd name="T10" fmla="*/ 0 w 56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4867275" y="1350963"/>
              <a:ext cx="93662" cy="95250"/>
            </a:xfrm>
            <a:custGeom>
              <a:avLst/>
              <a:gdLst>
                <a:gd name="T0" fmla="*/ 55 w 59"/>
                <a:gd name="T1" fmla="*/ 60 h 60"/>
                <a:gd name="T2" fmla="*/ 0 w 59"/>
                <a:gd name="T3" fmla="*/ 4 h 60"/>
                <a:gd name="T4" fmla="*/ 4 w 59"/>
                <a:gd name="T5" fmla="*/ 0 h 60"/>
                <a:gd name="T6" fmla="*/ 59 w 59"/>
                <a:gd name="T7" fmla="*/ 56 h 60"/>
                <a:gd name="T8" fmla="*/ 55 w 59"/>
                <a:gd name="T9" fmla="*/ 60 h 60"/>
                <a:gd name="T10" fmla="*/ 0 w 59"/>
                <a:gd name="T11" fmla="*/ 56 h 60"/>
                <a:gd name="T12" fmla="*/ 55 w 59"/>
                <a:gd name="T13" fmla="*/ 0 h 60"/>
                <a:gd name="T14" fmla="*/ 59 w 59"/>
                <a:gd name="T15" fmla="*/ 4 h 60"/>
                <a:gd name="T16" fmla="*/ 4 w 59"/>
                <a:gd name="T17" fmla="*/ 60 h 60"/>
                <a:gd name="T18" fmla="*/ 0 w 59"/>
                <a:gd name="T1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60">
                  <a:moveTo>
                    <a:pt x="55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59" y="56"/>
                  </a:lnTo>
                  <a:lnTo>
                    <a:pt x="55" y="60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59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auto">
            <a:xfrm>
              <a:off x="4957763" y="1401763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0 w 56"/>
                <a:gd name="T7" fmla="*/ 56 h 56"/>
                <a:gd name="T8" fmla="*/ 56 w 56"/>
                <a:gd name="T9" fmla="*/ 0 h 56"/>
                <a:gd name="T10" fmla="*/ 0 w 56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4954588" y="1398588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0 w 60"/>
                <a:gd name="T11" fmla="*/ 56 h 60"/>
                <a:gd name="T12" fmla="*/ 56 w 60"/>
                <a:gd name="T13" fmla="*/ 0 h 60"/>
                <a:gd name="T14" fmla="*/ 60 w 60"/>
                <a:gd name="T15" fmla="*/ 4 h 60"/>
                <a:gd name="T16" fmla="*/ 4 w 60"/>
                <a:gd name="T17" fmla="*/ 60 h 60"/>
                <a:gd name="T18" fmla="*/ 0 w 60"/>
                <a:gd name="T1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2"/>
            <p:cNvSpPr>
              <a:spLocks noEditPoints="1"/>
            </p:cNvSpPr>
            <p:nvPr/>
          </p:nvSpPr>
          <p:spPr bwMode="auto">
            <a:xfrm>
              <a:off x="5527675" y="1438275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0 w 56"/>
                <a:gd name="T7" fmla="*/ 56 h 56"/>
                <a:gd name="T8" fmla="*/ 56 w 56"/>
                <a:gd name="T9" fmla="*/ 0 h 56"/>
                <a:gd name="T10" fmla="*/ 0 w 56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3"/>
            <p:cNvSpPr>
              <a:spLocks noEditPoints="1"/>
            </p:cNvSpPr>
            <p:nvPr/>
          </p:nvSpPr>
          <p:spPr bwMode="auto">
            <a:xfrm>
              <a:off x="5524500" y="1435100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0 w 60"/>
                <a:gd name="T11" fmla="*/ 56 h 60"/>
                <a:gd name="T12" fmla="*/ 56 w 60"/>
                <a:gd name="T13" fmla="*/ 0 h 60"/>
                <a:gd name="T14" fmla="*/ 60 w 60"/>
                <a:gd name="T15" fmla="*/ 4 h 60"/>
                <a:gd name="T16" fmla="*/ 4 w 60"/>
                <a:gd name="T17" fmla="*/ 60 h 60"/>
                <a:gd name="T18" fmla="*/ 0 w 60"/>
                <a:gd name="T1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5305425" y="1300163"/>
              <a:ext cx="88900" cy="87313"/>
            </a:xfrm>
            <a:custGeom>
              <a:avLst/>
              <a:gdLst>
                <a:gd name="T0" fmla="*/ 56 w 56"/>
                <a:gd name="T1" fmla="*/ 55 h 55"/>
                <a:gd name="T2" fmla="*/ 0 w 56"/>
                <a:gd name="T3" fmla="*/ 0 h 55"/>
                <a:gd name="T4" fmla="*/ 56 w 56"/>
                <a:gd name="T5" fmla="*/ 55 h 55"/>
                <a:gd name="T6" fmla="*/ 0 w 56"/>
                <a:gd name="T7" fmla="*/ 55 h 55"/>
                <a:gd name="T8" fmla="*/ 56 w 56"/>
                <a:gd name="T9" fmla="*/ 0 h 55"/>
                <a:gd name="T10" fmla="*/ 0 w 56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5">
                  <a:moveTo>
                    <a:pt x="56" y="55"/>
                  </a:moveTo>
                  <a:lnTo>
                    <a:pt x="0" y="0"/>
                  </a:lnTo>
                  <a:lnTo>
                    <a:pt x="56" y="55"/>
                  </a:lnTo>
                  <a:close/>
                  <a:moveTo>
                    <a:pt x="0" y="55"/>
                  </a:moveTo>
                  <a:lnTo>
                    <a:pt x="56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5"/>
            <p:cNvSpPr>
              <a:spLocks noEditPoints="1"/>
            </p:cNvSpPr>
            <p:nvPr/>
          </p:nvSpPr>
          <p:spPr bwMode="auto">
            <a:xfrm>
              <a:off x="5302250" y="1296988"/>
              <a:ext cx="95250" cy="93663"/>
            </a:xfrm>
            <a:custGeom>
              <a:avLst/>
              <a:gdLst>
                <a:gd name="T0" fmla="*/ 56 w 60"/>
                <a:gd name="T1" fmla="*/ 59 h 59"/>
                <a:gd name="T2" fmla="*/ 0 w 60"/>
                <a:gd name="T3" fmla="*/ 4 h 59"/>
                <a:gd name="T4" fmla="*/ 4 w 60"/>
                <a:gd name="T5" fmla="*/ 0 h 59"/>
                <a:gd name="T6" fmla="*/ 60 w 60"/>
                <a:gd name="T7" fmla="*/ 55 h 59"/>
                <a:gd name="T8" fmla="*/ 56 w 60"/>
                <a:gd name="T9" fmla="*/ 59 h 59"/>
                <a:gd name="T10" fmla="*/ 0 w 60"/>
                <a:gd name="T11" fmla="*/ 55 h 59"/>
                <a:gd name="T12" fmla="*/ 56 w 60"/>
                <a:gd name="T13" fmla="*/ 0 h 59"/>
                <a:gd name="T14" fmla="*/ 60 w 60"/>
                <a:gd name="T15" fmla="*/ 4 h 59"/>
                <a:gd name="T16" fmla="*/ 4 w 60"/>
                <a:gd name="T17" fmla="*/ 59 h 59"/>
                <a:gd name="T18" fmla="*/ 0 w 60"/>
                <a:gd name="T19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59">
                  <a:moveTo>
                    <a:pt x="56" y="5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5"/>
                  </a:lnTo>
                  <a:lnTo>
                    <a:pt x="56" y="59"/>
                  </a:lnTo>
                  <a:close/>
                  <a:moveTo>
                    <a:pt x="0" y="55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5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6"/>
            <p:cNvSpPr>
              <a:spLocks noEditPoints="1"/>
            </p:cNvSpPr>
            <p:nvPr/>
          </p:nvSpPr>
          <p:spPr bwMode="auto">
            <a:xfrm>
              <a:off x="5437188" y="1397000"/>
              <a:ext cx="87312" cy="88900"/>
            </a:xfrm>
            <a:custGeom>
              <a:avLst/>
              <a:gdLst>
                <a:gd name="T0" fmla="*/ 55 w 55"/>
                <a:gd name="T1" fmla="*/ 56 h 56"/>
                <a:gd name="T2" fmla="*/ 0 w 55"/>
                <a:gd name="T3" fmla="*/ 0 h 56"/>
                <a:gd name="T4" fmla="*/ 55 w 55"/>
                <a:gd name="T5" fmla="*/ 56 h 56"/>
                <a:gd name="T6" fmla="*/ 0 w 55"/>
                <a:gd name="T7" fmla="*/ 56 h 56"/>
                <a:gd name="T8" fmla="*/ 55 w 55"/>
                <a:gd name="T9" fmla="*/ 0 h 56"/>
                <a:gd name="T10" fmla="*/ 0 w 55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6">
                  <a:moveTo>
                    <a:pt x="55" y="56"/>
                  </a:moveTo>
                  <a:lnTo>
                    <a:pt x="0" y="0"/>
                  </a:lnTo>
                  <a:lnTo>
                    <a:pt x="55" y="56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7"/>
            <p:cNvSpPr>
              <a:spLocks noEditPoints="1"/>
            </p:cNvSpPr>
            <p:nvPr/>
          </p:nvSpPr>
          <p:spPr bwMode="auto">
            <a:xfrm>
              <a:off x="5434013" y="1393825"/>
              <a:ext cx="93662" cy="95250"/>
            </a:xfrm>
            <a:custGeom>
              <a:avLst/>
              <a:gdLst>
                <a:gd name="T0" fmla="*/ 55 w 59"/>
                <a:gd name="T1" fmla="*/ 60 h 60"/>
                <a:gd name="T2" fmla="*/ 0 w 59"/>
                <a:gd name="T3" fmla="*/ 4 h 60"/>
                <a:gd name="T4" fmla="*/ 4 w 59"/>
                <a:gd name="T5" fmla="*/ 0 h 60"/>
                <a:gd name="T6" fmla="*/ 59 w 59"/>
                <a:gd name="T7" fmla="*/ 56 h 60"/>
                <a:gd name="T8" fmla="*/ 55 w 59"/>
                <a:gd name="T9" fmla="*/ 60 h 60"/>
                <a:gd name="T10" fmla="*/ 0 w 59"/>
                <a:gd name="T11" fmla="*/ 56 h 60"/>
                <a:gd name="T12" fmla="*/ 55 w 59"/>
                <a:gd name="T13" fmla="*/ 0 h 60"/>
                <a:gd name="T14" fmla="*/ 59 w 59"/>
                <a:gd name="T15" fmla="*/ 4 h 60"/>
                <a:gd name="T16" fmla="*/ 4 w 59"/>
                <a:gd name="T17" fmla="*/ 60 h 60"/>
                <a:gd name="T18" fmla="*/ 0 w 59"/>
                <a:gd name="T1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60">
                  <a:moveTo>
                    <a:pt x="55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59" y="56"/>
                  </a:lnTo>
                  <a:lnTo>
                    <a:pt x="55" y="60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59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8"/>
            <p:cNvSpPr>
              <a:spLocks noEditPoints="1"/>
            </p:cNvSpPr>
            <p:nvPr/>
          </p:nvSpPr>
          <p:spPr bwMode="auto">
            <a:xfrm>
              <a:off x="5575300" y="1462088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0 w 56"/>
                <a:gd name="T7" fmla="*/ 56 h 56"/>
                <a:gd name="T8" fmla="*/ 56 w 56"/>
                <a:gd name="T9" fmla="*/ 0 h 56"/>
                <a:gd name="T10" fmla="*/ 0 w 56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9"/>
            <p:cNvSpPr>
              <a:spLocks noEditPoints="1"/>
            </p:cNvSpPr>
            <p:nvPr/>
          </p:nvSpPr>
          <p:spPr bwMode="auto">
            <a:xfrm>
              <a:off x="5572125" y="1458913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0 w 60"/>
                <a:gd name="T11" fmla="*/ 56 h 60"/>
                <a:gd name="T12" fmla="*/ 56 w 60"/>
                <a:gd name="T13" fmla="*/ 0 h 60"/>
                <a:gd name="T14" fmla="*/ 60 w 60"/>
                <a:gd name="T15" fmla="*/ 4 h 60"/>
                <a:gd name="T16" fmla="*/ 4 w 60"/>
                <a:gd name="T17" fmla="*/ 60 h 60"/>
                <a:gd name="T18" fmla="*/ 0 w 60"/>
                <a:gd name="T1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0"/>
            <p:cNvSpPr>
              <a:spLocks noEditPoints="1"/>
            </p:cNvSpPr>
            <p:nvPr/>
          </p:nvSpPr>
          <p:spPr bwMode="auto">
            <a:xfrm>
              <a:off x="5270500" y="1377950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0 w 56"/>
                <a:gd name="T7" fmla="*/ 56 h 56"/>
                <a:gd name="T8" fmla="*/ 56 w 56"/>
                <a:gd name="T9" fmla="*/ 0 h 56"/>
                <a:gd name="T10" fmla="*/ 0 w 56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1"/>
            <p:cNvSpPr>
              <a:spLocks noEditPoints="1"/>
            </p:cNvSpPr>
            <p:nvPr/>
          </p:nvSpPr>
          <p:spPr bwMode="auto">
            <a:xfrm>
              <a:off x="5267325" y="1374775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5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0 w 60"/>
                <a:gd name="T11" fmla="*/ 56 h 60"/>
                <a:gd name="T12" fmla="*/ 56 w 60"/>
                <a:gd name="T13" fmla="*/ 0 h 60"/>
                <a:gd name="T14" fmla="*/ 60 w 60"/>
                <a:gd name="T15" fmla="*/ 5 h 60"/>
                <a:gd name="T16" fmla="*/ 4 w 60"/>
                <a:gd name="T17" fmla="*/ 60 h 60"/>
                <a:gd name="T18" fmla="*/ 0 w 60"/>
                <a:gd name="T1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5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2"/>
            <p:cNvSpPr>
              <a:spLocks noEditPoints="1"/>
            </p:cNvSpPr>
            <p:nvPr/>
          </p:nvSpPr>
          <p:spPr bwMode="auto">
            <a:xfrm>
              <a:off x="5418138" y="1420813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0 w 56"/>
                <a:gd name="T7" fmla="*/ 56 h 56"/>
                <a:gd name="T8" fmla="*/ 56 w 56"/>
                <a:gd name="T9" fmla="*/ 0 h 56"/>
                <a:gd name="T10" fmla="*/ 0 w 56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3"/>
            <p:cNvSpPr>
              <a:spLocks noEditPoints="1"/>
            </p:cNvSpPr>
            <p:nvPr/>
          </p:nvSpPr>
          <p:spPr bwMode="auto">
            <a:xfrm>
              <a:off x="5414963" y="1417638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0 w 60"/>
                <a:gd name="T11" fmla="*/ 56 h 60"/>
                <a:gd name="T12" fmla="*/ 56 w 60"/>
                <a:gd name="T13" fmla="*/ 0 h 60"/>
                <a:gd name="T14" fmla="*/ 60 w 60"/>
                <a:gd name="T15" fmla="*/ 4 h 60"/>
                <a:gd name="T16" fmla="*/ 4 w 60"/>
                <a:gd name="T17" fmla="*/ 60 h 60"/>
                <a:gd name="T18" fmla="*/ 0 w 60"/>
                <a:gd name="T1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4"/>
            <p:cNvSpPr>
              <a:spLocks noEditPoints="1"/>
            </p:cNvSpPr>
            <p:nvPr/>
          </p:nvSpPr>
          <p:spPr bwMode="auto">
            <a:xfrm>
              <a:off x="5473700" y="1441450"/>
              <a:ext cx="87312" cy="88900"/>
            </a:xfrm>
            <a:custGeom>
              <a:avLst/>
              <a:gdLst>
                <a:gd name="T0" fmla="*/ 55 w 55"/>
                <a:gd name="T1" fmla="*/ 56 h 56"/>
                <a:gd name="T2" fmla="*/ 0 w 55"/>
                <a:gd name="T3" fmla="*/ 0 h 56"/>
                <a:gd name="T4" fmla="*/ 55 w 55"/>
                <a:gd name="T5" fmla="*/ 56 h 56"/>
                <a:gd name="T6" fmla="*/ 0 w 55"/>
                <a:gd name="T7" fmla="*/ 56 h 56"/>
                <a:gd name="T8" fmla="*/ 55 w 55"/>
                <a:gd name="T9" fmla="*/ 0 h 56"/>
                <a:gd name="T10" fmla="*/ 0 w 55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6">
                  <a:moveTo>
                    <a:pt x="55" y="56"/>
                  </a:moveTo>
                  <a:lnTo>
                    <a:pt x="0" y="0"/>
                  </a:lnTo>
                  <a:lnTo>
                    <a:pt x="55" y="56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5"/>
            <p:cNvSpPr>
              <a:spLocks noEditPoints="1"/>
            </p:cNvSpPr>
            <p:nvPr/>
          </p:nvSpPr>
          <p:spPr bwMode="auto">
            <a:xfrm>
              <a:off x="5470525" y="1438275"/>
              <a:ext cx="93662" cy="95250"/>
            </a:xfrm>
            <a:custGeom>
              <a:avLst/>
              <a:gdLst>
                <a:gd name="T0" fmla="*/ 55 w 59"/>
                <a:gd name="T1" fmla="*/ 60 h 60"/>
                <a:gd name="T2" fmla="*/ 0 w 59"/>
                <a:gd name="T3" fmla="*/ 4 h 60"/>
                <a:gd name="T4" fmla="*/ 4 w 59"/>
                <a:gd name="T5" fmla="*/ 0 h 60"/>
                <a:gd name="T6" fmla="*/ 59 w 59"/>
                <a:gd name="T7" fmla="*/ 55 h 60"/>
                <a:gd name="T8" fmla="*/ 55 w 59"/>
                <a:gd name="T9" fmla="*/ 60 h 60"/>
                <a:gd name="T10" fmla="*/ 0 w 59"/>
                <a:gd name="T11" fmla="*/ 55 h 60"/>
                <a:gd name="T12" fmla="*/ 55 w 59"/>
                <a:gd name="T13" fmla="*/ 0 h 60"/>
                <a:gd name="T14" fmla="*/ 59 w 59"/>
                <a:gd name="T15" fmla="*/ 4 h 60"/>
                <a:gd name="T16" fmla="*/ 4 w 59"/>
                <a:gd name="T17" fmla="*/ 60 h 60"/>
                <a:gd name="T18" fmla="*/ 0 w 59"/>
                <a:gd name="T1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60">
                  <a:moveTo>
                    <a:pt x="55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59" y="55"/>
                  </a:lnTo>
                  <a:lnTo>
                    <a:pt x="55" y="60"/>
                  </a:lnTo>
                  <a:close/>
                  <a:moveTo>
                    <a:pt x="0" y="55"/>
                  </a:moveTo>
                  <a:lnTo>
                    <a:pt x="55" y="0"/>
                  </a:lnTo>
                  <a:lnTo>
                    <a:pt x="59" y="4"/>
                  </a:lnTo>
                  <a:lnTo>
                    <a:pt x="4" y="6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6"/>
            <p:cNvSpPr>
              <a:spLocks noEditPoints="1"/>
            </p:cNvSpPr>
            <p:nvPr/>
          </p:nvSpPr>
          <p:spPr bwMode="auto">
            <a:xfrm>
              <a:off x="5197475" y="1331913"/>
              <a:ext cx="88900" cy="87313"/>
            </a:xfrm>
            <a:custGeom>
              <a:avLst/>
              <a:gdLst>
                <a:gd name="T0" fmla="*/ 56 w 56"/>
                <a:gd name="T1" fmla="*/ 55 h 55"/>
                <a:gd name="T2" fmla="*/ 0 w 56"/>
                <a:gd name="T3" fmla="*/ 0 h 55"/>
                <a:gd name="T4" fmla="*/ 56 w 56"/>
                <a:gd name="T5" fmla="*/ 55 h 55"/>
                <a:gd name="T6" fmla="*/ 0 w 56"/>
                <a:gd name="T7" fmla="*/ 55 h 55"/>
                <a:gd name="T8" fmla="*/ 56 w 56"/>
                <a:gd name="T9" fmla="*/ 0 h 55"/>
                <a:gd name="T10" fmla="*/ 0 w 56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5">
                  <a:moveTo>
                    <a:pt x="56" y="55"/>
                  </a:moveTo>
                  <a:lnTo>
                    <a:pt x="0" y="0"/>
                  </a:lnTo>
                  <a:lnTo>
                    <a:pt x="56" y="55"/>
                  </a:lnTo>
                  <a:close/>
                  <a:moveTo>
                    <a:pt x="0" y="55"/>
                  </a:moveTo>
                  <a:lnTo>
                    <a:pt x="56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7"/>
            <p:cNvSpPr>
              <a:spLocks noEditPoints="1"/>
            </p:cNvSpPr>
            <p:nvPr/>
          </p:nvSpPr>
          <p:spPr bwMode="auto">
            <a:xfrm>
              <a:off x="5194300" y="1328738"/>
              <a:ext cx="95250" cy="93663"/>
            </a:xfrm>
            <a:custGeom>
              <a:avLst/>
              <a:gdLst>
                <a:gd name="T0" fmla="*/ 56 w 60"/>
                <a:gd name="T1" fmla="*/ 59 h 59"/>
                <a:gd name="T2" fmla="*/ 0 w 60"/>
                <a:gd name="T3" fmla="*/ 4 h 59"/>
                <a:gd name="T4" fmla="*/ 4 w 60"/>
                <a:gd name="T5" fmla="*/ 0 h 59"/>
                <a:gd name="T6" fmla="*/ 60 w 60"/>
                <a:gd name="T7" fmla="*/ 55 h 59"/>
                <a:gd name="T8" fmla="*/ 56 w 60"/>
                <a:gd name="T9" fmla="*/ 59 h 59"/>
                <a:gd name="T10" fmla="*/ 0 w 60"/>
                <a:gd name="T11" fmla="*/ 55 h 59"/>
                <a:gd name="T12" fmla="*/ 56 w 60"/>
                <a:gd name="T13" fmla="*/ 0 h 59"/>
                <a:gd name="T14" fmla="*/ 60 w 60"/>
                <a:gd name="T15" fmla="*/ 4 h 59"/>
                <a:gd name="T16" fmla="*/ 4 w 60"/>
                <a:gd name="T17" fmla="*/ 59 h 59"/>
                <a:gd name="T18" fmla="*/ 0 w 60"/>
                <a:gd name="T19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59">
                  <a:moveTo>
                    <a:pt x="56" y="5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5"/>
                  </a:lnTo>
                  <a:lnTo>
                    <a:pt x="56" y="59"/>
                  </a:lnTo>
                  <a:close/>
                  <a:moveTo>
                    <a:pt x="0" y="55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5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8"/>
            <p:cNvSpPr>
              <a:spLocks noEditPoints="1"/>
            </p:cNvSpPr>
            <p:nvPr/>
          </p:nvSpPr>
          <p:spPr bwMode="auto">
            <a:xfrm>
              <a:off x="5410200" y="1422400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0 w 56"/>
                <a:gd name="T7" fmla="*/ 56 h 56"/>
                <a:gd name="T8" fmla="*/ 56 w 56"/>
                <a:gd name="T9" fmla="*/ 0 h 56"/>
                <a:gd name="T10" fmla="*/ 0 w 56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9"/>
            <p:cNvSpPr>
              <a:spLocks noEditPoints="1"/>
            </p:cNvSpPr>
            <p:nvPr/>
          </p:nvSpPr>
          <p:spPr bwMode="auto">
            <a:xfrm>
              <a:off x="5407025" y="1419225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0 w 60"/>
                <a:gd name="T11" fmla="*/ 56 h 60"/>
                <a:gd name="T12" fmla="*/ 56 w 60"/>
                <a:gd name="T13" fmla="*/ 0 h 60"/>
                <a:gd name="T14" fmla="*/ 60 w 60"/>
                <a:gd name="T15" fmla="*/ 4 h 60"/>
                <a:gd name="T16" fmla="*/ 4 w 60"/>
                <a:gd name="T17" fmla="*/ 60 h 60"/>
                <a:gd name="T18" fmla="*/ 0 w 60"/>
                <a:gd name="T1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0"/>
            <p:cNvSpPr>
              <a:spLocks noEditPoints="1"/>
            </p:cNvSpPr>
            <p:nvPr/>
          </p:nvSpPr>
          <p:spPr bwMode="auto">
            <a:xfrm>
              <a:off x="5335588" y="1349375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0 w 56"/>
                <a:gd name="T7" fmla="*/ 56 h 56"/>
                <a:gd name="T8" fmla="*/ 56 w 56"/>
                <a:gd name="T9" fmla="*/ 0 h 56"/>
                <a:gd name="T10" fmla="*/ 0 w 56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1"/>
            <p:cNvSpPr>
              <a:spLocks noEditPoints="1"/>
            </p:cNvSpPr>
            <p:nvPr/>
          </p:nvSpPr>
          <p:spPr bwMode="auto">
            <a:xfrm>
              <a:off x="5332413" y="1346200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0 w 60"/>
                <a:gd name="T11" fmla="*/ 56 h 60"/>
                <a:gd name="T12" fmla="*/ 56 w 60"/>
                <a:gd name="T13" fmla="*/ 0 h 60"/>
                <a:gd name="T14" fmla="*/ 60 w 60"/>
                <a:gd name="T15" fmla="*/ 4 h 60"/>
                <a:gd name="T16" fmla="*/ 4 w 60"/>
                <a:gd name="T17" fmla="*/ 60 h 60"/>
                <a:gd name="T18" fmla="*/ 0 w 60"/>
                <a:gd name="T1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2"/>
            <p:cNvSpPr>
              <a:spLocks noEditPoints="1"/>
            </p:cNvSpPr>
            <p:nvPr/>
          </p:nvSpPr>
          <p:spPr bwMode="auto">
            <a:xfrm>
              <a:off x="4891088" y="1512888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0 w 56"/>
                <a:gd name="T7" fmla="*/ 56 h 56"/>
                <a:gd name="T8" fmla="*/ 56 w 56"/>
                <a:gd name="T9" fmla="*/ 0 h 56"/>
                <a:gd name="T10" fmla="*/ 0 w 56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3"/>
            <p:cNvSpPr>
              <a:spLocks noEditPoints="1"/>
            </p:cNvSpPr>
            <p:nvPr/>
          </p:nvSpPr>
          <p:spPr bwMode="auto">
            <a:xfrm>
              <a:off x="4887913" y="1509713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0 w 60"/>
                <a:gd name="T11" fmla="*/ 56 h 60"/>
                <a:gd name="T12" fmla="*/ 56 w 60"/>
                <a:gd name="T13" fmla="*/ 0 h 60"/>
                <a:gd name="T14" fmla="*/ 60 w 60"/>
                <a:gd name="T15" fmla="*/ 4 h 60"/>
                <a:gd name="T16" fmla="*/ 4 w 60"/>
                <a:gd name="T17" fmla="*/ 60 h 60"/>
                <a:gd name="T18" fmla="*/ 0 w 60"/>
                <a:gd name="T1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4"/>
            <p:cNvSpPr>
              <a:spLocks noEditPoints="1"/>
            </p:cNvSpPr>
            <p:nvPr/>
          </p:nvSpPr>
          <p:spPr bwMode="auto">
            <a:xfrm>
              <a:off x="4953000" y="1552575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0 w 56"/>
                <a:gd name="T7" fmla="*/ 56 h 56"/>
                <a:gd name="T8" fmla="*/ 56 w 56"/>
                <a:gd name="T9" fmla="*/ 0 h 56"/>
                <a:gd name="T10" fmla="*/ 0 w 56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5"/>
            <p:cNvSpPr>
              <a:spLocks noEditPoints="1"/>
            </p:cNvSpPr>
            <p:nvPr/>
          </p:nvSpPr>
          <p:spPr bwMode="auto">
            <a:xfrm>
              <a:off x="4949825" y="1549400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0 w 60"/>
                <a:gd name="T11" fmla="*/ 56 h 60"/>
                <a:gd name="T12" fmla="*/ 56 w 60"/>
                <a:gd name="T13" fmla="*/ 0 h 60"/>
                <a:gd name="T14" fmla="*/ 60 w 60"/>
                <a:gd name="T15" fmla="*/ 4 h 60"/>
                <a:gd name="T16" fmla="*/ 4 w 60"/>
                <a:gd name="T17" fmla="*/ 60 h 60"/>
                <a:gd name="T18" fmla="*/ 0 w 60"/>
                <a:gd name="T1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6"/>
            <p:cNvSpPr>
              <a:spLocks noEditPoints="1"/>
            </p:cNvSpPr>
            <p:nvPr/>
          </p:nvSpPr>
          <p:spPr bwMode="auto">
            <a:xfrm>
              <a:off x="4841875" y="1397000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0 w 56"/>
                <a:gd name="T7" fmla="*/ 56 h 56"/>
                <a:gd name="T8" fmla="*/ 56 w 56"/>
                <a:gd name="T9" fmla="*/ 0 h 56"/>
                <a:gd name="T10" fmla="*/ 0 w 56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7"/>
            <p:cNvSpPr>
              <a:spLocks noEditPoints="1"/>
            </p:cNvSpPr>
            <p:nvPr/>
          </p:nvSpPr>
          <p:spPr bwMode="auto">
            <a:xfrm>
              <a:off x="4838700" y="1393825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0 w 60"/>
                <a:gd name="T11" fmla="*/ 56 h 60"/>
                <a:gd name="T12" fmla="*/ 56 w 60"/>
                <a:gd name="T13" fmla="*/ 0 h 60"/>
                <a:gd name="T14" fmla="*/ 60 w 60"/>
                <a:gd name="T15" fmla="*/ 4 h 60"/>
                <a:gd name="T16" fmla="*/ 4 w 60"/>
                <a:gd name="T17" fmla="*/ 60 h 60"/>
                <a:gd name="T18" fmla="*/ 0 w 60"/>
                <a:gd name="T1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8"/>
            <p:cNvSpPr>
              <a:spLocks noEditPoints="1"/>
            </p:cNvSpPr>
            <p:nvPr/>
          </p:nvSpPr>
          <p:spPr bwMode="auto">
            <a:xfrm>
              <a:off x="4922838" y="1468438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0 w 56"/>
                <a:gd name="T7" fmla="*/ 56 h 56"/>
                <a:gd name="T8" fmla="*/ 56 w 56"/>
                <a:gd name="T9" fmla="*/ 0 h 56"/>
                <a:gd name="T10" fmla="*/ 0 w 56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9"/>
            <p:cNvSpPr>
              <a:spLocks noEditPoints="1"/>
            </p:cNvSpPr>
            <p:nvPr/>
          </p:nvSpPr>
          <p:spPr bwMode="auto">
            <a:xfrm>
              <a:off x="4919663" y="1465263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0 w 60"/>
                <a:gd name="T11" fmla="*/ 56 h 60"/>
                <a:gd name="T12" fmla="*/ 56 w 60"/>
                <a:gd name="T13" fmla="*/ 0 h 60"/>
                <a:gd name="T14" fmla="*/ 60 w 60"/>
                <a:gd name="T15" fmla="*/ 4 h 60"/>
                <a:gd name="T16" fmla="*/ 4 w 60"/>
                <a:gd name="T17" fmla="*/ 60 h 60"/>
                <a:gd name="T18" fmla="*/ 0 w 60"/>
                <a:gd name="T1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0"/>
            <p:cNvSpPr>
              <a:spLocks noEditPoints="1"/>
            </p:cNvSpPr>
            <p:nvPr/>
          </p:nvSpPr>
          <p:spPr bwMode="auto">
            <a:xfrm>
              <a:off x="5067300" y="1528763"/>
              <a:ext cx="88900" cy="87313"/>
            </a:xfrm>
            <a:custGeom>
              <a:avLst/>
              <a:gdLst>
                <a:gd name="T0" fmla="*/ 56 w 56"/>
                <a:gd name="T1" fmla="*/ 55 h 55"/>
                <a:gd name="T2" fmla="*/ 0 w 56"/>
                <a:gd name="T3" fmla="*/ 0 h 55"/>
                <a:gd name="T4" fmla="*/ 56 w 56"/>
                <a:gd name="T5" fmla="*/ 55 h 55"/>
                <a:gd name="T6" fmla="*/ 0 w 56"/>
                <a:gd name="T7" fmla="*/ 55 h 55"/>
                <a:gd name="T8" fmla="*/ 56 w 56"/>
                <a:gd name="T9" fmla="*/ 0 h 55"/>
                <a:gd name="T10" fmla="*/ 0 w 56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5">
                  <a:moveTo>
                    <a:pt x="56" y="55"/>
                  </a:moveTo>
                  <a:lnTo>
                    <a:pt x="0" y="0"/>
                  </a:lnTo>
                  <a:lnTo>
                    <a:pt x="56" y="55"/>
                  </a:lnTo>
                  <a:close/>
                  <a:moveTo>
                    <a:pt x="0" y="55"/>
                  </a:moveTo>
                  <a:lnTo>
                    <a:pt x="56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1"/>
            <p:cNvSpPr>
              <a:spLocks noEditPoints="1"/>
            </p:cNvSpPr>
            <p:nvPr/>
          </p:nvSpPr>
          <p:spPr bwMode="auto">
            <a:xfrm>
              <a:off x="5064125" y="1525588"/>
              <a:ext cx="95250" cy="93663"/>
            </a:xfrm>
            <a:custGeom>
              <a:avLst/>
              <a:gdLst>
                <a:gd name="T0" fmla="*/ 56 w 60"/>
                <a:gd name="T1" fmla="*/ 59 h 59"/>
                <a:gd name="T2" fmla="*/ 0 w 60"/>
                <a:gd name="T3" fmla="*/ 4 h 59"/>
                <a:gd name="T4" fmla="*/ 4 w 60"/>
                <a:gd name="T5" fmla="*/ 0 h 59"/>
                <a:gd name="T6" fmla="*/ 60 w 60"/>
                <a:gd name="T7" fmla="*/ 55 h 59"/>
                <a:gd name="T8" fmla="*/ 56 w 60"/>
                <a:gd name="T9" fmla="*/ 59 h 59"/>
                <a:gd name="T10" fmla="*/ 0 w 60"/>
                <a:gd name="T11" fmla="*/ 55 h 59"/>
                <a:gd name="T12" fmla="*/ 56 w 60"/>
                <a:gd name="T13" fmla="*/ 0 h 59"/>
                <a:gd name="T14" fmla="*/ 60 w 60"/>
                <a:gd name="T15" fmla="*/ 4 h 59"/>
                <a:gd name="T16" fmla="*/ 4 w 60"/>
                <a:gd name="T17" fmla="*/ 59 h 59"/>
                <a:gd name="T18" fmla="*/ 0 w 60"/>
                <a:gd name="T19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59">
                  <a:moveTo>
                    <a:pt x="56" y="5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5"/>
                  </a:lnTo>
                  <a:lnTo>
                    <a:pt x="56" y="59"/>
                  </a:lnTo>
                  <a:close/>
                  <a:moveTo>
                    <a:pt x="0" y="55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5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2"/>
            <p:cNvSpPr>
              <a:spLocks noEditPoints="1"/>
            </p:cNvSpPr>
            <p:nvPr/>
          </p:nvSpPr>
          <p:spPr bwMode="auto">
            <a:xfrm>
              <a:off x="4945063" y="1392238"/>
              <a:ext cx="87312" cy="88900"/>
            </a:xfrm>
            <a:custGeom>
              <a:avLst/>
              <a:gdLst>
                <a:gd name="T0" fmla="*/ 55 w 55"/>
                <a:gd name="T1" fmla="*/ 56 h 56"/>
                <a:gd name="T2" fmla="*/ 0 w 55"/>
                <a:gd name="T3" fmla="*/ 0 h 56"/>
                <a:gd name="T4" fmla="*/ 55 w 55"/>
                <a:gd name="T5" fmla="*/ 56 h 56"/>
                <a:gd name="T6" fmla="*/ 0 w 55"/>
                <a:gd name="T7" fmla="*/ 56 h 56"/>
                <a:gd name="T8" fmla="*/ 55 w 55"/>
                <a:gd name="T9" fmla="*/ 0 h 56"/>
                <a:gd name="T10" fmla="*/ 0 w 55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6">
                  <a:moveTo>
                    <a:pt x="55" y="56"/>
                  </a:moveTo>
                  <a:lnTo>
                    <a:pt x="0" y="0"/>
                  </a:lnTo>
                  <a:lnTo>
                    <a:pt x="55" y="56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3"/>
            <p:cNvSpPr>
              <a:spLocks noEditPoints="1"/>
            </p:cNvSpPr>
            <p:nvPr/>
          </p:nvSpPr>
          <p:spPr bwMode="auto">
            <a:xfrm>
              <a:off x="4941888" y="1389063"/>
              <a:ext cx="93662" cy="95250"/>
            </a:xfrm>
            <a:custGeom>
              <a:avLst/>
              <a:gdLst>
                <a:gd name="T0" fmla="*/ 55 w 59"/>
                <a:gd name="T1" fmla="*/ 60 h 60"/>
                <a:gd name="T2" fmla="*/ 0 w 59"/>
                <a:gd name="T3" fmla="*/ 4 h 60"/>
                <a:gd name="T4" fmla="*/ 4 w 59"/>
                <a:gd name="T5" fmla="*/ 0 h 60"/>
                <a:gd name="T6" fmla="*/ 59 w 59"/>
                <a:gd name="T7" fmla="*/ 56 h 60"/>
                <a:gd name="T8" fmla="*/ 55 w 59"/>
                <a:gd name="T9" fmla="*/ 60 h 60"/>
                <a:gd name="T10" fmla="*/ 0 w 59"/>
                <a:gd name="T11" fmla="*/ 56 h 60"/>
                <a:gd name="T12" fmla="*/ 55 w 59"/>
                <a:gd name="T13" fmla="*/ 0 h 60"/>
                <a:gd name="T14" fmla="*/ 59 w 59"/>
                <a:gd name="T15" fmla="*/ 4 h 60"/>
                <a:gd name="T16" fmla="*/ 4 w 59"/>
                <a:gd name="T17" fmla="*/ 60 h 60"/>
                <a:gd name="T18" fmla="*/ 0 w 59"/>
                <a:gd name="T1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60">
                  <a:moveTo>
                    <a:pt x="55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59" y="56"/>
                  </a:lnTo>
                  <a:lnTo>
                    <a:pt x="55" y="60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59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4"/>
            <p:cNvSpPr>
              <a:spLocks noEditPoints="1"/>
            </p:cNvSpPr>
            <p:nvPr/>
          </p:nvSpPr>
          <p:spPr bwMode="auto">
            <a:xfrm>
              <a:off x="4827588" y="1395413"/>
              <a:ext cx="87312" cy="88900"/>
            </a:xfrm>
            <a:custGeom>
              <a:avLst/>
              <a:gdLst>
                <a:gd name="T0" fmla="*/ 55 w 55"/>
                <a:gd name="T1" fmla="*/ 56 h 56"/>
                <a:gd name="T2" fmla="*/ 0 w 55"/>
                <a:gd name="T3" fmla="*/ 0 h 56"/>
                <a:gd name="T4" fmla="*/ 55 w 55"/>
                <a:gd name="T5" fmla="*/ 56 h 56"/>
                <a:gd name="T6" fmla="*/ 0 w 55"/>
                <a:gd name="T7" fmla="*/ 56 h 56"/>
                <a:gd name="T8" fmla="*/ 55 w 55"/>
                <a:gd name="T9" fmla="*/ 0 h 56"/>
                <a:gd name="T10" fmla="*/ 0 w 55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6">
                  <a:moveTo>
                    <a:pt x="55" y="56"/>
                  </a:moveTo>
                  <a:lnTo>
                    <a:pt x="0" y="0"/>
                  </a:lnTo>
                  <a:lnTo>
                    <a:pt x="55" y="56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5"/>
            <p:cNvSpPr>
              <a:spLocks noEditPoints="1"/>
            </p:cNvSpPr>
            <p:nvPr/>
          </p:nvSpPr>
          <p:spPr bwMode="auto">
            <a:xfrm>
              <a:off x="4824413" y="1392238"/>
              <a:ext cx="93662" cy="95250"/>
            </a:xfrm>
            <a:custGeom>
              <a:avLst/>
              <a:gdLst>
                <a:gd name="T0" fmla="*/ 55 w 59"/>
                <a:gd name="T1" fmla="*/ 60 h 60"/>
                <a:gd name="T2" fmla="*/ 0 w 59"/>
                <a:gd name="T3" fmla="*/ 4 h 60"/>
                <a:gd name="T4" fmla="*/ 4 w 59"/>
                <a:gd name="T5" fmla="*/ 0 h 60"/>
                <a:gd name="T6" fmla="*/ 59 w 59"/>
                <a:gd name="T7" fmla="*/ 56 h 60"/>
                <a:gd name="T8" fmla="*/ 55 w 59"/>
                <a:gd name="T9" fmla="*/ 60 h 60"/>
                <a:gd name="T10" fmla="*/ 0 w 59"/>
                <a:gd name="T11" fmla="*/ 56 h 60"/>
                <a:gd name="T12" fmla="*/ 55 w 59"/>
                <a:gd name="T13" fmla="*/ 0 h 60"/>
                <a:gd name="T14" fmla="*/ 59 w 59"/>
                <a:gd name="T15" fmla="*/ 4 h 60"/>
                <a:gd name="T16" fmla="*/ 4 w 59"/>
                <a:gd name="T17" fmla="*/ 60 h 60"/>
                <a:gd name="T18" fmla="*/ 0 w 59"/>
                <a:gd name="T1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60">
                  <a:moveTo>
                    <a:pt x="55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59" y="56"/>
                  </a:lnTo>
                  <a:lnTo>
                    <a:pt x="55" y="60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59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6"/>
            <p:cNvSpPr>
              <a:spLocks noEditPoints="1"/>
            </p:cNvSpPr>
            <p:nvPr/>
          </p:nvSpPr>
          <p:spPr bwMode="auto">
            <a:xfrm>
              <a:off x="4876800" y="1384300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0 w 56"/>
                <a:gd name="T7" fmla="*/ 56 h 56"/>
                <a:gd name="T8" fmla="*/ 56 w 56"/>
                <a:gd name="T9" fmla="*/ 0 h 56"/>
                <a:gd name="T10" fmla="*/ 0 w 56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7"/>
            <p:cNvSpPr>
              <a:spLocks noEditPoints="1"/>
            </p:cNvSpPr>
            <p:nvPr/>
          </p:nvSpPr>
          <p:spPr bwMode="auto">
            <a:xfrm>
              <a:off x="4873625" y="1381125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0 w 60"/>
                <a:gd name="T11" fmla="*/ 56 h 60"/>
                <a:gd name="T12" fmla="*/ 56 w 60"/>
                <a:gd name="T13" fmla="*/ 0 h 60"/>
                <a:gd name="T14" fmla="*/ 60 w 60"/>
                <a:gd name="T15" fmla="*/ 4 h 60"/>
                <a:gd name="T16" fmla="*/ 4 w 60"/>
                <a:gd name="T17" fmla="*/ 60 h 60"/>
                <a:gd name="T18" fmla="*/ 0 w 60"/>
                <a:gd name="T1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8"/>
            <p:cNvSpPr>
              <a:spLocks noEditPoints="1"/>
            </p:cNvSpPr>
            <p:nvPr/>
          </p:nvSpPr>
          <p:spPr bwMode="auto">
            <a:xfrm>
              <a:off x="4895850" y="1400175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0 w 56"/>
                <a:gd name="T7" fmla="*/ 56 h 56"/>
                <a:gd name="T8" fmla="*/ 56 w 56"/>
                <a:gd name="T9" fmla="*/ 0 h 56"/>
                <a:gd name="T10" fmla="*/ 0 w 56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9"/>
            <p:cNvSpPr>
              <a:spLocks noEditPoints="1"/>
            </p:cNvSpPr>
            <p:nvPr/>
          </p:nvSpPr>
          <p:spPr bwMode="auto">
            <a:xfrm>
              <a:off x="4892675" y="1397000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0 w 60"/>
                <a:gd name="T11" fmla="*/ 56 h 60"/>
                <a:gd name="T12" fmla="*/ 56 w 60"/>
                <a:gd name="T13" fmla="*/ 0 h 60"/>
                <a:gd name="T14" fmla="*/ 60 w 60"/>
                <a:gd name="T15" fmla="*/ 4 h 60"/>
                <a:gd name="T16" fmla="*/ 4 w 60"/>
                <a:gd name="T17" fmla="*/ 60 h 60"/>
                <a:gd name="T18" fmla="*/ 0 w 60"/>
                <a:gd name="T1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0"/>
            <p:cNvSpPr>
              <a:spLocks noEditPoints="1"/>
            </p:cNvSpPr>
            <p:nvPr/>
          </p:nvSpPr>
          <p:spPr bwMode="auto">
            <a:xfrm>
              <a:off x="4851400" y="1408113"/>
              <a:ext cx="88900" cy="87313"/>
            </a:xfrm>
            <a:custGeom>
              <a:avLst/>
              <a:gdLst>
                <a:gd name="T0" fmla="*/ 56 w 56"/>
                <a:gd name="T1" fmla="*/ 55 h 55"/>
                <a:gd name="T2" fmla="*/ 0 w 56"/>
                <a:gd name="T3" fmla="*/ 0 h 55"/>
                <a:gd name="T4" fmla="*/ 56 w 56"/>
                <a:gd name="T5" fmla="*/ 55 h 55"/>
                <a:gd name="T6" fmla="*/ 0 w 56"/>
                <a:gd name="T7" fmla="*/ 55 h 55"/>
                <a:gd name="T8" fmla="*/ 56 w 56"/>
                <a:gd name="T9" fmla="*/ 0 h 55"/>
                <a:gd name="T10" fmla="*/ 0 w 56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5">
                  <a:moveTo>
                    <a:pt x="56" y="55"/>
                  </a:moveTo>
                  <a:lnTo>
                    <a:pt x="0" y="0"/>
                  </a:lnTo>
                  <a:lnTo>
                    <a:pt x="56" y="55"/>
                  </a:lnTo>
                  <a:close/>
                  <a:moveTo>
                    <a:pt x="0" y="55"/>
                  </a:moveTo>
                  <a:lnTo>
                    <a:pt x="56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1"/>
            <p:cNvSpPr>
              <a:spLocks noEditPoints="1"/>
            </p:cNvSpPr>
            <p:nvPr/>
          </p:nvSpPr>
          <p:spPr bwMode="auto">
            <a:xfrm>
              <a:off x="4848225" y="1404938"/>
              <a:ext cx="95250" cy="93663"/>
            </a:xfrm>
            <a:custGeom>
              <a:avLst/>
              <a:gdLst>
                <a:gd name="T0" fmla="*/ 56 w 60"/>
                <a:gd name="T1" fmla="*/ 59 h 59"/>
                <a:gd name="T2" fmla="*/ 0 w 60"/>
                <a:gd name="T3" fmla="*/ 4 h 59"/>
                <a:gd name="T4" fmla="*/ 4 w 60"/>
                <a:gd name="T5" fmla="*/ 0 h 59"/>
                <a:gd name="T6" fmla="*/ 60 w 60"/>
                <a:gd name="T7" fmla="*/ 55 h 59"/>
                <a:gd name="T8" fmla="*/ 56 w 60"/>
                <a:gd name="T9" fmla="*/ 59 h 59"/>
                <a:gd name="T10" fmla="*/ 0 w 60"/>
                <a:gd name="T11" fmla="*/ 55 h 59"/>
                <a:gd name="T12" fmla="*/ 56 w 60"/>
                <a:gd name="T13" fmla="*/ 0 h 59"/>
                <a:gd name="T14" fmla="*/ 60 w 60"/>
                <a:gd name="T15" fmla="*/ 4 h 59"/>
                <a:gd name="T16" fmla="*/ 4 w 60"/>
                <a:gd name="T17" fmla="*/ 59 h 59"/>
                <a:gd name="T18" fmla="*/ 0 w 60"/>
                <a:gd name="T19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59">
                  <a:moveTo>
                    <a:pt x="56" y="5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5"/>
                  </a:lnTo>
                  <a:lnTo>
                    <a:pt x="56" y="59"/>
                  </a:lnTo>
                  <a:close/>
                  <a:moveTo>
                    <a:pt x="0" y="55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5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2"/>
            <p:cNvSpPr>
              <a:spLocks noEditPoints="1"/>
            </p:cNvSpPr>
            <p:nvPr/>
          </p:nvSpPr>
          <p:spPr bwMode="auto">
            <a:xfrm>
              <a:off x="5075238" y="1171575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0 w 56"/>
                <a:gd name="T7" fmla="*/ 56 h 56"/>
                <a:gd name="T8" fmla="*/ 56 w 56"/>
                <a:gd name="T9" fmla="*/ 0 h 56"/>
                <a:gd name="T10" fmla="*/ 0 w 56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3"/>
            <p:cNvSpPr>
              <a:spLocks noEditPoints="1"/>
            </p:cNvSpPr>
            <p:nvPr/>
          </p:nvSpPr>
          <p:spPr bwMode="auto">
            <a:xfrm>
              <a:off x="5072063" y="1168400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0 w 60"/>
                <a:gd name="T11" fmla="*/ 56 h 60"/>
                <a:gd name="T12" fmla="*/ 56 w 60"/>
                <a:gd name="T13" fmla="*/ 0 h 60"/>
                <a:gd name="T14" fmla="*/ 60 w 60"/>
                <a:gd name="T15" fmla="*/ 4 h 60"/>
                <a:gd name="T16" fmla="*/ 4 w 60"/>
                <a:gd name="T17" fmla="*/ 60 h 60"/>
                <a:gd name="T18" fmla="*/ 0 w 60"/>
                <a:gd name="T1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4"/>
            <p:cNvSpPr>
              <a:spLocks noEditPoints="1"/>
            </p:cNvSpPr>
            <p:nvPr/>
          </p:nvSpPr>
          <p:spPr bwMode="auto">
            <a:xfrm>
              <a:off x="4538663" y="1239838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0 w 56"/>
                <a:gd name="T7" fmla="*/ 56 h 56"/>
                <a:gd name="T8" fmla="*/ 56 w 56"/>
                <a:gd name="T9" fmla="*/ 0 h 56"/>
                <a:gd name="T10" fmla="*/ 0 w 56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5"/>
            <p:cNvSpPr>
              <a:spLocks noEditPoints="1"/>
            </p:cNvSpPr>
            <p:nvPr/>
          </p:nvSpPr>
          <p:spPr bwMode="auto">
            <a:xfrm>
              <a:off x="4535488" y="1236663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0 w 60"/>
                <a:gd name="T11" fmla="*/ 56 h 60"/>
                <a:gd name="T12" fmla="*/ 56 w 60"/>
                <a:gd name="T13" fmla="*/ 0 h 60"/>
                <a:gd name="T14" fmla="*/ 60 w 60"/>
                <a:gd name="T15" fmla="*/ 4 h 60"/>
                <a:gd name="T16" fmla="*/ 4 w 60"/>
                <a:gd name="T17" fmla="*/ 60 h 60"/>
                <a:gd name="T18" fmla="*/ 0 w 60"/>
                <a:gd name="T1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6"/>
            <p:cNvSpPr>
              <a:spLocks noEditPoints="1"/>
            </p:cNvSpPr>
            <p:nvPr/>
          </p:nvSpPr>
          <p:spPr bwMode="auto">
            <a:xfrm>
              <a:off x="4446588" y="1208088"/>
              <a:ext cx="87312" cy="88900"/>
            </a:xfrm>
            <a:custGeom>
              <a:avLst/>
              <a:gdLst>
                <a:gd name="T0" fmla="*/ 55 w 55"/>
                <a:gd name="T1" fmla="*/ 56 h 56"/>
                <a:gd name="T2" fmla="*/ 0 w 55"/>
                <a:gd name="T3" fmla="*/ 0 h 56"/>
                <a:gd name="T4" fmla="*/ 55 w 55"/>
                <a:gd name="T5" fmla="*/ 56 h 56"/>
                <a:gd name="T6" fmla="*/ 0 w 55"/>
                <a:gd name="T7" fmla="*/ 56 h 56"/>
                <a:gd name="T8" fmla="*/ 55 w 55"/>
                <a:gd name="T9" fmla="*/ 0 h 56"/>
                <a:gd name="T10" fmla="*/ 0 w 55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6">
                  <a:moveTo>
                    <a:pt x="55" y="56"/>
                  </a:moveTo>
                  <a:lnTo>
                    <a:pt x="0" y="0"/>
                  </a:lnTo>
                  <a:lnTo>
                    <a:pt x="55" y="56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7"/>
            <p:cNvSpPr>
              <a:spLocks noEditPoints="1"/>
            </p:cNvSpPr>
            <p:nvPr/>
          </p:nvSpPr>
          <p:spPr bwMode="auto">
            <a:xfrm>
              <a:off x="4443413" y="1204913"/>
              <a:ext cx="93662" cy="95250"/>
            </a:xfrm>
            <a:custGeom>
              <a:avLst/>
              <a:gdLst>
                <a:gd name="T0" fmla="*/ 55 w 59"/>
                <a:gd name="T1" fmla="*/ 60 h 60"/>
                <a:gd name="T2" fmla="*/ 0 w 59"/>
                <a:gd name="T3" fmla="*/ 4 h 60"/>
                <a:gd name="T4" fmla="*/ 4 w 59"/>
                <a:gd name="T5" fmla="*/ 0 h 60"/>
                <a:gd name="T6" fmla="*/ 59 w 59"/>
                <a:gd name="T7" fmla="*/ 56 h 60"/>
                <a:gd name="T8" fmla="*/ 55 w 59"/>
                <a:gd name="T9" fmla="*/ 60 h 60"/>
                <a:gd name="T10" fmla="*/ 0 w 59"/>
                <a:gd name="T11" fmla="*/ 56 h 60"/>
                <a:gd name="T12" fmla="*/ 55 w 59"/>
                <a:gd name="T13" fmla="*/ 0 h 60"/>
                <a:gd name="T14" fmla="*/ 59 w 59"/>
                <a:gd name="T15" fmla="*/ 4 h 60"/>
                <a:gd name="T16" fmla="*/ 4 w 59"/>
                <a:gd name="T17" fmla="*/ 60 h 60"/>
                <a:gd name="T18" fmla="*/ 0 w 59"/>
                <a:gd name="T1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60">
                  <a:moveTo>
                    <a:pt x="55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59" y="56"/>
                  </a:lnTo>
                  <a:lnTo>
                    <a:pt x="55" y="60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59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8"/>
            <p:cNvSpPr>
              <a:spLocks noEditPoints="1"/>
            </p:cNvSpPr>
            <p:nvPr/>
          </p:nvSpPr>
          <p:spPr bwMode="auto">
            <a:xfrm>
              <a:off x="5440363" y="1341438"/>
              <a:ext cx="87312" cy="88900"/>
            </a:xfrm>
            <a:custGeom>
              <a:avLst/>
              <a:gdLst>
                <a:gd name="T0" fmla="*/ 55 w 55"/>
                <a:gd name="T1" fmla="*/ 56 h 56"/>
                <a:gd name="T2" fmla="*/ 0 w 55"/>
                <a:gd name="T3" fmla="*/ 0 h 56"/>
                <a:gd name="T4" fmla="*/ 55 w 55"/>
                <a:gd name="T5" fmla="*/ 56 h 56"/>
                <a:gd name="T6" fmla="*/ 28 w 55"/>
                <a:gd name="T7" fmla="*/ 0 h 56"/>
                <a:gd name="T8" fmla="*/ 28 w 55"/>
                <a:gd name="T9" fmla="*/ 56 h 56"/>
                <a:gd name="T10" fmla="*/ 28 w 55"/>
                <a:gd name="T11" fmla="*/ 0 h 56"/>
                <a:gd name="T12" fmla="*/ 0 w 55"/>
                <a:gd name="T13" fmla="*/ 56 h 56"/>
                <a:gd name="T14" fmla="*/ 55 w 55"/>
                <a:gd name="T15" fmla="*/ 0 h 56"/>
                <a:gd name="T16" fmla="*/ 0 w 55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56">
                  <a:moveTo>
                    <a:pt x="55" y="56"/>
                  </a:moveTo>
                  <a:lnTo>
                    <a:pt x="0" y="0"/>
                  </a:lnTo>
                  <a:lnTo>
                    <a:pt x="55" y="56"/>
                  </a:lnTo>
                  <a:close/>
                  <a:moveTo>
                    <a:pt x="28" y="0"/>
                  </a:moveTo>
                  <a:lnTo>
                    <a:pt x="28" y="56"/>
                  </a:lnTo>
                  <a:lnTo>
                    <a:pt x="28" y="0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9"/>
            <p:cNvSpPr>
              <a:spLocks noEditPoints="1"/>
            </p:cNvSpPr>
            <p:nvPr/>
          </p:nvSpPr>
          <p:spPr bwMode="auto">
            <a:xfrm>
              <a:off x="5437188" y="1338263"/>
              <a:ext cx="93662" cy="95250"/>
            </a:xfrm>
            <a:custGeom>
              <a:avLst/>
              <a:gdLst>
                <a:gd name="T0" fmla="*/ 55 w 59"/>
                <a:gd name="T1" fmla="*/ 60 h 60"/>
                <a:gd name="T2" fmla="*/ 0 w 59"/>
                <a:gd name="T3" fmla="*/ 4 h 60"/>
                <a:gd name="T4" fmla="*/ 4 w 59"/>
                <a:gd name="T5" fmla="*/ 0 h 60"/>
                <a:gd name="T6" fmla="*/ 59 w 59"/>
                <a:gd name="T7" fmla="*/ 56 h 60"/>
                <a:gd name="T8" fmla="*/ 55 w 59"/>
                <a:gd name="T9" fmla="*/ 60 h 60"/>
                <a:gd name="T10" fmla="*/ 33 w 59"/>
                <a:gd name="T11" fmla="*/ 2 h 60"/>
                <a:gd name="T12" fmla="*/ 33 w 59"/>
                <a:gd name="T13" fmla="*/ 58 h 60"/>
                <a:gd name="T14" fmla="*/ 27 w 59"/>
                <a:gd name="T15" fmla="*/ 58 h 60"/>
                <a:gd name="T16" fmla="*/ 27 w 59"/>
                <a:gd name="T17" fmla="*/ 2 h 60"/>
                <a:gd name="T18" fmla="*/ 33 w 59"/>
                <a:gd name="T19" fmla="*/ 2 h 60"/>
                <a:gd name="T20" fmla="*/ 0 w 59"/>
                <a:gd name="T21" fmla="*/ 56 h 60"/>
                <a:gd name="T22" fmla="*/ 55 w 59"/>
                <a:gd name="T23" fmla="*/ 0 h 60"/>
                <a:gd name="T24" fmla="*/ 59 w 59"/>
                <a:gd name="T25" fmla="*/ 4 h 60"/>
                <a:gd name="T26" fmla="*/ 4 w 59"/>
                <a:gd name="T27" fmla="*/ 60 h 60"/>
                <a:gd name="T28" fmla="*/ 0 w 59"/>
                <a:gd name="T2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60">
                  <a:moveTo>
                    <a:pt x="55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59" y="56"/>
                  </a:lnTo>
                  <a:lnTo>
                    <a:pt x="55" y="60"/>
                  </a:lnTo>
                  <a:close/>
                  <a:moveTo>
                    <a:pt x="33" y="2"/>
                  </a:moveTo>
                  <a:lnTo>
                    <a:pt x="33" y="58"/>
                  </a:lnTo>
                  <a:lnTo>
                    <a:pt x="27" y="58"/>
                  </a:lnTo>
                  <a:lnTo>
                    <a:pt x="27" y="2"/>
                  </a:lnTo>
                  <a:lnTo>
                    <a:pt x="33" y="2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59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0"/>
            <p:cNvSpPr>
              <a:spLocks noEditPoints="1"/>
            </p:cNvSpPr>
            <p:nvPr/>
          </p:nvSpPr>
          <p:spPr bwMode="auto">
            <a:xfrm>
              <a:off x="5013325" y="1328738"/>
              <a:ext cx="87312" cy="87313"/>
            </a:xfrm>
            <a:custGeom>
              <a:avLst/>
              <a:gdLst>
                <a:gd name="T0" fmla="*/ 55 w 55"/>
                <a:gd name="T1" fmla="*/ 55 h 55"/>
                <a:gd name="T2" fmla="*/ 0 w 55"/>
                <a:gd name="T3" fmla="*/ 0 h 55"/>
                <a:gd name="T4" fmla="*/ 55 w 55"/>
                <a:gd name="T5" fmla="*/ 55 h 55"/>
                <a:gd name="T6" fmla="*/ 28 w 55"/>
                <a:gd name="T7" fmla="*/ 0 h 55"/>
                <a:gd name="T8" fmla="*/ 28 w 55"/>
                <a:gd name="T9" fmla="*/ 55 h 55"/>
                <a:gd name="T10" fmla="*/ 28 w 55"/>
                <a:gd name="T11" fmla="*/ 0 h 55"/>
                <a:gd name="T12" fmla="*/ 0 w 55"/>
                <a:gd name="T13" fmla="*/ 55 h 55"/>
                <a:gd name="T14" fmla="*/ 55 w 55"/>
                <a:gd name="T15" fmla="*/ 0 h 55"/>
                <a:gd name="T16" fmla="*/ 0 w 55"/>
                <a:gd name="T1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55">
                  <a:moveTo>
                    <a:pt x="55" y="55"/>
                  </a:moveTo>
                  <a:lnTo>
                    <a:pt x="0" y="0"/>
                  </a:lnTo>
                  <a:lnTo>
                    <a:pt x="55" y="55"/>
                  </a:lnTo>
                  <a:close/>
                  <a:moveTo>
                    <a:pt x="28" y="0"/>
                  </a:moveTo>
                  <a:lnTo>
                    <a:pt x="28" y="55"/>
                  </a:lnTo>
                  <a:lnTo>
                    <a:pt x="28" y="0"/>
                  </a:lnTo>
                  <a:close/>
                  <a:moveTo>
                    <a:pt x="0" y="55"/>
                  </a:moveTo>
                  <a:lnTo>
                    <a:pt x="55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1"/>
            <p:cNvSpPr>
              <a:spLocks noEditPoints="1"/>
            </p:cNvSpPr>
            <p:nvPr/>
          </p:nvSpPr>
          <p:spPr bwMode="auto">
            <a:xfrm>
              <a:off x="5010150" y="1325563"/>
              <a:ext cx="93662" cy="95250"/>
            </a:xfrm>
            <a:custGeom>
              <a:avLst/>
              <a:gdLst>
                <a:gd name="T0" fmla="*/ 55 w 59"/>
                <a:gd name="T1" fmla="*/ 60 h 60"/>
                <a:gd name="T2" fmla="*/ 0 w 59"/>
                <a:gd name="T3" fmla="*/ 4 h 60"/>
                <a:gd name="T4" fmla="*/ 4 w 59"/>
                <a:gd name="T5" fmla="*/ 0 h 60"/>
                <a:gd name="T6" fmla="*/ 59 w 59"/>
                <a:gd name="T7" fmla="*/ 55 h 60"/>
                <a:gd name="T8" fmla="*/ 55 w 59"/>
                <a:gd name="T9" fmla="*/ 60 h 60"/>
                <a:gd name="T10" fmla="*/ 33 w 59"/>
                <a:gd name="T11" fmla="*/ 2 h 60"/>
                <a:gd name="T12" fmla="*/ 33 w 59"/>
                <a:gd name="T13" fmla="*/ 57 h 60"/>
                <a:gd name="T14" fmla="*/ 27 w 59"/>
                <a:gd name="T15" fmla="*/ 57 h 60"/>
                <a:gd name="T16" fmla="*/ 27 w 59"/>
                <a:gd name="T17" fmla="*/ 2 h 60"/>
                <a:gd name="T18" fmla="*/ 33 w 59"/>
                <a:gd name="T19" fmla="*/ 2 h 60"/>
                <a:gd name="T20" fmla="*/ 0 w 59"/>
                <a:gd name="T21" fmla="*/ 55 h 60"/>
                <a:gd name="T22" fmla="*/ 55 w 59"/>
                <a:gd name="T23" fmla="*/ 0 h 60"/>
                <a:gd name="T24" fmla="*/ 59 w 59"/>
                <a:gd name="T25" fmla="*/ 4 h 60"/>
                <a:gd name="T26" fmla="*/ 4 w 59"/>
                <a:gd name="T27" fmla="*/ 60 h 60"/>
                <a:gd name="T28" fmla="*/ 0 w 59"/>
                <a:gd name="T2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60">
                  <a:moveTo>
                    <a:pt x="55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59" y="55"/>
                  </a:lnTo>
                  <a:lnTo>
                    <a:pt x="55" y="60"/>
                  </a:lnTo>
                  <a:close/>
                  <a:moveTo>
                    <a:pt x="33" y="2"/>
                  </a:moveTo>
                  <a:lnTo>
                    <a:pt x="33" y="57"/>
                  </a:lnTo>
                  <a:lnTo>
                    <a:pt x="27" y="57"/>
                  </a:lnTo>
                  <a:lnTo>
                    <a:pt x="27" y="2"/>
                  </a:lnTo>
                  <a:lnTo>
                    <a:pt x="33" y="2"/>
                  </a:lnTo>
                  <a:close/>
                  <a:moveTo>
                    <a:pt x="0" y="55"/>
                  </a:moveTo>
                  <a:lnTo>
                    <a:pt x="55" y="0"/>
                  </a:lnTo>
                  <a:lnTo>
                    <a:pt x="59" y="4"/>
                  </a:lnTo>
                  <a:lnTo>
                    <a:pt x="4" y="6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2"/>
            <p:cNvSpPr>
              <a:spLocks noEditPoints="1"/>
            </p:cNvSpPr>
            <p:nvPr/>
          </p:nvSpPr>
          <p:spPr bwMode="auto">
            <a:xfrm>
              <a:off x="5184775" y="1360488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28 w 56"/>
                <a:gd name="T7" fmla="*/ 0 h 56"/>
                <a:gd name="T8" fmla="*/ 28 w 56"/>
                <a:gd name="T9" fmla="*/ 56 h 56"/>
                <a:gd name="T10" fmla="*/ 28 w 56"/>
                <a:gd name="T11" fmla="*/ 0 h 56"/>
                <a:gd name="T12" fmla="*/ 0 w 56"/>
                <a:gd name="T13" fmla="*/ 56 h 56"/>
                <a:gd name="T14" fmla="*/ 56 w 56"/>
                <a:gd name="T15" fmla="*/ 0 h 56"/>
                <a:gd name="T16" fmla="*/ 0 w 56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28" y="0"/>
                  </a:moveTo>
                  <a:lnTo>
                    <a:pt x="28" y="56"/>
                  </a:lnTo>
                  <a:lnTo>
                    <a:pt x="28" y="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3"/>
            <p:cNvSpPr>
              <a:spLocks noEditPoints="1"/>
            </p:cNvSpPr>
            <p:nvPr/>
          </p:nvSpPr>
          <p:spPr bwMode="auto">
            <a:xfrm>
              <a:off x="5181600" y="1357313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33 w 60"/>
                <a:gd name="T11" fmla="*/ 2 h 60"/>
                <a:gd name="T12" fmla="*/ 33 w 60"/>
                <a:gd name="T13" fmla="*/ 58 h 60"/>
                <a:gd name="T14" fmla="*/ 27 w 60"/>
                <a:gd name="T15" fmla="*/ 58 h 60"/>
                <a:gd name="T16" fmla="*/ 27 w 60"/>
                <a:gd name="T17" fmla="*/ 2 h 60"/>
                <a:gd name="T18" fmla="*/ 33 w 60"/>
                <a:gd name="T19" fmla="*/ 2 h 60"/>
                <a:gd name="T20" fmla="*/ 0 w 60"/>
                <a:gd name="T21" fmla="*/ 56 h 60"/>
                <a:gd name="T22" fmla="*/ 56 w 60"/>
                <a:gd name="T23" fmla="*/ 0 h 60"/>
                <a:gd name="T24" fmla="*/ 60 w 60"/>
                <a:gd name="T25" fmla="*/ 4 h 60"/>
                <a:gd name="T26" fmla="*/ 4 w 60"/>
                <a:gd name="T27" fmla="*/ 60 h 60"/>
                <a:gd name="T28" fmla="*/ 0 w 60"/>
                <a:gd name="T2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33" y="2"/>
                  </a:moveTo>
                  <a:lnTo>
                    <a:pt x="33" y="58"/>
                  </a:lnTo>
                  <a:lnTo>
                    <a:pt x="27" y="58"/>
                  </a:lnTo>
                  <a:lnTo>
                    <a:pt x="27" y="2"/>
                  </a:lnTo>
                  <a:lnTo>
                    <a:pt x="33" y="2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4"/>
            <p:cNvSpPr>
              <a:spLocks noEditPoints="1"/>
            </p:cNvSpPr>
            <p:nvPr/>
          </p:nvSpPr>
          <p:spPr bwMode="auto">
            <a:xfrm>
              <a:off x="5383213" y="1355725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28 w 56"/>
                <a:gd name="T7" fmla="*/ 0 h 56"/>
                <a:gd name="T8" fmla="*/ 28 w 56"/>
                <a:gd name="T9" fmla="*/ 56 h 56"/>
                <a:gd name="T10" fmla="*/ 28 w 56"/>
                <a:gd name="T11" fmla="*/ 0 h 56"/>
                <a:gd name="T12" fmla="*/ 0 w 56"/>
                <a:gd name="T13" fmla="*/ 56 h 56"/>
                <a:gd name="T14" fmla="*/ 56 w 56"/>
                <a:gd name="T15" fmla="*/ 0 h 56"/>
                <a:gd name="T16" fmla="*/ 0 w 56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28" y="0"/>
                  </a:moveTo>
                  <a:lnTo>
                    <a:pt x="28" y="56"/>
                  </a:lnTo>
                  <a:lnTo>
                    <a:pt x="28" y="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5"/>
            <p:cNvSpPr>
              <a:spLocks noEditPoints="1"/>
            </p:cNvSpPr>
            <p:nvPr/>
          </p:nvSpPr>
          <p:spPr bwMode="auto">
            <a:xfrm>
              <a:off x="5380038" y="1352550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33 w 60"/>
                <a:gd name="T11" fmla="*/ 2 h 60"/>
                <a:gd name="T12" fmla="*/ 33 w 60"/>
                <a:gd name="T13" fmla="*/ 58 h 60"/>
                <a:gd name="T14" fmla="*/ 27 w 60"/>
                <a:gd name="T15" fmla="*/ 58 h 60"/>
                <a:gd name="T16" fmla="*/ 27 w 60"/>
                <a:gd name="T17" fmla="*/ 2 h 60"/>
                <a:gd name="T18" fmla="*/ 33 w 60"/>
                <a:gd name="T19" fmla="*/ 2 h 60"/>
                <a:gd name="T20" fmla="*/ 0 w 60"/>
                <a:gd name="T21" fmla="*/ 56 h 60"/>
                <a:gd name="T22" fmla="*/ 56 w 60"/>
                <a:gd name="T23" fmla="*/ 0 h 60"/>
                <a:gd name="T24" fmla="*/ 60 w 60"/>
                <a:gd name="T25" fmla="*/ 4 h 60"/>
                <a:gd name="T26" fmla="*/ 4 w 60"/>
                <a:gd name="T27" fmla="*/ 60 h 60"/>
                <a:gd name="T28" fmla="*/ 0 w 60"/>
                <a:gd name="T2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33" y="2"/>
                  </a:moveTo>
                  <a:lnTo>
                    <a:pt x="33" y="58"/>
                  </a:lnTo>
                  <a:lnTo>
                    <a:pt x="27" y="58"/>
                  </a:lnTo>
                  <a:lnTo>
                    <a:pt x="27" y="2"/>
                  </a:lnTo>
                  <a:lnTo>
                    <a:pt x="33" y="2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6"/>
            <p:cNvSpPr>
              <a:spLocks noEditPoints="1"/>
            </p:cNvSpPr>
            <p:nvPr/>
          </p:nvSpPr>
          <p:spPr bwMode="auto">
            <a:xfrm>
              <a:off x="5248275" y="1366838"/>
              <a:ext cx="87312" cy="87313"/>
            </a:xfrm>
            <a:custGeom>
              <a:avLst/>
              <a:gdLst>
                <a:gd name="T0" fmla="*/ 55 w 55"/>
                <a:gd name="T1" fmla="*/ 55 h 55"/>
                <a:gd name="T2" fmla="*/ 0 w 55"/>
                <a:gd name="T3" fmla="*/ 0 h 55"/>
                <a:gd name="T4" fmla="*/ 55 w 55"/>
                <a:gd name="T5" fmla="*/ 55 h 55"/>
                <a:gd name="T6" fmla="*/ 28 w 55"/>
                <a:gd name="T7" fmla="*/ 0 h 55"/>
                <a:gd name="T8" fmla="*/ 28 w 55"/>
                <a:gd name="T9" fmla="*/ 55 h 55"/>
                <a:gd name="T10" fmla="*/ 28 w 55"/>
                <a:gd name="T11" fmla="*/ 0 h 55"/>
                <a:gd name="T12" fmla="*/ 0 w 55"/>
                <a:gd name="T13" fmla="*/ 55 h 55"/>
                <a:gd name="T14" fmla="*/ 55 w 55"/>
                <a:gd name="T15" fmla="*/ 0 h 55"/>
                <a:gd name="T16" fmla="*/ 0 w 55"/>
                <a:gd name="T1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55">
                  <a:moveTo>
                    <a:pt x="55" y="55"/>
                  </a:moveTo>
                  <a:lnTo>
                    <a:pt x="0" y="0"/>
                  </a:lnTo>
                  <a:lnTo>
                    <a:pt x="55" y="55"/>
                  </a:lnTo>
                  <a:close/>
                  <a:moveTo>
                    <a:pt x="28" y="0"/>
                  </a:moveTo>
                  <a:lnTo>
                    <a:pt x="28" y="55"/>
                  </a:lnTo>
                  <a:lnTo>
                    <a:pt x="28" y="0"/>
                  </a:lnTo>
                  <a:close/>
                  <a:moveTo>
                    <a:pt x="0" y="55"/>
                  </a:moveTo>
                  <a:lnTo>
                    <a:pt x="55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7"/>
            <p:cNvSpPr>
              <a:spLocks noEditPoints="1"/>
            </p:cNvSpPr>
            <p:nvPr/>
          </p:nvSpPr>
          <p:spPr bwMode="auto">
            <a:xfrm>
              <a:off x="5245100" y="1363663"/>
              <a:ext cx="93662" cy="95250"/>
            </a:xfrm>
            <a:custGeom>
              <a:avLst/>
              <a:gdLst>
                <a:gd name="T0" fmla="*/ 55 w 59"/>
                <a:gd name="T1" fmla="*/ 60 h 60"/>
                <a:gd name="T2" fmla="*/ 0 w 59"/>
                <a:gd name="T3" fmla="*/ 4 h 60"/>
                <a:gd name="T4" fmla="*/ 4 w 59"/>
                <a:gd name="T5" fmla="*/ 0 h 60"/>
                <a:gd name="T6" fmla="*/ 59 w 59"/>
                <a:gd name="T7" fmla="*/ 55 h 60"/>
                <a:gd name="T8" fmla="*/ 55 w 59"/>
                <a:gd name="T9" fmla="*/ 60 h 60"/>
                <a:gd name="T10" fmla="*/ 33 w 59"/>
                <a:gd name="T11" fmla="*/ 2 h 60"/>
                <a:gd name="T12" fmla="*/ 33 w 59"/>
                <a:gd name="T13" fmla="*/ 57 h 60"/>
                <a:gd name="T14" fmla="*/ 27 w 59"/>
                <a:gd name="T15" fmla="*/ 57 h 60"/>
                <a:gd name="T16" fmla="*/ 27 w 59"/>
                <a:gd name="T17" fmla="*/ 2 h 60"/>
                <a:gd name="T18" fmla="*/ 33 w 59"/>
                <a:gd name="T19" fmla="*/ 2 h 60"/>
                <a:gd name="T20" fmla="*/ 0 w 59"/>
                <a:gd name="T21" fmla="*/ 55 h 60"/>
                <a:gd name="T22" fmla="*/ 55 w 59"/>
                <a:gd name="T23" fmla="*/ 0 h 60"/>
                <a:gd name="T24" fmla="*/ 59 w 59"/>
                <a:gd name="T25" fmla="*/ 4 h 60"/>
                <a:gd name="T26" fmla="*/ 4 w 59"/>
                <a:gd name="T27" fmla="*/ 60 h 60"/>
                <a:gd name="T28" fmla="*/ 0 w 59"/>
                <a:gd name="T2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60">
                  <a:moveTo>
                    <a:pt x="55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59" y="55"/>
                  </a:lnTo>
                  <a:lnTo>
                    <a:pt x="55" y="60"/>
                  </a:lnTo>
                  <a:close/>
                  <a:moveTo>
                    <a:pt x="33" y="2"/>
                  </a:moveTo>
                  <a:lnTo>
                    <a:pt x="33" y="57"/>
                  </a:lnTo>
                  <a:lnTo>
                    <a:pt x="27" y="57"/>
                  </a:lnTo>
                  <a:lnTo>
                    <a:pt x="27" y="2"/>
                  </a:lnTo>
                  <a:lnTo>
                    <a:pt x="33" y="2"/>
                  </a:lnTo>
                  <a:close/>
                  <a:moveTo>
                    <a:pt x="0" y="55"/>
                  </a:moveTo>
                  <a:lnTo>
                    <a:pt x="55" y="0"/>
                  </a:lnTo>
                  <a:lnTo>
                    <a:pt x="59" y="4"/>
                  </a:lnTo>
                  <a:lnTo>
                    <a:pt x="4" y="6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8"/>
            <p:cNvSpPr>
              <a:spLocks noEditPoints="1"/>
            </p:cNvSpPr>
            <p:nvPr/>
          </p:nvSpPr>
          <p:spPr bwMode="auto">
            <a:xfrm>
              <a:off x="4968875" y="1287463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28 w 56"/>
                <a:gd name="T7" fmla="*/ 0 h 56"/>
                <a:gd name="T8" fmla="*/ 28 w 56"/>
                <a:gd name="T9" fmla="*/ 56 h 56"/>
                <a:gd name="T10" fmla="*/ 28 w 56"/>
                <a:gd name="T11" fmla="*/ 0 h 56"/>
                <a:gd name="T12" fmla="*/ 0 w 56"/>
                <a:gd name="T13" fmla="*/ 56 h 56"/>
                <a:gd name="T14" fmla="*/ 56 w 56"/>
                <a:gd name="T15" fmla="*/ 0 h 56"/>
                <a:gd name="T16" fmla="*/ 0 w 56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28" y="0"/>
                  </a:moveTo>
                  <a:lnTo>
                    <a:pt x="28" y="56"/>
                  </a:lnTo>
                  <a:lnTo>
                    <a:pt x="28" y="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9"/>
            <p:cNvSpPr>
              <a:spLocks noEditPoints="1"/>
            </p:cNvSpPr>
            <p:nvPr/>
          </p:nvSpPr>
          <p:spPr bwMode="auto">
            <a:xfrm>
              <a:off x="4965700" y="1284288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33 w 60"/>
                <a:gd name="T11" fmla="*/ 2 h 60"/>
                <a:gd name="T12" fmla="*/ 33 w 60"/>
                <a:gd name="T13" fmla="*/ 58 h 60"/>
                <a:gd name="T14" fmla="*/ 27 w 60"/>
                <a:gd name="T15" fmla="*/ 58 h 60"/>
                <a:gd name="T16" fmla="*/ 27 w 60"/>
                <a:gd name="T17" fmla="*/ 2 h 60"/>
                <a:gd name="T18" fmla="*/ 33 w 60"/>
                <a:gd name="T19" fmla="*/ 2 h 60"/>
                <a:gd name="T20" fmla="*/ 0 w 60"/>
                <a:gd name="T21" fmla="*/ 56 h 60"/>
                <a:gd name="T22" fmla="*/ 56 w 60"/>
                <a:gd name="T23" fmla="*/ 0 h 60"/>
                <a:gd name="T24" fmla="*/ 60 w 60"/>
                <a:gd name="T25" fmla="*/ 4 h 60"/>
                <a:gd name="T26" fmla="*/ 4 w 60"/>
                <a:gd name="T27" fmla="*/ 60 h 60"/>
                <a:gd name="T28" fmla="*/ 0 w 60"/>
                <a:gd name="T2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33" y="2"/>
                  </a:moveTo>
                  <a:lnTo>
                    <a:pt x="33" y="58"/>
                  </a:lnTo>
                  <a:lnTo>
                    <a:pt x="27" y="58"/>
                  </a:lnTo>
                  <a:lnTo>
                    <a:pt x="27" y="2"/>
                  </a:lnTo>
                  <a:lnTo>
                    <a:pt x="33" y="2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0"/>
            <p:cNvSpPr>
              <a:spLocks noEditPoints="1"/>
            </p:cNvSpPr>
            <p:nvPr/>
          </p:nvSpPr>
          <p:spPr bwMode="auto">
            <a:xfrm>
              <a:off x="5259388" y="1312863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28 w 56"/>
                <a:gd name="T7" fmla="*/ 0 h 56"/>
                <a:gd name="T8" fmla="*/ 28 w 56"/>
                <a:gd name="T9" fmla="*/ 56 h 56"/>
                <a:gd name="T10" fmla="*/ 28 w 56"/>
                <a:gd name="T11" fmla="*/ 0 h 56"/>
                <a:gd name="T12" fmla="*/ 0 w 56"/>
                <a:gd name="T13" fmla="*/ 56 h 56"/>
                <a:gd name="T14" fmla="*/ 56 w 56"/>
                <a:gd name="T15" fmla="*/ 0 h 56"/>
                <a:gd name="T16" fmla="*/ 0 w 56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28" y="0"/>
                  </a:moveTo>
                  <a:lnTo>
                    <a:pt x="28" y="56"/>
                  </a:lnTo>
                  <a:lnTo>
                    <a:pt x="28" y="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1"/>
            <p:cNvSpPr>
              <a:spLocks noEditPoints="1"/>
            </p:cNvSpPr>
            <p:nvPr/>
          </p:nvSpPr>
          <p:spPr bwMode="auto">
            <a:xfrm>
              <a:off x="5256213" y="1309688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33 w 60"/>
                <a:gd name="T11" fmla="*/ 2 h 60"/>
                <a:gd name="T12" fmla="*/ 33 w 60"/>
                <a:gd name="T13" fmla="*/ 58 h 60"/>
                <a:gd name="T14" fmla="*/ 27 w 60"/>
                <a:gd name="T15" fmla="*/ 58 h 60"/>
                <a:gd name="T16" fmla="*/ 27 w 60"/>
                <a:gd name="T17" fmla="*/ 2 h 60"/>
                <a:gd name="T18" fmla="*/ 33 w 60"/>
                <a:gd name="T19" fmla="*/ 2 h 60"/>
                <a:gd name="T20" fmla="*/ 0 w 60"/>
                <a:gd name="T21" fmla="*/ 56 h 60"/>
                <a:gd name="T22" fmla="*/ 56 w 60"/>
                <a:gd name="T23" fmla="*/ 0 h 60"/>
                <a:gd name="T24" fmla="*/ 60 w 60"/>
                <a:gd name="T25" fmla="*/ 4 h 60"/>
                <a:gd name="T26" fmla="*/ 4 w 60"/>
                <a:gd name="T27" fmla="*/ 60 h 60"/>
                <a:gd name="T28" fmla="*/ 0 w 60"/>
                <a:gd name="T2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33" y="2"/>
                  </a:moveTo>
                  <a:lnTo>
                    <a:pt x="33" y="58"/>
                  </a:lnTo>
                  <a:lnTo>
                    <a:pt x="27" y="58"/>
                  </a:lnTo>
                  <a:lnTo>
                    <a:pt x="27" y="2"/>
                  </a:lnTo>
                  <a:lnTo>
                    <a:pt x="33" y="2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2"/>
            <p:cNvSpPr>
              <a:spLocks noEditPoints="1"/>
            </p:cNvSpPr>
            <p:nvPr/>
          </p:nvSpPr>
          <p:spPr bwMode="auto">
            <a:xfrm>
              <a:off x="5295900" y="1354138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28 w 56"/>
                <a:gd name="T7" fmla="*/ 0 h 56"/>
                <a:gd name="T8" fmla="*/ 28 w 56"/>
                <a:gd name="T9" fmla="*/ 56 h 56"/>
                <a:gd name="T10" fmla="*/ 28 w 56"/>
                <a:gd name="T11" fmla="*/ 0 h 56"/>
                <a:gd name="T12" fmla="*/ 0 w 56"/>
                <a:gd name="T13" fmla="*/ 56 h 56"/>
                <a:gd name="T14" fmla="*/ 56 w 56"/>
                <a:gd name="T15" fmla="*/ 0 h 56"/>
                <a:gd name="T16" fmla="*/ 0 w 56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28" y="0"/>
                  </a:moveTo>
                  <a:lnTo>
                    <a:pt x="28" y="56"/>
                  </a:lnTo>
                  <a:lnTo>
                    <a:pt x="28" y="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3"/>
            <p:cNvSpPr>
              <a:spLocks noEditPoints="1"/>
            </p:cNvSpPr>
            <p:nvPr/>
          </p:nvSpPr>
          <p:spPr bwMode="auto">
            <a:xfrm>
              <a:off x="5292725" y="1350963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33 w 60"/>
                <a:gd name="T11" fmla="*/ 2 h 60"/>
                <a:gd name="T12" fmla="*/ 33 w 60"/>
                <a:gd name="T13" fmla="*/ 58 h 60"/>
                <a:gd name="T14" fmla="*/ 28 w 60"/>
                <a:gd name="T15" fmla="*/ 58 h 60"/>
                <a:gd name="T16" fmla="*/ 28 w 60"/>
                <a:gd name="T17" fmla="*/ 2 h 60"/>
                <a:gd name="T18" fmla="*/ 33 w 60"/>
                <a:gd name="T19" fmla="*/ 2 h 60"/>
                <a:gd name="T20" fmla="*/ 0 w 60"/>
                <a:gd name="T21" fmla="*/ 56 h 60"/>
                <a:gd name="T22" fmla="*/ 56 w 60"/>
                <a:gd name="T23" fmla="*/ 0 h 60"/>
                <a:gd name="T24" fmla="*/ 60 w 60"/>
                <a:gd name="T25" fmla="*/ 4 h 60"/>
                <a:gd name="T26" fmla="*/ 4 w 60"/>
                <a:gd name="T27" fmla="*/ 60 h 60"/>
                <a:gd name="T28" fmla="*/ 0 w 60"/>
                <a:gd name="T2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33" y="2"/>
                  </a:moveTo>
                  <a:lnTo>
                    <a:pt x="33" y="58"/>
                  </a:lnTo>
                  <a:lnTo>
                    <a:pt x="28" y="58"/>
                  </a:lnTo>
                  <a:lnTo>
                    <a:pt x="28" y="2"/>
                  </a:lnTo>
                  <a:lnTo>
                    <a:pt x="33" y="2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4"/>
            <p:cNvSpPr>
              <a:spLocks noEditPoints="1"/>
            </p:cNvSpPr>
            <p:nvPr/>
          </p:nvSpPr>
          <p:spPr bwMode="auto">
            <a:xfrm>
              <a:off x="5273675" y="1284288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28 w 56"/>
                <a:gd name="T7" fmla="*/ 0 h 56"/>
                <a:gd name="T8" fmla="*/ 28 w 56"/>
                <a:gd name="T9" fmla="*/ 56 h 56"/>
                <a:gd name="T10" fmla="*/ 28 w 56"/>
                <a:gd name="T11" fmla="*/ 0 h 56"/>
                <a:gd name="T12" fmla="*/ 0 w 56"/>
                <a:gd name="T13" fmla="*/ 56 h 56"/>
                <a:gd name="T14" fmla="*/ 56 w 56"/>
                <a:gd name="T15" fmla="*/ 0 h 56"/>
                <a:gd name="T16" fmla="*/ 0 w 56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28" y="0"/>
                  </a:moveTo>
                  <a:lnTo>
                    <a:pt x="28" y="56"/>
                  </a:lnTo>
                  <a:lnTo>
                    <a:pt x="28" y="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5"/>
            <p:cNvSpPr>
              <a:spLocks noEditPoints="1"/>
            </p:cNvSpPr>
            <p:nvPr/>
          </p:nvSpPr>
          <p:spPr bwMode="auto">
            <a:xfrm>
              <a:off x="5270500" y="1281113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33 w 60"/>
                <a:gd name="T11" fmla="*/ 2 h 60"/>
                <a:gd name="T12" fmla="*/ 33 w 60"/>
                <a:gd name="T13" fmla="*/ 58 h 60"/>
                <a:gd name="T14" fmla="*/ 27 w 60"/>
                <a:gd name="T15" fmla="*/ 58 h 60"/>
                <a:gd name="T16" fmla="*/ 27 w 60"/>
                <a:gd name="T17" fmla="*/ 2 h 60"/>
                <a:gd name="T18" fmla="*/ 33 w 60"/>
                <a:gd name="T19" fmla="*/ 2 h 60"/>
                <a:gd name="T20" fmla="*/ 0 w 60"/>
                <a:gd name="T21" fmla="*/ 56 h 60"/>
                <a:gd name="T22" fmla="*/ 56 w 60"/>
                <a:gd name="T23" fmla="*/ 0 h 60"/>
                <a:gd name="T24" fmla="*/ 60 w 60"/>
                <a:gd name="T25" fmla="*/ 4 h 60"/>
                <a:gd name="T26" fmla="*/ 4 w 60"/>
                <a:gd name="T27" fmla="*/ 60 h 60"/>
                <a:gd name="T28" fmla="*/ 0 w 60"/>
                <a:gd name="T2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33" y="2"/>
                  </a:moveTo>
                  <a:lnTo>
                    <a:pt x="33" y="58"/>
                  </a:lnTo>
                  <a:lnTo>
                    <a:pt x="27" y="58"/>
                  </a:lnTo>
                  <a:lnTo>
                    <a:pt x="27" y="2"/>
                  </a:lnTo>
                  <a:lnTo>
                    <a:pt x="33" y="2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6"/>
            <p:cNvSpPr>
              <a:spLocks noEditPoints="1"/>
            </p:cNvSpPr>
            <p:nvPr/>
          </p:nvSpPr>
          <p:spPr bwMode="auto">
            <a:xfrm>
              <a:off x="5429250" y="1343025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28 w 56"/>
                <a:gd name="T7" fmla="*/ 0 h 56"/>
                <a:gd name="T8" fmla="*/ 28 w 56"/>
                <a:gd name="T9" fmla="*/ 56 h 56"/>
                <a:gd name="T10" fmla="*/ 28 w 56"/>
                <a:gd name="T11" fmla="*/ 0 h 56"/>
                <a:gd name="T12" fmla="*/ 0 w 56"/>
                <a:gd name="T13" fmla="*/ 56 h 56"/>
                <a:gd name="T14" fmla="*/ 56 w 56"/>
                <a:gd name="T15" fmla="*/ 0 h 56"/>
                <a:gd name="T16" fmla="*/ 0 w 56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28" y="0"/>
                  </a:moveTo>
                  <a:lnTo>
                    <a:pt x="28" y="56"/>
                  </a:lnTo>
                  <a:lnTo>
                    <a:pt x="28" y="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7"/>
            <p:cNvSpPr>
              <a:spLocks noEditPoints="1"/>
            </p:cNvSpPr>
            <p:nvPr/>
          </p:nvSpPr>
          <p:spPr bwMode="auto">
            <a:xfrm>
              <a:off x="5426075" y="1339850"/>
              <a:ext cx="95250" cy="95250"/>
            </a:xfrm>
            <a:custGeom>
              <a:avLst/>
              <a:gdLst>
                <a:gd name="T0" fmla="*/ 55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5 w 60"/>
                <a:gd name="T9" fmla="*/ 60 h 60"/>
                <a:gd name="T10" fmla="*/ 33 w 60"/>
                <a:gd name="T11" fmla="*/ 2 h 60"/>
                <a:gd name="T12" fmla="*/ 33 w 60"/>
                <a:gd name="T13" fmla="*/ 58 h 60"/>
                <a:gd name="T14" fmla="*/ 27 w 60"/>
                <a:gd name="T15" fmla="*/ 58 h 60"/>
                <a:gd name="T16" fmla="*/ 27 w 60"/>
                <a:gd name="T17" fmla="*/ 2 h 60"/>
                <a:gd name="T18" fmla="*/ 33 w 60"/>
                <a:gd name="T19" fmla="*/ 2 h 60"/>
                <a:gd name="T20" fmla="*/ 0 w 60"/>
                <a:gd name="T21" fmla="*/ 56 h 60"/>
                <a:gd name="T22" fmla="*/ 55 w 60"/>
                <a:gd name="T23" fmla="*/ 0 h 60"/>
                <a:gd name="T24" fmla="*/ 60 w 60"/>
                <a:gd name="T25" fmla="*/ 4 h 60"/>
                <a:gd name="T26" fmla="*/ 4 w 60"/>
                <a:gd name="T27" fmla="*/ 60 h 60"/>
                <a:gd name="T28" fmla="*/ 0 w 60"/>
                <a:gd name="T2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60">
                  <a:moveTo>
                    <a:pt x="55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5" y="60"/>
                  </a:lnTo>
                  <a:close/>
                  <a:moveTo>
                    <a:pt x="33" y="2"/>
                  </a:moveTo>
                  <a:lnTo>
                    <a:pt x="33" y="58"/>
                  </a:lnTo>
                  <a:lnTo>
                    <a:pt x="27" y="58"/>
                  </a:lnTo>
                  <a:lnTo>
                    <a:pt x="27" y="2"/>
                  </a:lnTo>
                  <a:lnTo>
                    <a:pt x="33" y="2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8"/>
            <p:cNvSpPr>
              <a:spLocks noEditPoints="1"/>
            </p:cNvSpPr>
            <p:nvPr/>
          </p:nvSpPr>
          <p:spPr bwMode="auto">
            <a:xfrm>
              <a:off x="4983163" y="1462088"/>
              <a:ext cx="87312" cy="88900"/>
            </a:xfrm>
            <a:custGeom>
              <a:avLst/>
              <a:gdLst>
                <a:gd name="T0" fmla="*/ 55 w 55"/>
                <a:gd name="T1" fmla="*/ 56 h 56"/>
                <a:gd name="T2" fmla="*/ 0 w 55"/>
                <a:gd name="T3" fmla="*/ 0 h 56"/>
                <a:gd name="T4" fmla="*/ 55 w 55"/>
                <a:gd name="T5" fmla="*/ 56 h 56"/>
                <a:gd name="T6" fmla="*/ 28 w 55"/>
                <a:gd name="T7" fmla="*/ 0 h 56"/>
                <a:gd name="T8" fmla="*/ 28 w 55"/>
                <a:gd name="T9" fmla="*/ 56 h 56"/>
                <a:gd name="T10" fmla="*/ 28 w 55"/>
                <a:gd name="T11" fmla="*/ 0 h 56"/>
                <a:gd name="T12" fmla="*/ 0 w 55"/>
                <a:gd name="T13" fmla="*/ 56 h 56"/>
                <a:gd name="T14" fmla="*/ 55 w 55"/>
                <a:gd name="T15" fmla="*/ 0 h 56"/>
                <a:gd name="T16" fmla="*/ 0 w 55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56">
                  <a:moveTo>
                    <a:pt x="55" y="56"/>
                  </a:moveTo>
                  <a:lnTo>
                    <a:pt x="0" y="0"/>
                  </a:lnTo>
                  <a:lnTo>
                    <a:pt x="55" y="56"/>
                  </a:lnTo>
                  <a:close/>
                  <a:moveTo>
                    <a:pt x="28" y="0"/>
                  </a:moveTo>
                  <a:lnTo>
                    <a:pt x="28" y="56"/>
                  </a:lnTo>
                  <a:lnTo>
                    <a:pt x="28" y="0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9"/>
            <p:cNvSpPr>
              <a:spLocks noEditPoints="1"/>
            </p:cNvSpPr>
            <p:nvPr/>
          </p:nvSpPr>
          <p:spPr bwMode="auto">
            <a:xfrm>
              <a:off x="4979988" y="1458913"/>
              <a:ext cx="93662" cy="95250"/>
            </a:xfrm>
            <a:custGeom>
              <a:avLst/>
              <a:gdLst>
                <a:gd name="T0" fmla="*/ 55 w 59"/>
                <a:gd name="T1" fmla="*/ 60 h 60"/>
                <a:gd name="T2" fmla="*/ 0 w 59"/>
                <a:gd name="T3" fmla="*/ 4 h 60"/>
                <a:gd name="T4" fmla="*/ 4 w 59"/>
                <a:gd name="T5" fmla="*/ 0 h 60"/>
                <a:gd name="T6" fmla="*/ 59 w 59"/>
                <a:gd name="T7" fmla="*/ 56 h 60"/>
                <a:gd name="T8" fmla="*/ 55 w 59"/>
                <a:gd name="T9" fmla="*/ 60 h 60"/>
                <a:gd name="T10" fmla="*/ 32 w 59"/>
                <a:gd name="T11" fmla="*/ 2 h 60"/>
                <a:gd name="T12" fmla="*/ 32 w 59"/>
                <a:gd name="T13" fmla="*/ 58 h 60"/>
                <a:gd name="T14" fmla="*/ 27 w 59"/>
                <a:gd name="T15" fmla="*/ 58 h 60"/>
                <a:gd name="T16" fmla="*/ 27 w 59"/>
                <a:gd name="T17" fmla="*/ 2 h 60"/>
                <a:gd name="T18" fmla="*/ 32 w 59"/>
                <a:gd name="T19" fmla="*/ 2 h 60"/>
                <a:gd name="T20" fmla="*/ 0 w 59"/>
                <a:gd name="T21" fmla="*/ 56 h 60"/>
                <a:gd name="T22" fmla="*/ 55 w 59"/>
                <a:gd name="T23" fmla="*/ 0 h 60"/>
                <a:gd name="T24" fmla="*/ 59 w 59"/>
                <a:gd name="T25" fmla="*/ 4 h 60"/>
                <a:gd name="T26" fmla="*/ 4 w 59"/>
                <a:gd name="T27" fmla="*/ 60 h 60"/>
                <a:gd name="T28" fmla="*/ 0 w 59"/>
                <a:gd name="T2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60">
                  <a:moveTo>
                    <a:pt x="55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59" y="56"/>
                  </a:lnTo>
                  <a:lnTo>
                    <a:pt x="55" y="60"/>
                  </a:lnTo>
                  <a:close/>
                  <a:moveTo>
                    <a:pt x="32" y="2"/>
                  </a:moveTo>
                  <a:lnTo>
                    <a:pt x="32" y="58"/>
                  </a:lnTo>
                  <a:lnTo>
                    <a:pt x="27" y="58"/>
                  </a:lnTo>
                  <a:lnTo>
                    <a:pt x="27" y="2"/>
                  </a:lnTo>
                  <a:lnTo>
                    <a:pt x="32" y="2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59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0"/>
            <p:cNvSpPr>
              <a:spLocks noEditPoints="1"/>
            </p:cNvSpPr>
            <p:nvPr/>
          </p:nvSpPr>
          <p:spPr bwMode="auto">
            <a:xfrm>
              <a:off x="5137150" y="1392238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28 w 56"/>
                <a:gd name="T7" fmla="*/ 0 h 56"/>
                <a:gd name="T8" fmla="*/ 28 w 56"/>
                <a:gd name="T9" fmla="*/ 56 h 56"/>
                <a:gd name="T10" fmla="*/ 28 w 56"/>
                <a:gd name="T11" fmla="*/ 0 h 56"/>
                <a:gd name="T12" fmla="*/ 0 w 56"/>
                <a:gd name="T13" fmla="*/ 56 h 56"/>
                <a:gd name="T14" fmla="*/ 56 w 56"/>
                <a:gd name="T15" fmla="*/ 0 h 56"/>
                <a:gd name="T16" fmla="*/ 0 w 56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28" y="0"/>
                  </a:moveTo>
                  <a:lnTo>
                    <a:pt x="28" y="56"/>
                  </a:lnTo>
                  <a:lnTo>
                    <a:pt x="28" y="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1"/>
            <p:cNvSpPr>
              <a:spLocks noEditPoints="1"/>
            </p:cNvSpPr>
            <p:nvPr/>
          </p:nvSpPr>
          <p:spPr bwMode="auto">
            <a:xfrm>
              <a:off x="5133975" y="1389063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5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33 w 60"/>
                <a:gd name="T11" fmla="*/ 2 h 60"/>
                <a:gd name="T12" fmla="*/ 33 w 60"/>
                <a:gd name="T13" fmla="*/ 58 h 60"/>
                <a:gd name="T14" fmla="*/ 28 w 60"/>
                <a:gd name="T15" fmla="*/ 58 h 60"/>
                <a:gd name="T16" fmla="*/ 28 w 60"/>
                <a:gd name="T17" fmla="*/ 2 h 60"/>
                <a:gd name="T18" fmla="*/ 33 w 60"/>
                <a:gd name="T19" fmla="*/ 2 h 60"/>
                <a:gd name="T20" fmla="*/ 0 w 60"/>
                <a:gd name="T21" fmla="*/ 56 h 60"/>
                <a:gd name="T22" fmla="*/ 56 w 60"/>
                <a:gd name="T23" fmla="*/ 0 h 60"/>
                <a:gd name="T24" fmla="*/ 60 w 60"/>
                <a:gd name="T25" fmla="*/ 4 h 60"/>
                <a:gd name="T26" fmla="*/ 5 w 60"/>
                <a:gd name="T27" fmla="*/ 60 h 60"/>
                <a:gd name="T28" fmla="*/ 0 w 60"/>
                <a:gd name="T2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5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33" y="2"/>
                  </a:moveTo>
                  <a:lnTo>
                    <a:pt x="33" y="58"/>
                  </a:lnTo>
                  <a:lnTo>
                    <a:pt x="28" y="58"/>
                  </a:lnTo>
                  <a:lnTo>
                    <a:pt x="28" y="2"/>
                  </a:lnTo>
                  <a:lnTo>
                    <a:pt x="33" y="2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5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2"/>
            <p:cNvSpPr>
              <a:spLocks noEditPoints="1"/>
            </p:cNvSpPr>
            <p:nvPr/>
          </p:nvSpPr>
          <p:spPr bwMode="auto">
            <a:xfrm>
              <a:off x="5213350" y="1446213"/>
              <a:ext cx="87312" cy="87313"/>
            </a:xfrm>
            <a:custGeom>
              <a:avLst/>
              <a:gdLst>
                <a:gd name="T0" fmla="*/ 55 w 55"/>
                <a:gd name="T1" fmla="*/ 55 h 55"/>
                <a:gd name="T2" fmla="*/ 0 w 55"/>
                <a:gd name="T3" fmla="*/ 0 h 55"/>
                <a:gd name="T4" fmla="*/ 55 w 55"/>
                <a:gd name="T5" fmla="*/ 55 h 55"/>
                <a:gd name="T6" fmla="*/ 28 w 55"/>
                <a:gd name="T7" fmla="*/ 0 h 55"/>
                <a:gd name="T8" fmla="*/ 28 w 55"/>
                <a:gd name="T9" fmla="*/ 55 h 55"/>
                <a:gd name="T10" fmla="*/ 28 w 55"/>
                <a:gd name="T11" fmla="*/ 0 h 55"/>
                <a:gd name="T12" fmla="*/ 0 w 55"/>
                <a:gd name="T13" fmla="*/ 55 h 55"/>
                <a:gd name="T14" fmla="*/ 55 w 55"/>
                <a:gd name="T15" fmla="*/ 0 h 55"/>
                <a:gd name="T16" fmla="*/ 0 w 55"/>
                <a:gd name="T1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55">
                  <a:moveTo>
                    <a:pt x="55" y="55"/>
                  </a:moveTo>
                  <a:lnTo>
                    <a:pt x="0" y="0"/>
                  </a:lnTo>
                  <a:lnTo>
                    <a:pt x="55" y="55"/>
                  </a:lnTo>
                  <a:close/>
                  <a:moveTo>
                    <a:pt x="28" y="0"/>
                  </a:moveTo>
                  <a:lnTo>
                    <a:pt x="28" y="55"/>
                  </a:lnTo>
                  <a:lnTo>
                    <a:pt x="28" y="0"/>
                  </a:lnTo>
                  <a:close/>
                  <a:moveTo>
                    <a:pt x="0" y="55"/>
                  </a:moveTo>
                  <a:lnTo>
                    <a:pt x="55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3"/>
            <p:cNvSpPr>
              <a:spLocks noEditPoints="1"/>
            </p:cNvSpPr>
            <p:nvPr/>
          </p:nvSpPr>
          <p:spPr bwMode="auto">
            <a:xfrm>
              <a:off x="5210175" y="1443038"/>
              <a:ext cx="93662" cy="93663"/>
            </a:xfrm>
            <a:custGeom>
              <a:avLst/>
              <a:gdLst>
                <a:gd name="T0" fmla="*/ 55 w 59"/>
                <a:gd name="T1" fmla="*/ 59 h 59"/>
                <a:gd name="T2" fmla="*/ 0 w 59"/>
                <a:gd name="T3" fmla="*/ 4 h 59"/>
                <a:gd name="T4" fmla="*/ 4 w 59"/>
                <a:gd name="T5" fmla="*/ 0 h 59"/>
                <a:gd name="T6" fmla="*/ 59 w 59"/>
                <a:gd name="T7" fmla="*/ 55 h 59"/>
                <a:gd name="T8" fmla="*/ 55 w 59"/>
                <a:gd name="T9" fmla="*/ 59 h 59"/>
                <a:gd name="T10" fmla="*/ 32 w 59"/>
                <a:gd name="T11" fmla="*/ 2 h 59"/>
                <a:gd name="T12" fmla="*/ 32 w 59"/>
                <a:gd name="T13" fmla="*/ 57 h 59"/>
                <a:gd name="T14" fmla="*/ 27 w 59"/>
                <a:gd name="T15" fmla="*/ 57 h 59"/>
                <a:gd name="T16" fmla="*/ 27 w 59"/>
                <a:gd name="T17" fmla="*/ 2 h 59"/>
                <a:gd name="T18" fmla="*/ 32 w 59"/>
                <a:gd name="T19" fmla="*/ 2 h 59"/>
                <a:gd name="T20" fmla="*/ 0 w 59"/>
                <a:gd name="T21" fmla="*/ 55 h 59"/>
                <a:gd name="T22" fmla="*/ 55 w 59"/>
                <a:gd name="T23" fmla="*/ 0 h 59"/>
                <a:gd name="T24" fmla="*/ 59 w 59"/>
                <a:gd name="T25" fmla="*/ 4 h 59"/>
                <a:gd name="T26" fmla="*/ 4 w 59"/>
                <a:gd name="T27" fmla="*/ 59 h 59"/>
                <a:gd name="T28" fmla="*/ 0 w 59"/>
                <a:gd name="T29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59">
                  <a:moveTo>
                    <a:pt x="55" y="5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59" y="55"/>
                  </a:lnTo>
                  <a:lnTo>
                    <a:pt x="55" y="59"/>
                  </a:lnTo>
                  <a:close/>
                  <a:moveTo>
                    <a:pt x="32" y="2"/>
                  </a:moveTo>
                  <a:lnTo>
                    <a:pt x="32" y="57"/>
                  </a:lnTo>
                  <a:lnTo>
                    <a:pt x="27" y="57"/>
                  </a:lnTo>
                  <a:lnTo>
                    <a:pt x="27" y="2"/>
                  </a:lnTo>
                  <a:lnTo>
                    <a:pt x="32" y="2"/>
                  </a:lnTo>
                  <a:close/>
                  <a:moveTo>
                    <a:pt x="0" y="55"/>
                  </a:moveTo>
                  <a:lnTo>
                    <a:pt x="55" y="0"/>
                  </a:lnTo>
                  <a:lnTo>
                    <a:pt x="59" y="4"/>
                  </a:lnTo>
                  <a:lnTo>
                    <a:pt x="4" y="5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4"/>
            <p:cNvSpPr>
              <a:spLocks noEditPoints="1"/>
            </p:cNvSpPr>
            <p:nvPr/>
          </p:nvSpPr>
          <p:spPr bwMode="auto">
            <a:xfrm>
              <a:off x="5256213" y="1454150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28 w 56"/>
                <a:gd name="T7" fmla="*/ 0 h 56"/>
                <a:gd name="T8" fmla="*/ 28 w 56"/>
                <a:gd name="T9" fmla="*/ 56 h 56"/>
                <a:gd name="T10" fmla="*/ 28 w 56"/>
                <a:gd name="T11" fmla="*/ 0 h 56"/>
                <a:gd name="T12" fmla="*/ 0 w 56"/>
                <a:gd name="T13" fmla="*/ 56 h 56"/>
                <a:gd name="T14" fmla="*/ 56 w 56"/>
                <a:gd name="T15" fmla="*/ 0 h 56"/>
                <a:gd name="T16" fmla="*/ 0 w 56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28" y="0"/>
                  </a:moveTo>
                  <a:lnTo>
                    <a:pt x="28" y="56"/>
                  </a:lnTo>
                  <a:lnTo>
                    <a:pt x="28" y="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5"/>
            <p:cNvSpPr>
              <a:spLocks noEditPoints="1"/>
            </p:cNvSpPr>
            <p:nvPr/>
          </p:nvSpPr>
          <p:spPr bwMode="auto">
            <a:xfrm>
              <a:off x="5253038" y="1450975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5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33 w 60"/>
                <a:gd name="T11" fmla="*/ 2 h 60"/>
                <a:gd name="T12" fmla="*/ 33 w 60"/>
                <a:gd name="T13" fmla="*/ 58 h 60"/>
                <a:gd name="T14" fmla="*/ 28 w 60"/>
                <a:gd name="T15" fmla="*/ 58 h 60"/>
                <a:gd name="T16" fmla="*/ 28 w 60"/>
                <a:gd name="T17" fmla="*/ 2 h 60"/>
                <a:gd name="T18" fmla="*/ 33 w 60"/>
                <a:gd name="T19" fmla="*/ 2 h 60"/>
                <a:gd name="T20" fmla="*/ 0 w 60"/>
                <a:gd name="T21" fmla="*/ 56 h 60"/>
                <a:gd name="T22" fmla="*/ 56 w 60"/>
                <a:gd name="T23" fmla="*/ 0 h 60"/>
                <a:gd name="T24" fmla="*/ 60 w 60"/>
                <a:gd name="T25" fmla="*/ 5 h 60"/>
                <a:gd name="T26" fmla="*/ 4 w 60"/>
                <a:gd name="T27" fmla="*/ 60 h 60"/>
                <a:gd name="T28" fmla="*/ 0 w 60"/>
                <a:gd name="T2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33" y="2"/>
                  </a:moveTo>
                  <a:lnTo>
                    <a:pt x="33" y="58"/>
                  </a:lnTo>
                  <a:lnTo>
                    <a:pt x="28" y="58"/>
                  </a:lnTo>
                  <a:lnTo>
                    <a:pt x="28" y="2"/>
                  </a:lnTo>
                  <a:lnTo>
                    <a:pt x="33" y="2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5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6"/>
            <p:cNvSpPr>
              <a:spLocks noEditPoints="1"/>
            </p:cNvSpPr>
            <p:nvPr/>
          </p:nvSpPr>
          <p:spPr bwMode="auto">
            <a:xfrm>
              <a:off x="5565775" y="1416050"/>
              <a:ext cx="88900" cy="87313"/>
            </a:xfrm>
            <a:custGeom>
              <a:avLst/>
              <a:gdLst>
                <a:gd name="T0" fmla="*/ 56 w 56"/>
                <a:gd name="T1" fmla="*/ 55 h 55"/>
                <a:gd name="T2" fmla="*/ 0 w 56"/>
                <a:gd name="T3" fmla="*/ 0 h 55"/>
                <a:gd name="T4" fmla="*/ 56 w 56"/>
                <a:gd name="T5" fmla="*/ 55 h 55"/>
                <a:gd name="T6" fmla="*/ 28 w 56"/>
                <a:gd name="T7" fmla="*/ 0 h 55"/>
                <a:gd name="T8" fmla="*/ 28 w 56"/>
                <a:gd name="T9" fmla="*/ 55 h 55"/>
                <a:gd name="T10" fmla="*/ 28 w 56"/>
                <a:gd name="T11" fmla="*/ 0 h 55"/>
                <a:gd name="T12" fmla="*/ 0 w 56"/>
                <a:gd name="T13" fmla="*/ 55 h 55"/>
                <a:gd name="T14" fmla="*/ 56 w 56"/>
                <a:gd name="T15" fmla="*/ 0 h 55"/>
                <a:gd name="T16" fmla="*/ 0 w 56"/>
                <a:gd name="T1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5">
                  <a:moveTo>
                    <a:pt x="56" y="55"/>
                  </a:moveTo>
                  <a:lnTo>
                    <a:pt x="0" y="0"/>
                  </a:lnTo>
                  <a:lnTo>
                    <a:pt x="56" y="55"/>
                  </a:lnTo>
                  <a:close/>
                  <a:moveTo>
                    <a:pt x="28" y="0"/>
                  </a:moveTo>
                  <a:lnTo>
                    <a:pt x="28" y="55"/>
                  </a:lnTo>
                  <a:lnTo>
                    <a:pt x="28" y="0"/>
                  </a:lnTo>
                  <a:close/>
                  <a:moveTo>
                    <a:pt x="0" y="55"/>
                  </a:moveTo>
                  <a:lnTo>
                    <a:pt x="56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7"/>
            <p:cNvSpPr>
              <a:spLocks noEditPoints="1"/>
            </p:cNvSpPr>
            <p:nvPr/>
          </p:nvSpPr>
          <p:spPr bwMode="auto">
            <a:xfrm>
              <a:off x="5562600" y="1411288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5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33 w 60"/>
                <a:gd name="T11" fmla="*/ 3 h 60"/>
                <a:gd name="T12" fmla="*/ 33 w 60"/>
                <a:gd name="T13" fmla="*/ 58 h 60"/>
                <a:gd name="T14" fmla="*/ 27 w 60"/>
                <a:gd name="T15" fmla="*/ 58 h 60"/>
                <a:gd name="T16" fmla="*/ 27 w 60"/>
                <a:gd name="T17" fmla="*/ 3 h 60"/>
                <a:gd name="T18" fmla="*/ 33 w 60"/>
                <a:gd name="T19" fmla="*/ 3 h 60"/>
                <a:gd name="T20" fmla="*/ 0 w 60"/>
                <a:gd name="T21" fmla="*/ 56 h 60"/>
                <a:gd name="T22" fmla="*/ 56 w 60"/>
                <a:gd name="T23" fmla="*/ 0 h 60"/>
                <a:gd name="T24" fmla="*/ 60 w 60"/>
                <a:gd name="T25" fmla="*/ 5 h 60"/>
                <a:gd name="T26" fmla="*/ 4 w 60"/>
                <a:gd name="T27" fmla="*/ 60 h 60"/>
                <a:gd name="T28" fmla="*/ 0 w 60"/>
                <a:gd name="T2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33" y="3"/>
                  </a:moveTo>
                  <a:lnTo>
                    <a:pt x="33" y="58"/>
                  </a:lnTo>
                  <a:lnTo>
                    <a:pt x="27" y="58"/>
                  </a:lnTo>
                  <a:lnTo>
                    <a:pt x="27" y="3"/>
                  </a:lnTo>
                  <a:lnTo>
                    <a:pt x="33" y="3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5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8"/>
            <p:cNvSpPr>
              <a:spLocks noEditPoints="1"/>
            </p:cNvSpPr>
            <p:nvPr/>
          </p:nvSpPr>
          <p:spPr bwMode="auto">
            <a:xfrm>
              <a:off x="5089525" y="1433513"/>
              <a:ext cx="87312" cy="88900"/>
            </a:xfrm>
            <a:custGeom>
              <a:avLst/>
              <a:gdLst>
                <a:gd name="T0" fmla="*/ 55 w 55"/>
                <a:gd name="T1" fmla="*/ 56 h 56"/>
                <a:gd name="T2" fmla="*/ 0 w 55"/>
                <a:gd name="T3" fmla="*/ 0 h 56"/>
                <a:gd name="T4" fmla="*/ 55 w 55"/>
                <a:gd name="T5" fmla="*/ 56 h 56"/>
                <a:gd name="T6" fmla="*/ 28 w 55"/>
                <a:gd name="T7" fmla="*/ 0 h 56"/>
                <a:gd name="T8" fmla="*/ 28 w 55"/>
                <a:gd name="T9" fmla="*/ 56 h 56"/>
                <a:gd name="T10" fmla="*/ 28 w 55"/>
                <a:gd name="T11" fmla="*/ 0 h 56"/>
                <a:gd name="T12" fmla="*/ 0 w 55"/>
                <a:gd name="T13" fmla="*/ 56 h 56"/>
                <a:gd name="T14" fmla="*/ 55 w 55"/>
                <a:gd name="T15" fmla="*/ 0 h 56"/>
                <a:gd name="T16" fmla="*/ 0 w 55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56">
                  <a:moveTo>
                    <a:pt x="55" y="56"/>
                  </a:moveTo>
                  <a:lnTo>
                    <a:pt x="0" y="0"/>
                  </a:lnTo>
                  <a:lnTo>
                    <a:pt x="55" y="56"/>
                  </a:lnTo>
                  <a:close/>
                  <a:moveTo>
                    <a:pt x="28" y="0"/>
                  </a:moveTo>
                  <a:lnTo>
                    <a:pt x="28" y="56"/>
                  </a:lnTo>
                  <a:lnTo>
                    <a:pt x="28" y="0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9"/>
            <p:cNvSpPr>
              <a:spLocks noEditPoints="1"/>
            </p:cNvSpPr>
            <p:nvPr/>
          </p:nvSpPr>
          <p:spPr bwMode="auto">
            <a:xfrm>
              <a:off x="5086350" y="1430338"/>
              <a:ext cx="93662" cy="95250"/>
            </a:xfrm>
            <a:custGeom>
              <a:avLst/>
              <a:gdLst>
                <a:gd name="T0" fmla="*/ 55 w 59"/>
                <a:gd name="T1" fmla="*/ 60 h 60"/>
                <a:gd name="T2" fmla="*/ 0 w 59"/>
                <a:gd name="T3" fmla="*/ 4 h 60"/>
                <a:gd name="T4" fmla="*/ 4 w 59"/>
                <a:gd name="T5" fmla="*/ 0 h 60"/>
                <a:gd name="T6" fmla="*/ 59 w 59"/>
                <a:gd name="T7" fmla="*/ 56 h 60"/>
                <a:gd name="T8" fmla="*/ 55 w 59"/>
                <a:gd name="T9" fmla="*/ 60 h 60"/>
                <a:gd name="T10" fmla="*/ 33 w 59"/>
                <a:gd name="T11" fmla="*/ 2 h 60"/>
                <a:gd name="T12" fmla="*/ 33 w 59"/>
                <a:gd name="T13" fmla="*/ 58 h 60"/>
                <a:gd name="T14" fmla="*/ 27 w 59"/>
                <a:gd name="T15" fmla="*/ 58 h 60"/>
                <a:gd name="T16" fmla="*/ 27 w 59"/>
                <a:gd name="T17" fmla="*/ 2 h 60"/>
                <a:gd name="T18" fmla="*/ 33 w 59"/>
                <a:gd name="T19" fmla="*/ 2 h 60"/>
                <a:gd name="T20" fmla="*/ 0 w 59"/>
                <a:gd name="T21" fmla="*/ 56 h 60"/>
                <a:gd name="T22" fmla="*/ 55 w 59"/>
                <a:gd name="T23" fmla="*/ 0 h 60"/>
                <a:gd name="T24" fmla="*/ 59 w 59"/>
                <a:gd name="T25" fmla="*/ 4 h 60"/>
                <a:gd name="T26" fmla="*/ 4 w 59"/>
                <a:gd name="T27" fmla="*/ 60 h 60"/>
                <a:gd name="T28" fmla="*/ 0 w 59"/>
                <a:gd name="T2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60">
                  <a:moveTo>
                    <a:pt x="55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59" y="56"/>
                  </a:lnTo>
                  <a:lnTo>
                    <a:pt x="55" y="60"/>
                  </a:lnTo>
                  <a:close/>
                  <a:moveTo>
                    <a:pt x="33" y="2"/>
                  </a:moveTo>
                  <a:lnTo>
                    <a:pt x="33" y="58"/>
                  </a:lnTo>
                  <a:lnTo>
                    <a:pt x="27" y="58"/>
                  </a:lnTo>
                  <a:lnTo>
                    <a:pt x="27" y="2"/>
                  </a:lnTo>
                  <a:lnTo>
                    <a:pt x="33" y="2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59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0"/>
            <p:cNvSpPr>
              <a:spLocks noEditPoints="1"/>
            </p:cNvSpPr>
            <p:nvPr/>
          </p:nvSpPr>
          <p:spPr bwMode="auto">
            <a:xfrm>
              <a:off x="5106988" y="1398588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28 w 56"/>
                <a:gd name="T7" fmla="*/ 0 h 56"/>
                <a:gd name="T8" fmla="*/ 28 w 56"/>
                <a:gd name="T9" fmla="*/ 56 h 56"/>
                <a:gd name="T10" fmla="*/ 28 w 56"/>
                <a:gd name="T11" fmla="*/ 0 h 56"/>
                <a:gd name="T12" fmla="*/ 0 w 56"/>
                <a:gd name="T13" fmla="*/ 56 h 56"/>
                <a:gd name="T14" fmla="*/ 56 w 56"/>
                <a:gd name="T15" fmla="*/ 0 h 56"/>
                <a:gd name="T16" fmla="*/ 0 w 56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28" y="0"/>
                  </a:moveTo>
                  <a:lnTo>
                    <a:pt x="28" y="56"/>
                  </a:lnTo>
                  <a:lnTo>
                    <a:pt x="28" y="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11"/>
            <p:cNvSpPr>
              <a:spLocks noEditPoints="1"/>
            </p:cNvSpPr>
            <p:nvPr/>
          </p:nvSpPr>
          <p:spPr bwMode="auto">
            <a:xfrm>
              <a:off x="5103813" y="1395413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33 w 60"/>
                <a:gd name="T11" fmla="*/ 2 h 60"/>
                <a:gd name="T12" fmla="*/ 33 w 60"/>
                <a:gd name="T13" fmla="*/ 58 h 60"/>
                <a:gd name="T14" fmla="*/ 27 w 60"/>
                <a:gd name="T15" fmla="*/ 58 h 60"/>
                <a:gd name="T16" fmla="*/ 27 w 60"/>
                <a:gd name="T17" fmla="*/ 2 h 60"/>
                <a:gd name="T18" fmla="*/ 33 w 60"/>
                <a:gd name="T19" fmla="*/ 2 h 60"/>
                <a:gd name="T20" fmla="*/ 0 w 60"/>
                <a:gd name="T21" fmla="*/ 56 h 60"/>
                <a:gd name="T22" fmla="*/ 56 w 60"/>
                <a:gd name="T23" fmla="*/ 0 h 60"/>
                <a:gd name="T24" fmla="*/ 60 w 60"/>
                <a:gd name="T25" fmla="*/ 4 h 60"/>
                <a:gd name="T26" fmla="*/ 4 w 60"/>
                <a:gd name="T27" fmla="*/ 60 h 60"/>
                <a:gd name="T28" fmla="*/ 0 w 60"/>
                <a:gd name="T2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33" y="2"/>
                  </a:moveTo>
                  <a:lnTo>
                    <a:pt x="33" y="58"/>
                  </a:lnTo>
                  <a:lnTo>
                    <a:pt x="27" y="58"/>
                  </a:lnTo>
                  <a:lnTo>
                    <a:pt x="27" y="2"/>
                  </a:lnTo>
                  <a:lnTo>
                    <a:pt x="33" y="2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2"/>
            <p:cNvSpPr>
              <a:spLocks noEditPoints="1"/>
            </p:cNvSpPr>
            <p:nvPr/>
          </p:nvSpPr>
          <p:spPr bwMode="auto">
            <a:xfrm>
              <a:off x="5197475" y="1419225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28 w 56"/>
                <a:gd name="T7" fmla="*/ 0 h 56"/>
                <a:gd name="T8" fmla="*/ 28 w 56"/>
                <a:gd name="T9" fmla="*/ 56 h 56"/>
                <a:gd name="T10" fmla="*/ 28 w 56"/>
                <a:gd name="T11" fmla="*/ 0 h 56"/>
                <a:gd name="T12" fmla="*/ 0 w 56"/>
                <a:gd name="T13" fmla="*/ 56 h 56"/>
                <a:gd name="T14" fmla="*/ 56 w 56"/>
                <a:gd name="T15" fmla="*/ 0 h 56"/>
                <a:gd name="T16" fmla="*/ 0 w 56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28" y="0"/>
                  </a:moveTo>
                  <a:lnTo>
                    <a:pt x="28" y="56"/>
                  </a:lnTo>
                  <a:lnTo>
                    <a:pt x="28" y="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3"/>
            <p:cNvSpPr>
              <a:spLocks noEditPoints="1"/>
            </p:cNvSpPr>
            <p:nvPr/>
          </p:nvSpPr>
          <p:spPr bwMode="auto">
            <a:xfrm>
              <a:off x="5194300" y="1416050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33 w 60"/>
                <a:gd name="T11" fmla="*/ 2 h 60"/>
                <a:gd name="T12" fmla="*/ 33 w 60"/>
                <a:gd name="T13" fmla="*/ 58 h 60"/>
                <a:gd name="T14" fmla="*/ 27 w 60"/>
                <a:gd name="T15" fmla="*/ 58 h 60"/>
                <a:gd name="T16" fmla="*/ 27 w 60"/>
                <a:gd name="T17" fmla="*/ 2 h 60"/>
                <a:gd name="T18" fmla="*/ 33 w 60"/>
                <a:gd name="T19" fmla="*/ 2 h 60"/>
                <a:gd name="T20" fmla="*/ 0 w 60"/>
                <a:gd name="T21" fmla="*/ 56 h 60"/>
                <a:gd name="T22" fmla="*/ 56 w 60"/>
                <a:gd name="T23" fmla="*/ 0 h 60"/>
                <a:gd name="T24" fmla="*/ 60 w 60"/>
                <a:gd name="T25" fmla="*/ 4 h 60"/>
                <a:gd name="T26" fmla="*/ 4 w 60"/>
                <a:gd name="T27" fmla="*/ 60 h 60"/>
                <a:gd name="T28" fmla="*/ 0 w 60"/>
                <a:gd name="T2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33" y="2"/>
                  </a:moveTo>
                  <a:lnTo>
                    <a:pt x="33" y="58"/>
                  </a:lnTo>
                  <a:lnTo>
                    <a:pt x="27" y="58"/>
                  </a:lnTo>
                  <a:lnTo>
                    <a:pt x="27" y="2"/>
                  </a:lnTo>
                  <a:lnTo>
                    <a:pt x="33" y="2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4"/>
            <p:cNvSpPr>
              <a:spLocks noEditPoints="1"/>
            </p:cNvSpPr>
            <p:nvPr/>
          </p:nvSpPr>
          <p:spPr bwMode="auto">
            <a:xfrm>
              <a:off x="5260975" y="1370013"/>
              <a:ext cx="88900" cy="87313"/>
            </a:xfrm>
            <a:custGeom>
              <a:avLst/>
              <a:gdLst>
                <a:gd name="T0" fmla="*/ 56 w 56"/>
                <a:gd name="T1" fmla="*/ 55 h 55"/>
                <a:gd name="T2" fmla="*/ 0 w 56"/>
                <a:gd name="T3" fmla="*/ 0 h 55"/>
                <a:gd name="T4" fmla="*/ 56 w 56"/>
                <a:gd name="T5" fmla="*/ 55 h 55"/>
                <a:gd name="T6" fmla="*/ 28 w 56"/>
                <a:gd name="T7" fmla="*/ 0 h 55"/>
                <a:gd name="T8" fmla="*/ 28 w 56"/>
                <a:gd name="T9" fmla="*/ 55 h 55"/>
                <a:gd name="T10" fmla="*/ 28 w 56"/>
                <a:gd name="T11" fmla="*/ 0 h 55"/>
                <a:gd name="T12" fmla="*/ 0 w 56"/>
                <a:gd name="T13" fmla="*/ 55 h 55"/>
                <a:gd name="T14" fmla="*/ 56 w 56"/>
                <a:gd name="T15" fmla="*/ 0 h 55"/>
                <a:gd name="T16" fmla="*/ 0 w 56"/>
                <a:gd name="T1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5">
                  <a:moveTo>
                    <a:pt x="56" y="55"/>
                  </a:moveTo>
                  <a:lnTo>
                    <a:pt x="0" y="0"/>
                  </a:lnTo>
                  <a:lnTo>
                    <a:pt x="56" y="55"/>
                  </a:lnTo>
                  <a:close/>
                  <a:moveTo>
                    <a:pt x="28" y="0"/>
                  </a:moveTo>
                  <a:lnTo>
                    <a:pt x="28" y="55"/>
                  </a:lnTo>
                  <a:lnTo>
                    <a:pt x="28" y="0"/>
                  </a:lnTo>
                  <a:close/>
                  <a:moveTo>
                    <a:pt x="0" y="55"/>
                  </a:moveTo>
                  <a:lnTo>
                    <a:pt x="56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5"/>
            <p:cNvSpPr>
              <a:spLocks noEditPoints="1"/>
            </p:cNvSpPr>
            <p:nvPr/>
          </p:nvSpPr>
          <p:spPr bwMode="auto">
            <a:xfrm>
              <a:off x="5257800" y="1366838"/>
              <a:ext cx="95250" cy="93663"/>
            </a:xfrm>
            <a:custGeom>
              <a:avLst/>
              <a:gdLst>
                <a:gd name="T0" fmla="*/ 56 w 60"/>
                <a:gd name="T1" fmla="*/ 59 h 59"/>
                <a:gd name="T2" fmla="*/ 0 w 60"/>
                <a:gd name="T3" fmla="*/ 4 h 59"/>
                <a:gd name="T4" fmla="*/ 4 w 60"/>
                <a:gd name="T5" fmla="*/ 0 h 59"/>
                <a:gd name="T6" fmla="*/ 60 w 60"/>
                <a:gd name="T7" fmla="*/ 55 h 59"/>
                <a:gd name="T8" fmla="*/ 56 w 60"/>
                <a:gd name="T9" fmla="*/ 59 h 59"/>
                <a:gd name="T10" fmla="*/ 33 w 60"/>
                <a:gd name="T11" fmla="*/ 2 h 59"/>
                <a:gd name="T12" fmla="*/ 33 w 60"/>
                <a:gd name="T13" fmla="*/ 57 h 59"/>
                <a:gd name="T14" fmla="*/ 27 w 60"/>
                <a:gd name="T15" fmla="*/ 57 h 59"/>
                <a:gd name="T16" fmla="*/ 27 w 60"/>
                <a:gd name="T17" fmla="*/ 2 h 59"/>
                <a:gd name="T18" fmla="*/ 33 w 60"/>
                <a:gd name="T19" fmla="*/ 2 h 59"/>
                <a:gd name="T20" fmla="*/ 0 w 60"/>
                <a:gd name="T21" fmla="*/ 55 h 59"/>
                <a:gd name="T22" fmla="*/ 56 w 60"/>
                <a:gd name="T23" fmla="*/ 0 h 59"/>
                <a:gd name="T24" fmla="*/ 60 w 60"/>
                <a:gd name="T25" fmla="*/ 4 h 59"/>
                <a:gd name="T26" fmla="*/ 4 w 60"/>
                <a:gd name="T27" fmla="*/ 59 h 59"/>
                <a:gd name="T28" fmla="*/ 0 w 60"/>
                <a:gd name="T29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59">
                  <a:moveTo>
                    <a:pt x="56" y="5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5"/>
                  </a:lnTo>
                  <a:lnTo>
                    <a:pt x="56" y="59"/>
                  </a:lnTo>
                  <a:close/>
                  <a:moveTo>
                    <a:pt x="33" y="2"/>
                  </a:moveTo>
                  <a:lnTo>
                    <a:pt x="33" y="57"/>
                  </a:lnTo>
                  <a:lnTo>
                    <a:pt x="27" y="57"/>
                  </a:lnTo>
                  <a:lnTo>
                    <a:pt x="27" y="2"/>
                  </a:lnTo>
                  <a:lnTo>
                    <a:pt x="33" y="2"/>
                  </a:lnTo>
                  <a:close/>
                  <a:moveTo>
                    <a:pt x="0" y="55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5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6"/>
            <p:cNvSpPr>
              <a:spLocks noEditPoints="1"/>
            </p:cNvSpPr>
            <p:nvPr/>
          </p:nvSpPr>
          <p:spPr bwMode="auto">
            <a:xfrm>
              <a:off x="4841875" y="1374775"/>
              <a:ext cx="88900" cy="87313"/>
            </a:xfrm>
            <a:custGeom>
              <a:avLst/>
              <a:gdLst>
                <a:gd name="T0" fmla="*/ 56 w 56"/>
                <a:gd name="T1" fmla="*/ 55 h 55"/>
                <a:gd name="T2" fmla="*/ 0 w 56"/>
                <a:gd name="T3" fmla="*/ 0 h 55"/>
                <a:gd name="T4" fmla="*/ 56 w 56"/>
                <a:gd name="T5" fmla="*/ 55 h 55"/>
                <a:gd name="T6" fmla="*/ 28 w 56"/>
                <a:gd name="T7" fmla="*/ 0 h 55"/>
                <a:gd name="T8" fmla="*/ 28 w 56"/>
                <a:gd name="T9" fmla="*/ 55 h 55"/>
                <a:gd name="T10" fmla="*/ 28 w 56"/>
                <a:gd name="T11" fmla="*/ 0 h 55"/>
                <a:gd name="T12" fmla="*/ 0 w 56"/>
                <a:gd name="T13" fmla="*/ 55 h 55"/>
                <a:gd name="T14" fmla="*/ 56 w 56"/>
                <a:gd name="T15" fmla="*/ 0 h 55"/>
                <a:gd name="T16" fmla="*/ 0 w 56"/>
                <a:gd name="T1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5">
                  <a:moveTo>
                    <a:pt x="56" y="55"/>
                  </a:moveTo>
                  <a:lnTo>
                    <a:pt x="0" y="0"/>
                  </a:lnTo>
                  <a:lnTo>
                    <a:pt x="56" y="55"/>
                  </a:lnTo>
                  <a:close/>
                  <a:moveTo>
                    <a:pt x="28" y="0"/>
                  </a:moveTo>
                  <a:lnTo>
                    <a:pt x="28" y="55"/>
                  </a:lnTo>
                  <a:lnTo>
                    <a:pt x="28" y="0"/>
                  </a:lnTo>
                  <a:close/>
                  <a:moveTo>
                    <a:pt x="0" y="55"/>
                  </a:moveTo>
                  <a:lnTo>
                    <a:pt x="56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7"/>
            <p:cNvSpPr>
              <a:spLocks noEditPoints="1"/>
            </p:cNvSpPr>
            <p:nvPr/>
          </p:nvSpPr>
          <p:spPr bwMode="auto">
            <a:xfrm>
              <a:off x="4838700" y="1371600"/>
              <a:ext cx="95250" cy="93663"/>
            </a:xfrm>
            <a:custGeom>
              <a:avLst/>
              <a:gdLst>
                <a:gd name="T0" fmla="*/ 56 w 60"/>
                <a:gd name="T1" fmla="*/ 59 h 59"/>
                <a:gd name="T2" fmla="*/ 0 w 60"/>
                <a:gd name="T3" fmla="*/ 4 h 59"/>
                <a:gd name="T4" fmla="*/ 4 w 60"/>
                <a:gd name="T5" fmla="*/ 0 h 59"/>
                <a:gd name="T6" fmla="*/ 60 w 60"/>
                <a:gd name="T7" fmla="*/ 55 h 59"/>
                <a:gd name="T8" fmla="*/ 56 w 60"/>
                <a:gd name="T9" fmla="*/ 59 h 59"/>
                <a:gd name="T10" fmla="*/ 33 w 60"/>
                <a:gd name="T11" fmla="*/ 2 h 59"/>
                <a:gd name="T12" fmla="*/ 33 w 60"/>
                <a:gd name="T13" fmla="*/ 57 h 59"/>
                <a:gd name="T14" fmla="*/ 27 w 60"/>
                <a:gd name="T15" fmla="*/ 57 h 59"/>
                <a:gd name="T16" fmla="*/ 27 w 60"/>
                <a:gd name="T17" fmla="*/ 2 h 59"/>
                <a:gd name="T18" fmla="*/ 33 w 60"/>
                <a:gd name="T19" fmla="*/ 2 h 59"/>
                <a:gd name="T20" fmla="*/ 0 w 60"/>
                <a:gd name="T21" fmla="*/ 55 h 59"/>
                <a:gd name="T22" fmla="*/ 56 w 60"/>
                <a:gd name="T23" fmla="*/ 0 h 59"/>
                <a:gd name="T24" fmla="*/ 60 w 60"/>
                <a:gd name="T25" fmla="*/ 4 h 59"/>
                <a:gd name="T26" fmla="*/ 4 w 60"/>
                <a:gd name="T27" fmla="*/ 59 h 59"/>
                <a:gd name="T28" fmla="*/ 0 w 60"/>
                <a:gd name="T29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59">
                  <a:moveTo>
                    <a:pt x="56" y="5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5"/>
                  </a:lnTo>
                  <a:lnTo>
                    <a:pt x="56" y="59"/>
                  </a:lnTo>
                  <a:close/>
                  <a:moveTo>
                    <a:pt x="33" y="2"/>
                  </a:moveTo>
                  <a:lnTo>
                    <a:pt x="33" y="57"/>
                  </a:lnTo>
                  <a:lnTo>
                    <a:pt x="27" y="57"/>
                  </a:lnTo>
                  <a:lnTo>
                    <a:pt x="27" y="2"/>
                  </a:lnTo>
                  <a:lnTo>
                    <a:pt x="33" y="2"/>
                  </a:lnTo>
                  <a:close/>
                  <a:moveTo>
                    <a:pt x="0" y="55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5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8"/>
            <p:cNvSpPr>
              <a:spLocks noEditPoints="1"/>
            </p:cNvSpPr>
            <p:nvPr/>
          </p:nvSpPr>
          <p:spPr bwMode="auto">
            <a:xfrm>
              <a:off x="4964113" y="1365250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28 w 56"/>
                <a:gd name="T7" fmla="*/ 0 h 56"/>
                <a:gd name="T8" fmla="*/ 28 w 56"/>
                <a:gd name="T9" fmla="*/ 56 h 56"/>
                <a:gd name="T10" fmla="*/ 28 w 56"/>
                <a:gd name="T11" fmla="*/ 0 h 56"/>
                <a:gd name="T12" fmla="*/ 0 w 56"/>
                <a:gd name="T13" fmla="*/ 56 h 56"/>
                <a:gd name="T14" fmla="*/ 56 w 56"/>
                <a:gd name="T15" fmla="*/ 0 h 56"/>
                <a:gd name="T16" fmla="*/ 0 w 56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28" y="0"/>
                  </a:moveTo>
                  <a:lnTo>
                    <a:pt x="28" y="56"/>
                  </a:lnTo>
                  <a:lnTo>
                    <a:pt x="28" y="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19"/>
            <p:cNvSpPr>
              <a:spLocks noEditPoints="1"/>
            </p:cNvSpPr>
            <p:nvPr/>
          </p:nvSpPr>
          <p:spPr bwMode="auto">
            <a:xfrm>
              <a:off x="4960938" y="1362075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33 w 60"/>
                <a:gd name="T11" fmla="*/ 2 h 60"/>
                <a:gd name="T12" fmla="*/ 33 w 60"/>
                <a:gd name="T13" fmla="*/ 58 h 60"/>
                <a:gd name="T14" fmla="*/ 27 w 60"/>
                <a:gd name="T15" fmla="*/ 58 h 60"/>
                <a:gd name="T16" fmla="*/ 27 w 60"/>
                <a:gd name="T17" fmla="*/ 2 h 60"/>
                <a:gd name="T18" fmla="*/ 33 w 60"/>
                <a:gd name="T19" fmla="*/ 2 h 60"/>
                <a:gd name="T20" fmla="*/ 0 w 60"/>
                <a:gd name="T21" fmla="*/ 56 h 60"/>
                <a:gd name="T22" fmla="*/ 56 w 60"/>
                <a:gd name="T23" fmla="*/ 0 h 60"/>
                <a:gd name="T24" fmla="*/ 60 w 60"/>
                <a:gd name="T25" fmla="*/ 4 h 60"/>
                <a:gd name="T26" fmla="*/ 4 w 60"/>
                <a:gd name="T27" fmla="*/ 60 h 60"/>
                <a:gd name="T28" fmla="*/ 0 w 60"/>
                <a:gd name="T2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33" y="2"/>
                  </a:moveTo>
                  <a:lnTo>
                    <a:pt x="33" y="58"/>
                  </a:lnTo>
                  <a:lnTo>
                    <a:pt x="27" y="58"/>
                  </a:lnTo>
                  <a:lnTo>
                    <a:pt x="27" y="2"/>
                  </a:lnTo>
                  <a:lnTo>
                    <a:pt x="33" y="2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0"/>
            <p:cNvSpPr>
              <a:spLocks noEditPoints="1"/>
            </p:cNvSpPr>
            <p:nvPr/>
          </p:nvSpPr>
          <p:spPr bwMode="auto">
            <a:xfrm>
              <a:off x="4851400" y="1366838"/>
              <a:ext cx="88900" cy="87313"/>
            </a:xfrm>
            <a:custGeom>
              <a:avLst/>
              <a:gdLst>
                <a:gd name="T0" fmla="*/ 56 w 56"/>
                <a:gd name="T1" fmla="*/ 55 h 55"/>
                <a:gd name="T2" fmla="*/ 0 w 56"/>
                <a:gd name="T3" fmla="*/ 0 h 55"/>
                <a:gd name="T4" fmla="*/ 56 w 56"/>
                <a:gd name="T5" fmla="*/ 55 h 55"/>
                <a:gd name="T6" fmla="*/ 28 w 56"/>
                <a:gd name="T7" fmla="*/ 0 h 55"/>
                <a:gd name="T8" fmla="*/ 28 w 56"/>
                <a:gd name="T9" fmla="*/ 55 h 55"/>
                <a:gd name="T10" fmla="*/ 28 w 56"/>
                <a:gd name="T11" fmla="*/ 0 h 55"/>
                <a:gd name="T12" fmla="*/ 0 w 56"/>
                <a:gd name="T13" fmla="*/ 55 h 55"/>
                <a:gd name="T14" fmla="*/ 56 w 56"/>
                <a:gd name="T15" fmla="*/ 0 h 55"/>
                <a:gd name="T16" fmla="*/ 0 w 56"/>
                <a:gd name="T1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5">
                  <a:moveTo>
                    <a:pt x="56" y="55"/>
                  </a:moveTo>
                  <a:lnTo>
                    <a:pt x="0" y="0"/>
                  </a:lnTo>
                  <a:lnTo>
                    <a:pt x="56" y="55"/>
                  </a:lnTo>
                  <a:close/>
                  <a:moveTo>
                    <a:pt x="28" y="0"/>
                  </a:moveTo>
                  <a:lnTo>
                    <a:pt x="28" y="55"/>
                  </a:lnTo>
                  <a:lnTo>
                    <a:pt x="28" y="0"/>
                  </a:lnTo>
                  <a:close/>
                  <a:moveTo>
                    <a:pt x="0" y="55"/>
                  </a:moveTo>
                  <a:lnTo>
                    <a:pt x="56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21"/>
            <p:cNvSpPr>
              <a:spLocks noEditPoints="1"/>
            </p:cNvSpPr>
            <p:nvPr/>
          </p:nvSpPr>
          <p:spPr bwMode="auto">
            <a:xfrm>
              <a:off x="4848225" y="1363663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5 h 60"/>
                <a:gd name="T8" fmla="*/ 56 w 60"/>
                <a:gd name="T9" fmla="*/ 60 h 60"/>
                <a:gd name="T10" fmla="*/ 33 w 60"/>
                <a:gd name="T11" fmla="*/ 2 h 60"/>
                <a:gd name="T12" fmla="*/ 33 w 60"/>
                <a:gd name="T13" fmla="*/ 57 h 60"/>
                <a:gd name="T14" fmla="*/ 27 w 60"/>
                <a:gd name="T15" fmla="*/ 57 h 60"/>
                <a:gd name="T16" fmla="*/ 27 w 60"/>
                <a:gd name="T17" fmla="*/ 2 h 60"/>
                <a:gd name="T18" fmla="*/ 33 w 60"/>
                <a:gd name="T19" fmla="*/ 2 h 60"/>
                <a:gd name="T20" fmla="*/ 0 w 60"/>
                <a:gd name="T21" fmla="*/ 55 h 60"/>
                <a:gd name="T22" fmla="*/ 56 w 60"/>
                <a:gd name="T23" fmla="*/ 0 h 60"/>
                <a:gd name="T24" fmla="*/ 60 w 60"/>
                <a:gd name="T25" fmla="*/ 4 h 60"/>
                <a:gd name="T26" fmla="*/ 4 w 60"/>
                <a:gd name="T27" fmla="*/ 60 h 60"/>
                <a:gd name="T28" fmla="*/ 0 w 60"/>
                <a:gd name="T2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5"/>
                  </a:lnTo>
                  <a:lnTo>
                    <a:pt x="56" y="60"/>
                  </a:lnTo>
                  <a:close/>
                  <a:moveTo>
                    <a:pt x="33" y="2"/>
                  </a:moveTo>
                  <a:lnTo>
                    <a:pt x="33" y="57"/>
                  </a:lnTo>
                  <a:lnTo>
                    <a:pt x="27" y="57"/>
                  </a:lnTo>
                  <a:lnTo>
                    <a:pt x="27" y="2"/>
                  </a:lnTo>
                  <a:lnTo>
                    <a:pt x="33" y="2"/>
                  </a:lnTo>
                  <a:close/>
                  <a:moveTo>
                    <a:pt x="0" y="55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22"/>
            <p:cNvSpPr>
              <a:spLocks noEditPoints="1"/>
            </p:cNvSpPr>
            <p:nvPr/>
          </p:nvSpPr>
          <p:spPr bwMode="auto">
            <a:xfrm>
              <a:off x="4830763" y="1343025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29 w 56"/>
                <a:gd name="T7" fmla="*/ 0 h 56"/>
                <a:gd name="T8" fmla="*/ 29 w 56"/>
                <a:gd name="T9" fmla="*/ 56 h 56"/>
                <a:gd name="T10" fmla="*/ 29 w 56"/>
                <a:gd name="T11" fmla="*/ 0 h 56"/>
                <a:gd name="T12" fmla="*/ 0 w 56"/>
                <a:gd name="T13" fmla="*/ 56 h 56"/>
                <a:gd name="T14" fmla="*/ 56 w 56"/>
                <a:gd name="T15" fmla="*/ 0 h 56"/>
                <a:gd name="T16" fmla="*/ 0 w 56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29" y="0"/>
                  </a:moveTo>
                  <a:lnTo>
                    <a:pt x="29" y="56"/>
                  </a:lnTo>
                  <a:lnTo>
                    <a:pt x="29" y="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3"/>
            <p:cNvSpPr>
              <a:spLocks noEditPoints="1"/>
            </p:cNvSpPr>
            <p:nvPr/>
          </p:nvSpPr>
          <p:spPr bwMode="auto">
            <a:xfrm>
              <a:off x="4829175" y="1339850"/>
              <a:ext cx="93662" cy="95250"/>
            </a:xfrm>
            <a:custGeom>
              <a:avLst/>
              <a:gdLst>
                <a:gd name="T0" fmla="*/ 55 w 59"/>
                <a:gd name="T1" fmla="*/ 60 h 60"/>
                <a:gd name="T2" fmla="*/ 0 w 59"/>
                <a:gd name="T3" fmla="*/ 4 h 60"/>
                <a:gd name="T4" fmla="*/ 4 w 59"/>
                <a:gd name="T5" fmla="*/ 0 h 60"/>
                <a:gd name="T6" fmla="*/ 59 w 59"/>
                <a:gd name="T7" fmla="*/ 56 h 60"/>
                <a:gd name="T8" fmla="*/ 55 w 59"/>
                <a:gd name="T9" fmla="*/ 60 h 60"/>
                <a:gd name="T10" fmla="*/ 32 w 59"/>
                <a:gd name="T11" fmla="*/ 2 h 60"/>
                <a:gd name="T12" fmla="*/ 32 w 59"/>
                <a:gd name="T13" fmla="*/ 58 h 60"/>
                <a:gd name="T14" fmla="*/ 27 w 59"/>
                <a:gd name="T15" fmla="*/ 58 h 60"/>
                <a:gd name="T16" fmla="*/ 27 w 59"/>
                <a:gd name="T17" fmla="*/ 2 h 60"/>
                <a:gd name="T18" fmla="*/ 32 w 59"/>
                <a:gd name="T19" fmla="*/ 2 h 60"/>
                <a:gd name="T20" fmla="*/ 0 w 59"/>
                <a:gd name="T21" fmla="*/ 56 h 60"/>
                <a:gd name="T22" fmla="*/ 55 w 59"/>
                <a:gd name="T23" fmla="*/ 0 h 60"/>
                <a:gd name="T24" fmla="*/ 59 w 59"/>
                <a:gd name="T25" fmla="*/ 4 h 60"/>
                <a:gd name="T26" fmla="*/ 4 w 59"/>
                <a:gd name="T27" fmla="*/ 60 h 60"/>
                <a:gd name="T28" fmla="*/ 0 w 59"/>
                <a:gd name="T2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60">
                  <a:moveTo>
                    <a:pt x="55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59" y="56"/>
                  </a:lnTo>
                  <a:lnTo>
                    <a:pt x="55" y="60"/>
                  </a:lnTo>
                  <a:close/>
                  <a:moveTo>
                    <a:pt x="32" y="2"/>
                  </a:moveTo>
                  <a:lnTo>
                    <a:pt x="32" y="58"/>
                  </a:lnTo>
                  <a:lnTo>
                    <a:pt x="27" y="58"/>
                  </a:lnTo>
                  <a:lnTo>
                    <a:pt x="27" y="2"/>
                  </a:lnTo>
                  <a:lnTo>
                    <a:pt x="32" y="2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59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24"/>
            <p:cNvSpPr>
              <a:spLocks noEditPoints="1"/>
            </p:cNvSpPr>
            <p:nvPr/>
          </p:nvSpPr>
          <p:spPr bwMode="auto">
            <a:xfrm>
              <a:off x="4953000" y="1282700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28 w 56"/>
                <a:gd name="T7" fmla="*/ 0 h 56"/>
                <a:gd name="T8" fmla="*/ 28 w 56"/>
                <a:gd name="T9" fmla="*/ 56 h 56"/>
                <a:gd name="T10" fmla="*/ 28 w 56"/>
                <a:gd name="T11" fmla="*/ 0 h 56"/>
                <a:gd name="T12" fmla="*/ 0 w 56"/>
                <a:gd name="T13" fmla="*/ 56 h 56"/>
                <a:gd name="T14" fmla="*/ 56 w 56"/>
                <a:gd name="T15" fmla="*/ 0 h 56"/>
                <a:gd name="T16" fmla="*/ 0 w 56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28" y="0"/>
                  </a:moveTo>
                  <a:lnTo>
                    <a:pt x="28" y="56"/>
                  </a:lnTo>
                  <a:lnTo>
                    <a:pt x="28" y="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25"/>
            <p:cNvSpPr>
              <a:spLocks noEditPoints="1"/>
            </p:cNvSpPr>
            <p:nvPr/>
          </p:nvSpPr>
          <p:spPr bwMode="auto">
            <a:xfrm>
              <a:off x="4949825" y="1279525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33 w 60"/>
                <a:gd name="T11" fmla="*/ 2 h 60"/>
                <a:gd name="T12" fmla="*/ 33 w 60"/>
                <a:gd name="T13" fmla="*/ 58 h 60"/>
                <a:gd name="T14" fmla="*/ 27 w 60"/>
                <a:gd name="T15" fmla="*/ 58 h 60"/>
                <a:gd name="T16" fmla="*/ 27 w 60"/>
                <a:gd name="T17" fmla="*/ 2 h 60"/>
                <a:gd name="T18" fmla="*/ 33 w 60"/>
                <a:gd name="T19" fmla="*/ 2 h 60"/>
                <a:gd name="T20" fmla="*/ 0 w 60"/>
                <a:gd name="T21" fmla="*/ 56 h 60"/>
                <a:gd name="T22" fmla="*/ 56 w 60"/>
                <a:gd name="T23" fmla="*/ 0 h 60"/>
                <a:gd name="T24" fmla="*/ 60 w 60"/>
                <a:gd name="T25" fmla="*/ 4 h 60"/>
                <a:gd name="T26" fmla="*/ 4 w 60"/>
                <a:gd name="T27" fmla="*/ 60 h 60"/>
                <a:gd name="T28" fmla="*/ 0 w 60"/>
                <a:gd name="T2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33" y="2"/>
                  </a:moveTo>
                  <a:lnTo>
                    <a:pt x="33" y="58"/>
                  </a:lnTo>
                  <a:lnTo>
                    <a:pt x="27" y="58"/>
                  </a:lnTo>
                  <a:lnTo>
                    <a:pt x="27" y="2"/>
                  </a:lnTo>
                  <a:lnTo>
                    <a:pt x="33" y="2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6"/>
            <p:cNvSpPr>
              <a:spLocks noEditPoints="1"/>
            </p:cNvSpPr>
            <p:nvPr/>
          </p:nvSpPr>
          <p:spPr bwMode="auto">
            <a:xfrm>
              <a:off x="4865688" y="1357313"/>
              <a:ext cx="87312" cy="88900"/>
            </a:xfrm>
            <a:custGeom>
              <a:avLst/>
              <a:gdLst>
                <a:gd name="T0" fmla="*/ 55 w 55"/>
                <a:gd name="T1" fmla="*/ 56 h 56"/>
                <a:gd name="T2" fmla="*/ 0 w 55"/>
                <a:gd name="T3" fmla="*/ 0 h 56"/>
                <a:gd name="T4" fmla="*/ 55 w 55"/>
                <a:gd name="T5" fmla="*/ 56 h 56"/>
                <a:gd name="T6" fmla="*/ 28 w 55"/>
                <a:gd name="T7" fmla="*/ 0 h 56"/>
                <a:gd name="T8" fmla="*/ 28 w 55"/>
                <a:gd name="T9" fmla="*/ 56 h 56"/>
                <a:gd name="T10" fmla="*/ 28 w 55"/>
                <a:gd name="T11" fmla="*/ 0 h 56"/>
                <a:gd name="T12" fmla="*/ 0 w 55"/>
                <a:gd name="T13" fmla="*/ 56 h 56"/>
                <a:gd name="T14" fmla="*/ 55 w 55"/>
                <a:gd name="T15" fmla="*/ 0 h 56"/>
                <a:gd name="T16" fmla="*/ 0 w 55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56">
                  <a:moveTo>
                    <a:pt x="55" y="56"/>
                  </a:moveTo>
                  <a:lnTo>
                    <a:pt x="0" y="0"/>
                  </a:lnTo>
                  <a:lnTo>
                    <a:pt x="55" y="56"/>
                  </a:lnTo>
                  <a:close/>
                  <a:moveTo>
                    <a:pt x="28" y="0"/>
                  </a:moveTo>
                  <a:lnTo>
                    <a:pt x="28" y="56"/>
                  </a:lnTo>
                  <a:lnTo>
                    <a:pt x="28" y="0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7"/>
            <p:cNvSpPr>
              <a:spLocks noEditPoints="1"/>
            </p:cNvSpPr>
            <p:nvPr/>
          </p:nvSpPr>
          <p:spPr bwMode="auto">
            <a:xfrm>
              <a:off x="4862513" y="1354138"/>
              <a:ext cx="93662" cy="95250"/>
            </a:xfrm>
            <a:custGeom>
              <a:avLst/>
              <a:gdLst>
                <a:gd name="T0" fmla="*/ 55 w 59"/>
                <a:gd name="T1" fmla="*/ 60 h 60"/>
                <a:gd name="T2" fmla="*/ 0 w 59"/>
                <a:gd name="T3" fmla="*/ 4 h 60"/>
                <a:gd name="T4" fmla="*/ 4 w 59"/>
                <a:gd name="T5" fmla="*/ 0 h 60"/>
                <a:gd name="T6" fmla="*/ 59 w 59"/>
                <a:gd name="T7" fmla="*/ 56 h 60"/>
                <a:gd name="T8" fmla="*/ 55 w 59"/>
                <a:gd name="T9" fmla="*/ 60 h 60"/>
                <a:gd name="T10" fmla="*/ 33 w 59"/>
                <a:gd name="T11" fmla="*/ 2 h 60"/>
                <a:gd name="T12" fmla="*/ 33 w 59"/>
                <a:gd name="T13" fmla="*/ 58 h 60"/>
                <a:gd name="T14" fmla="*/ 27 w 59"/>
                <a:gd name="T15" fmla="*/ 58 h 60"/>
                <a:gd name="T16" fmla="*/ 27 w 59"/>
                <a:gd name="T17" fmla="*/ 2 h 60"/>
                <a:gd name="T18" fmla="*/ 33 w 59"/>
                <a:gd name="T19" fmla="*/ 2 h 60"/>
                <a:gd name="T20" fmla="*/ 0 w 59"/>
                <a:gd name="T21" fmla="*/ 56 h 60"/>
                <a:gd name="T22" fmla="*/ 55 w 59"/>
                <a:gd name="T23" fmla="*/ 0 h 60"/>
                <a:gd name="T24" fmla="*/ 59 w 59"/>
                <a:gd name="T25" fmla="*/ 4 h 60"/>
                <a:gd name="T26" fmla="*/ 4 w 59"/>
                <a:gd name="T27" fmla="*/ 60 h 60"/>
                <a:gd name="T28" fmla="*/ 0 w 59"/>
                <a:gd name="T2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60">
                  <a:moveTo>
                    <a:pt x="55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59" y="56"/>
                  </a:lnTo>
                  <a:lnTo>
                    <a:pt x="55" y="60"/>
                  </a:lnTo>
                  <a:close/>
                  <a:moveTo>
                    <a:pt x="33" y="2"/>
                  </a:moveTo>
                  <a:lnTo>
                    <a:pt x="33" y="58"/>
                  </a:lnTo>
                  <a:lnTo>
                    <a:pt x="27" y="58"/>
                  </a:lnTo>
                  <a:lnTo>
                    <a:pt x="27" y="2"/>
                  </a:lnTo>
                  <a:lnTo>
                    <a:pt x="33" y="2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59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28"/>
            <p:cNvSpPr>
              <a:spLocks noEditPoints="1"/>
            </p:cNvSpPr>
            <p:nvPr/>
          </p:nvSpPr>
          <p:spPr bwMode="auto">
            <a:xfrm>
              <a:off x="4945063" y="1357313"/>
              <a:ext cx="87312" cy="88900"/>
            </a:xfrm>
            <a:custGeom>
              <a:avLst/>
              <a:gdLst>
                <a:gd name="T0" fmla="*/ 55 w 55"/>
                <a:gd name="T1" fmla="*/ 56 h 56"/>
                <a:gd name="T2" fmla="*/ 0 w 55"/>
                <a:gd name="T3" fmla="*/ 0 h 56"/>
                <a:gd name="T4" fmla="*/ 55 w 55"/>
                <a:gd name="T5" fmla="*/ 56 h 56"/>
                <a:gd name="T6" fmla="*/ 28 w 55"/>
                <a:gd name="T7" fmla="*/ 0 h 56"/>
                <a:gd name="T8" fmla="*/ 28 w 55"/>
                <a:gd name="T9" fmla="*/ 56 h 56"/>
                <a:gd name="T10" fmla="*/ 28 w 55"/>
                <a:gd name="T11" fmla="*/ 0 h 56"/>
                <a:gd name="T12" fmla="*/ 0 w 55"/>
                <a:gd name="T13" fmla="*/ 56 h 56"/>
                <a:gd name="T14" fmla="*/ 55 w 55"/>
                <a:gd name="T15" fmla="*/ 0 h 56"/>
                <a:gd name="T16" fmla="*/ 0 w 55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56">
                  <a:moveTo>
                    <a:pt x="55" y="56"/>
                  </a:moveTo>
                  <a:lnTo>
                    <a:pt x="0" y="0"/>
                  </a:lnTo>
                  <a:lnTo>
                    <a:pt x="55" y="56"/>
                  </a:lnTo>
                  <a:close/>
                  <a:moveTo>
                    <a:pt x="28" y="0"/>
                  </a:moveTo>
                  <a:lnTo>
                    <a:pt x="28" y="56"/>
                  </a:lnTo>
                  <a:lnTo>
                    <a:pt x="28" y="0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29"/>
            <p:cNvSpPr>
              <a:spLocks noEditPoints="1"/>
            </p:cNvSpPr>
            <p:nvPr/>
          </p:nvSpPr>
          <p:spPr bwMode="auto">
            <a:xfrm>
              <a:off x="4941888" y="1354138"/>
              <a:ext cx="93662" cy="95250"/>
            </a:xfrm>
            <a:custGeom>
              <a:avLst/>
              <a:gdLst>
                <a:gd name="T0" fmla="*/ 55 w 59"/>
                <a:gd name="T1" fmla="*/ 60 h 60"/>
                <a:gd name="T2" fmla="*/ 0 w 59"/>
                <a:gd name="T3" fmla="*/ 4 h 60"/>
                <a:gd name="T4" fmla="*/ 4 w 59"/>
                <a:gd name="T5" fmla="*/ 0 h 60"/>
                <a:gd name="T6" fmla="*/ 59 w 59"/>
                <a:gd name="T7" fmla="*/ 56 h 60"/>
                <a:gd name="T8" fmla="*/ 55 w 59"/>
                <a:gd name="T9" fmla="*/ 60 h 60"/>
                <a:gd name="T10" fmla="*/ 32 w 59"/>
                <a:gd name="T11" fmla="*/ 2 h 60"/>
                <a:gd name="T12" fmla="*/ 32 w 59"/>
                <a:gd name="T13" fmla="*/ 58 h 60"/>
                <a:gd name="T14" fmla="*/ 27 w 59"/>
                <a:gd name="T15" fmla="*/ 58 h 60"/>
                <a:gd name="T16" fmla="*/ 27 w 59"/>
                <a:gd name="T17" fmla="*/ 2 h 60"/>
                <a:gd name="T18" fmla="*/ 32 w 59"/>
                <a:gd name="T19" fmla="*/ 2 h 60"/>
                <a:gd name="T20" fmla="*/ 0 w 59"/>
                <a:gd name="T21" fmla="*/ 56 h 60"/>
                <a:gd name="T22" fmla="*/ 55 w 59"/>
                <a:gd name="T23" fmla="*/ 0 h 60"/>
                <a:gd name="T24" fmla="*/ 59 w 59"/>
                <a:gd name="T25" fmla="*/ 4 h 60"/>
                <a:gd name="T26" fmla="*/ 4 w 59"/>
                <a:gd name="T27" fmla="*/ 60 h 60"/>
                <a:gd name="T28" fmla="*/ 0 w 59"/>
                <a:gd name="T2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60">
                  <a:moveTo>
                    <a:pt x="55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59" y="56"/>
                  </a:lnTo>
                  <a:lnTo>
                    <a:pt x="55" y="60"/>
                  </a:lnTo>
                  <a:close/>
                  <a:moveTo>
                    <a:pt x="32" y="2"/>
                  </a:moveTo>
                  <a:lnTo>
                    <a:pt x="32" y="58"/>
                  </a:lnTo>
                  <a:lnTo>
                    <a:pt x="27" y="58"/>
                  </a:lnTo>
                  <a:lnTo>
                    <a:pt x="27" y="2"/>
                  </a:lnTo>
                  <a:lnTo>
                    <a:pt x="32" y="2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59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30"/>
            <p:cNvSpPr>
              <a:spLocks noEditPoints="1"/>
            </p:cNvSpPr>
            <p:nvPr/>
          </p:nvSpPr>
          <p:spPr bwMode="auto">
            <a:xfrm>
              <a:off x="4897438" y="1362075"/>
              <a:ext cx="87312" cy="88900"/>
            </a:xfrm>
            <a:custGeom>
              <a:avLst/>
              <a:gdLst>
                <a:gd name="T0" fmla="*/ 55 w 55"/>
                <a:gd name="T1" fmla="*/ 56 h 56"/>
                <a:gd name="T2" fmla="*/ 0 w 55"/>
                <a:gd name="T3" fmla="*/ 0 h 56"/>
                <a:gd name="T4" fmla="*/ 55 w 55"/>
                <a:gd name="T5" fmla="*/ 56 h 56"/>
                <a:gd name="T6" fmla="*/ 28 w 55"/>
                <a:gd name="T7" fmla="*/ 0 h 56"/>
                <a:gd name="T8" fmla="*/ 28 w 55"/>
                <a:gd name="T9" fmla="*/ 56 h 56"/>
                <a:gd name="T10" fmla="*/ 28 w 55"/>
                <a:gd name="T11" fmla="*/ 0 h 56"/>
                <a:gd name="T12" fmla="*/ 0 w 55"/>
                <a:gd name="T13" fmla="*/ 56 h 56"/>
                <a:gd name="T14" fmla="*/ 55 w 55"/>
                <a:gd name="T15" fmla="*/ 0 h 56"/>
                <a:gd name="T16" fmla="*/ 0 w 55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56">
                  <a:moveTo>
                    <a:pt x="55" y="56"/>
                  </a:moveTo>
                  <a:lnTo>
                    <a:pt x="0" y="0"/>
                  </a:lnTo>
                  <a:lnTo>
                    <a:pt x="55" y="56"/>
                  </a:lnTo>
                  <a:close/>
                  <a:moveTo>
                    <a:pt x="28" y="0"/>
                  </a:moveTo>
                  <a:lnTo>
                    <a:pt x="28" y="56"/>
                  </a:lnTo>
                  <a:lnTo>
                    <a:pt x="28" y="0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31"/>
            <p:cNvSpPr>
              <a:spLocks noEditPoints="1"/>
            </p:cNvSpPr>
            <p:nvPr/>
          </p:nvSpPr>
          <p:spPr bwMode="auto">
            <a:xfrm>
              <a:off x="4894263" y="1358900"/>
              <a:ext cx="95250" cy="95250"/>
            </a:xfrm>
            <a:custGeom>
              <a:avLst/>
              <a:gdLst>
                <a:gd name="T0" fmla="*/ 55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5 w 60"/>
                <a:gd name="T9" fmla="*/ 60 h 60"/>
                <a:gd name="T10" fmla="*/ 33 w 60"/>
                <a:gd name="T11" fmla="*/ 2 h 60"/>
                <a:gd name="T12" fmla="*/ 33 w 60"/>
                <a:gd name="T13" fmla="*/ 58 h 60"/>
                <a:gd name="T14" fmla="*/ 27 w 60"/>
                <a:gd name="T15" fmla="*/ 58 h 60"/>
                <a:gd name="T16" fmla="*/ 27 w 60"/>
                <a:gd name="T17" fmla="*/ 2 h 60"/>
                <a:gd name="T18" fmla="*/ 33 w 60"/>
                <a:gd name="T19" fmla="*/ 2 h 60"/>
                <a:gd name="T20" fmla="*/ 0 w 60"/>
                <a:gd name="T21" fmla="*/ 56 h 60"/>
                <a:gd name="T22" fmla="*/ 55 w 60"/>
                <a:gd name="T23" fmla="*/ 0 h 60"/>
                <a:gd name="T24" fmla="*/ 60 w 60"/>
                <a:gd name="T25" fmla="*/ 4 h 60"/>
                <a:gd name="T26" fmla="*/ 4 w 60"/>
                <a:gd name="T27" fmla="*/ 60 h 60"/>
                <a:gd name="T28" fmla="*/ 0 w 60"/>
                <a:gd name="T2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60">
                  <a:moveTo>
                    <a:pt x="55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5" y="60"/>
                  </a:lnTo>
                  <a:close/>
                  <a:moveTo>
                    <a:pt x="33" y="2"/>
                  </a:moveTo>
                  <a:lnTo>
                    <a:pt x="33" y="58"/>
                  </a:lnTo>
                  <a:lnTo>
                    <a:pt x="27" y="58"/>
                  </a:lnTo>
                  <a:lnTo>
                    <a:pt x="27" y="2"/>
                  </a:lnTo>
                  <a:lnTo>
                    <a:pt x="33" y="2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32"/>
            <p:cNvSpPr>
              <a:spLocks noEditPoints="1"/>
            </p:cNvSpPr>
            <p:nvPr/>
          </p:nvSpPr>
          <p:spPr bwMode="auto">
            <a:xfrm>
              <a:off x="4760913" y="1339850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28 w 56"/>
                <a:gd name="T7" fmla="*/ 0 h 56"/>
                <a:gd name="T8" fmla="*/ 28 w 56"/>
                <a:gd name="T9" fmla="*/ 56 h 56"/>
                <a:gd name="T10" fmla="*/ 28 w 56"/>
                <a:gd name="T11" fmla="*/ 0 h 56"/>
                <a:gd name="T12" fmla="*/ 0 w 56"/>
                <a:gd name="T13" fmla="*/ 56 h 56"/>
                <a:gd name="T14" fmla="*/ 56 w 56"/>
                <a:gd name="T15" fmla="*/ 0 h 56"/>
                <a:gd name="T16" fmla="*/ 0 w 56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28" y="0"/>
                  </a:moveTo>
                  <a:lnTo>
                    <a:pt x="28" y="56"/>
                  </a:lnTo>
                  <a:lnTo>
                    <a:pt x="28" y="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33"/>
            <p:cNvSpPr>
              <a:spLocks noEditPoints="1"/>
            </p:cNvSpPr>
            <p:nvPr/>
          </p:nvSpPr>
          <p:spPr bwMode="auto">
            <a:xfrm>
              <a:off x="4757738" y="1336675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5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33 w 60"/>
                <a:gd name="T11" fmla="*/ 2 h 60"/>
                <a:gd name="T12" fmla="*/ 33 w 60"/>
                <a:gd name="T13" fmla="*/ 58 h 60"/>
                <a:gd name="T14" fmla="*/ 27 w 60"/>
                <a:gd name="T15" fmla="*/ 58 h 60"/>
                <a:gd name="T16" fmla="*/ 27 w 60"/>
                <a:gd name="T17" fmla="*/ 2 h 60"/>
                <a:gd name="T18" fmla="*/ 33 w 60"/>
                <a:gd name="T19" fmla="*/ 2 h 60"/>
                <a:gd name="T20" fmla="*/ 0 w 60"/>
                <a:gd name="T21" fmla="*/ 56 h 60"/>
                <a:gd name="T22" fmla="*/ 56 w 60"/>
                <a:gd name="T23" fmla="*/ 0 h 60"/>
                <a:gd name="T24" fmla="*/ 60 w 60"/>
                <a:gd name="T25" fmla="*/ 5 h 60"/>
                <a:gd name="T26" fmla="*/ 4 w 60"/>
                <a:gd name="T27" fmla="*/ 60 h 60"/>
                <a:gd name="T28" fmla="*/ 0 w 60"/>
                <a:gd name="T2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33" y="2"/>
                  </a:moveTo>
                  <a:lnTo>
                    <a:pt x="33" y="58"/>
                  </a:lnTo>
                  <a:lnTo>
                    <a:pt x="27" y="58"/>
                  </a:lnTo>
                  <a:lnTo>
                    <a:pt x="27" y="2"/>
                  </a:lnTo>
                  <a:lnTo>
                    <a:pt x="33" y="2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5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34"/>
            <p:cNvSpPr>
              <a:spLocks noEditPoints="1"/>
            </p:cNvSpPr>
            <p:nvPr/>
          </p:nvSpPr>
          <p:spPr bwMode="auto">
            <a:xfrm>
              <a:off x="4892675" y="1301750"/>
              <a:ext cx="88900" cy="87313"/>
            </a:xfrm>
            <a:custGeom>
              <a:avLst/>
              <a:gdLst>
                <a:gd name="T0" fmla="*/ 56 w 56"/>
                <a:gd name="T1" fmla="*/ 55 h 55"/>
                <a:gd name="T2" fmla="*/ 0 w 56"/>
                <a:gd name="T3" fmla="*/ 0 h 55"/>
                <a:gd name="T4" fmla="*/ 56 w 56"/>
                <a:gd name="T5" fmla="*/ 55 h 55"/>
                <a:gd name="T6" fmla="*/ 28 w 56"/>
                <a:gd name="T7" fmla="*/ 0 h 55"/>
                <a:gd name="T8" fmla="*/ 28 w 56"/>
                <a:gd name="T9" fmla="*/ 55 h 55"/>
                <a:gd name="T10" fmla="*/ 28 w 56"/>
                <a:gd name="T11" fmla="*/ 0 h 55"/>
                <a:gd name="T12" fmla="*/ 0 w 56"/>
                <a:gd name="T13" fmla="*/ 55 h 55"/>
                <a:gd name="T14" fmla="*/ 56 w 56"/>
                <a:gd name="T15" fmla="*/ 0 h 55"/>
                <a:gd name="T16" fmla="*/ 0 w 56"/>
                <a:gd name="T1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5">
                  <a:moveTo>
                    <a:pt x="56" y="55"/>
                  </a:moveTo>
                  <a:lnTo>
                    <a:pt x="0" y="0"/>
                  </a:lnTo>
                  <a:lnTo>
                    <a:pt x="56" y="55"/>
                  </a:lnTo>
                  <a:close/>
                  <a:moveTo>
                    <a:pt x="28" y="0"/>
                  </a:moveTo>
                  <a:lnTo>
                    <a:pt x="28" y="55"/>
                  </a:lnTo>
                  <a:lnTo>
                    <a:pt x="28" y="0"/>
                  </a:lnTo>
                  <a:close/>
                  <a:moveTo>
                    <a:pt x="0" y="55"/>
                  </a:moveTo>
                  <a:lnTo>
                    <a:pt x="56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35"/>
            <p:cNvSpPr>
              <a:spLocks noEditPoints="1"/>
            </p:cNvSpPr>
            <p:nvPr/>
          </p:nvSpPr>
          <p:spPr bwMode="auto">
            <a:xfrm>
              <a:off x="4889500" y="1298575"/>
              <a:ext cx="95250" cy="93663"/>
            </a:xfrm>
            <a:custGeom>
              <a:avLst/>
              <a:gdLst>
                <a:gd name="T0" fmla="*/ 56 w 60"/>
                <a:gd name="T1" fmla="*/ 59 h 59"/>
                <a:gd name="T2" fmla="*/ 0 w 60"/>
                <a:gd name="T3" fmla="*/ 4 h 59"/>
                <a:gd name="T4" fmla="*/ 4 w 60"/>
                <a:gd name="T5" fmla="*/ 0 h 59"/>
                <a:gd name="T6" fmla="*/ 60 w 60"/>
                <a:gd name="T7" fmla="*/ 55 h 59"/>
                <a:gd name="T8" fmla="*/ 56 w 60"/>
                <a:gd name="T9" fmla="*/ 59 h 59"/>
                <a:gd name="T10" fmla="*/ 33 w 60"/>
                <a:gd name="T11" fmla="*/ 2 h 59"/>
                <a:gd name="T12" fmla="*/ 33 w 60"/>
                <a:gd name="T13" fmla="*/ 57 h 59"/>
                <a:gd name="T14" fmla="*/ 27 w 60"/>
                <a:gd name="T15" fmla="*/ 57 h 59"/>
                <a:gd name="T16" fmla="*/ 27 w 60"/>
                <a:gd name="T17" fmla="*/ 2 h 59"/>
                <a:gd name="T18" fmla="*/ 33 w 60"/>
                <a:gd name="T19" fmla="*/ 2 h 59"/>
                <a:gd name="T20" fmla="*/ 0 w 60"/>
                <a:gd name="T21" fmla="*/ 55 h 59"/>
                <a:gd name="T22" fmla="*/ 56 w 60"/>
                <a:gd name="T23" fmla="*/ 0 h 59"/>
                <a:gd name="T24" fmla="*/ 60 w 60"/>
                <a:gd name="T25" fmla="*/ 4 h 59"/>
                <a:gd name="T26" fmla="*/ 4 w 60"/>
                <a:gd name="T27" fmla="*/ 59 h 59"/>
                <a:gd name="T28" fmla="*/ 0 w 60"/>
                <a:gd name="T29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59">
                  <a:moveTo>
                    <a:pt x="56" y="5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5"/>
                  </a:lnTo>
                  <a:lnTo>
                    <a:pt x="56" y="59"/>
                  </a:lnTo>
                  <a:close/>
                  <a:moveTo>
                    <a:pt x="33" y="2"/>
                  </a:moveTo>
                  <a:lnTo>
                    <a:pt x="33" y="57"/>
                  </a:lnTo>
                  <a:lnTo>
                    <a:pt x="27" y="57"/>
                  </a:lnTo>
                  <a:lnTo>
                    <a:pt x="27" y="2"/>
                  </a:lnTo>
                  <a:lnTo>
                    <a:pt x="33" y="2"/>
                  </a:lnTo>
                  <a:close/>
                  <a:moveTo>
                    <a:pt x="0" y="55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5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36"/>
            <p:cNvSpPr>
              <a:spLocks noEditPoints="1"/>
            </p:cNvSpPr>
            <p:nvPr/>
          </p:nvSpPr>
          <p:spPr bwMode="auto">
            <a:xfrm>
              <a:off x="5022850" y="1233488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28 w 56"/>
                <a:gd name="T7" fmla="*/ 0 h 56"/>
                <a:gd name="T8" fmla="*/ 28 w 56"/>
                <a:gd name="T9" fmla="*/ 56 h 56"/>
                <a:gd name="T10" fmla="*/ 28 w 56"/>
                <a:gd name="T11" fmla="*/ 0 h 56"/>
                <a:gd name="T12" fmla="*/ 0 w 56"/>
                <a:gd name="T13" fmla="*/ 56 h 56"/>
                <a:gd name="T14" fmla="*/ 56 w 56"/>
                <a:gd name="T15" fmla="*/ 0 h 56"/>
                <a:gd name="T16" fmla="*/ 0 w 56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28" y="0"/>
                  </a:moveTo>
                  <a:lnTo>
                    <a:pt x="28" y="56"/>
                  </a:lnTo>
                  <a:lnTo>
                    <a:pt x="28" y="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37"/>
            <p:cNvSpPr>
              <a:spLocks noEditPoints="1"/>
            </p:cNvSpPr>
            <p:nvPr/>
          </p:nvSpPr>
          <p:spPr bwMode="auto">
            <a:xfrm>
              <a:off x="5019675" y="1230313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5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33 w 60"/>
                <a:gd name="T11" fmla="*/ 2 h 60"/>
                <a:gd name="T12" fmla="*/ 33 w 60"/>
                <a:gd name="T13" fmla="*/ 58 h 60"/>
                <a:gd name="T14" fmla="*/ 28 w 60"/>
                <a:gd name="T15" fmla="*/ 58 h 60"/>
                <a:gd name="T16" fmla="*/ 28 w 60"/>
                <a:gd name="T17" fmla="*/ 2 h 60"/>
                <a:gd name="T18" fmla="*/ 33 w 60"/>
                <a:gd name="T19" fmla="*/ 2 h 60"/>
                <a:gd name="T20" fmla="*/ 0 w 60"/>
                <a:gd name="T21" fmla="*/ 56 h 60"/>
                <a:gd name="T22" fmla="*/ 56 w 60"/>
                <a:gd name="T23" fmla="*/ 0 h 60"/>
                <a:gd name="T24" fmla="*/ 60 w 60"/>
                <a:gd name="T25" fmla="*/ 4 h 60"/>
                <a:gd name="T26" fmla="*/ 5 w 60"/>
                <a:gd name="T27" fmla="*/ 60 h 60"/>
                <a:gd name="T28" fmla="*/ 0 w 60"/>
                <a:gd name="T2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5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33" y="2"/>
                  </a:moveTo>
                  <a:lnTo>
                    <a:pt x="33" y="58"/>
                  </a:lnTo>
                  <a:lnTo>
                    <a:pt x="28" y="58"/>
                  </a:lnTo>
                  <a:lnTo>
                    <a:pt x="28" y="2"/>
                  </a:lnTo>
                  <a:lnTo>
                    <a:pt x="33" y="2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5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38"/>
            <p:cNvSpPr>
              <a:spLocks noEditPoints="1"/>
            </p:cNvSpPr>
            <p:nvPr/>
          </p:nvSpPr>
          <p:spPr bwMode="auto">
            <a:xfrm>
              <a:off x="5076825" y="1190625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28 w 56"/>
                <a:gd name="T7" fmla="*/ 0 h 56"/>
                <a:gd name="T8" fmla="*/ 28 w 56"/>
                <a:gd name="T9" fmla="*/ 56 h 56"/>
                <a:gd name="T10" fmla="*/ 28 w 56"/>
                <a:gd name="T11" fmla="*/ 0 h 56"/>
                <a:gd name="T12" fmla="*/ 0 w 56"/>
                <a:gd name="T13" fmla="*/ 56 h 56"/>
                <a:gd name="T14" fmla="*/ 56 w 56"/>
                <a:gd name="T15" fmla="*/ 0 h 56"/>
                <a:gd name="T16" fmla="*/ 0 w 56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28" y="0"/>
                  </a:moveTo>
                  <a:lnTo>
                    <a:pt x="28" y="56"/>
                  </a:lnTo>
                  <a:lnTo>
                    <a:pt x="28" y="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39"/>
            <p:cNvSpPr>
              <a:spLocks noEditPoints="1"/>
            </p:cNvSpPr>
            <p:nvPr/>
          </p:nvSpPr>
          <p:spPr bwMode="auto">
            <a:xfrm>
              <a:off x="5073650" y="1187450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33 w 60"/>
                <a:gd name="T11" fmla="*/ 2 h 60"/>
                <a:gd name="T12" fmla="*/ 33 w 60"/>
                <a:gd name="T13" fmla="*/ 58 h 60"/>
                <a:gd name="T14" fmla="*/ 27 w 60"/>
                <a:gd name="T15" fmla="*/ 58 h 60"/>
                <a:gd name="T16" fmla="*/ 27 w 60"/>
                <a:gd name="T17" fmla="*/ 2 h 60"/>
                <a:gd name="T18" fmla="*/ 33 w 60"/>
                <a:gd name="T19" fmla="*/ 2 h 60"/>
                <a:gd name="T20" fmla="*/ 0 w 60"/>
                <a:gd name="T21" fmla="*/ 56 h 60"/>
                <a:gd name="T22" fmla="*/ 56 w 60"/>
                <a:gd name="T23" fmla="*/ 0 h 60"/>
                <a:gd name="T24" fmla="*/ 60 w 60"/>
                <a:gd name="T25" fmla="*/ 4 h 60"/>
                <a:gd name="T26" fmla="*/ 4 w 60"/>
                <a:gd name="T27" fmla="*/ 60 h 60"/>
                <a:gd name="T28" fmla="*/ 0 w 60"/>
                <a:gd name="T2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33" y="2"/>
                  </a:moveTo>
                  <a:lnTo>
                    <a:pt x="33" y="58"/>
                  </a:lnTo>
                  <a:lnTo>
                    <a:pt x="27" y="58"/>
                  </a:lnTo>
                  <a:lnTo>
                    <a:pt x="27" y="2"/>
                  </a:lnTo>
                  <a:lnTo>
                    <a:pt x="33" y="2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40"/>
            <p:cNvSpPr>
              <a:spLocks noEditPoints="1"/>
            </p:cNvSpPr>
            <p:nvPr/>
          </p:nvSpPr>
          <p:spPr bwMode="auto">
            <a:xfrm>
              <a:off x="5126038" y="1200150"/>
              <a:ext cx="87312" cy="88900"/>
            </a:xfrm>
            <a:custGeom>
              <a:avLst/>
              <a:gdLst>
                <a:gd name="T0" fmla="*/ 55 w 55"/>
                <a:gd name="T1" fmla="*/ 56 h 56"/>
                <a:gd name="T2" fmla="*/ 0 w 55"/>
                <a:gd name="T3" fmla="*/ 0 h 56"/>
                <a:gd name="T4" fmla="*/ 55 w 55"/>
                <a:gd name="T5" fmla="*/ 56 h 56"/>
                <a:gd name="T6" fmla="*/ 28 w 55"/>
                <a:gd name="T7" fmla="*/ 0 h 56"/>
                <a:gd name="T8" fmla="*/ 28 w 55"/>
                <a:gd name="T9" fmla="*/ 56 h 56"/>
                <a:gd name="T10" fmla="*/ 28 w 55"/>
                <a:gd name="T11" fmla="*/ 0 h 56"/>
                <a:gd name="T12" fmla="*/ 0 w 55"/>
                <a:gd name="T13" fmla="*/ 56 h 56"/>
                <a:gd name="T14" fmla="*/ 55 w 55"/>
                <a:gd name="T15" fmla="*/ 0 h 56"/>
                <a:gd name="T16" fmla="*/ 0 w 55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56">
                  <a:moveTo>
                    <a:pt x="55" y="56"/>
                  </a:moveTo>
                  <a:lnTo>
                    <a:pt x="0" y="0"/>
                  </a:lnTo>
                  <a:lnTo>
                    <a:pt x="55" y="56"/>
                  </a:lnTo>
                  <a:close/>
                  <a:moveTo>
                    <a:pt x="28" y="0"/>
                  </a:moveTo>
                  <a:lnTo>
                    <a:pt x="28" y="56"/>
                  </a:lnTo>
                  <a:lnTo>
                    <a:pt x="28" y="0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41"/>
            <p:cNvSpPr>
              <a:spLocks noEditPoints="1"/>
            </p:cNvSpPr>
            <p:nvPr/>
          </p:nvSpPr>
          <p:spPr bwMode="auto">
            <a:xfrm>
              <a:off x="5122863" y="1196975"/>
              <a:ext cx="95250" cy="95250"/>
            </a:xfrm>
            <a:custGeom>
              <a:avLst/>
              <a:gdLst>
                <a:gd name="T0" fmla="*/ 55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5 w 60"/>
                <a:gd name="T9" fmla="*/ 60 h 60"/>
                <a:gd name="T10" fmla="*/ 33 w 60"/>
                <a:gd name="T11" fmla="*/ 2 h 60"/>
                <a:gd name="T12" fmla="*/ 33 w 60"/>
                <a:gd name="T13" fmla="*/ 58 h 60"/>
                <a:gd name="T14" fmla="*/ 27 w 60"/>
                <a:gd name="T15" fmla="*/ 58 h 60"/>
                <a:gd name="T16" fmla="*/ 27 w 60"/>
                <a:gd name="T17" fmla="*/ 2 h 60"/>
                <a:gd name="T18" fmla="*/ 33 w 60"/>
                <a:gd name="T19" fmla="*/ 2 h 60"/>
                <a:gd name="T20" fmla="*/ 0 w 60"/>
                <a:gd name="T21" fmla="*/ 56 h 60"/>
                <a:gd name="T22" fmla="*/ 55 w 60"/>
                <a:gd name="T23" fmla="*/ 0 h 60"/>
                <a:gd name="T24" fmla="*/ 60 w 60"/>
                <a:gd name="T25" fmla="*/ 4 h 60"/>
                <a:gd name="T26" fmla="*/ 4 w 60"/>
                <a:gd name="T27" fmla="*/ 60 h 60"/>
                <a:gd name="T28" fmla="*/ 0 w 60"/>
                <a:gd name="T2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60">
                  <a:moveTo>
                    <a:pt x="55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5" y="60"/>
                  </a:lnTo>
                  <a:close/>
                  <a:moveTo>
                    <a:pt x="33" y="2"/>
                  </a:moveTo>
                  <a:lnTo>
                    <a:pt x="33" y="58"/>
                  </a:lnTo>
                  <a:lnTo>
                    <a:pt x="27" y="58"/>
                  </a:lnTo>
                  <a:lnTo>
                    <a:pt x="27" y="2"/>
                  </a:lnTo>
                  <a:lnTo>
                    <a:pt x="33" y="2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42"/>
            <p:cNvSpPr>
              <a:spLocks noEditPoints="1"/>
            </p:cNvSpPr>
            <p:nvPr/>
          </p:nvSpPr>
          <p:spPr bwMode="auto">
            <a:xfrm>
              <a:off x="5172075" y="1233488"/>
              <a:ext cx="87312" cy="88900"/>
            </a:xfrm>
            <a:custGeom>
              <a:avLst/>
              <a:gdLst>
                <a:gd name="T0" fmla="*/ 55 w 55"/>
                <a:gd name="T1" fmla="*/ 56 h 56"/>
                <a:gd name="T2" fmla="*/ 0 w 55"/>
                <a:gd name="T3" fmla="*/ 0 h 56"/>
                <a:gd name="T4" fmla="*/ 55 w 55"/>
                <a:gd name="T5" fmla="*/ 56 h 56"/>
                <a:gd name="T6" fmla="*/ 28 w 55"/>
                <a:gd name="T7" fmla="*/ 0 h 56"/>
                <a:gd name="T8" fmla="*/ 28 w 55"/>
                <a:gd name="T9" fmla="*/ 56 h 56"/>
                <a:gd name="T10" fmla="*/ 28 w 55"/>
                <a:gd name="T11" fmla="*/ 0 h 56"/>
                <a:gd name="T12" fmla="*/ 0 w 55"/>
                <a:gd name="T13" fmla="*/ 56 h 56"/>
                <a:gd name="T14" fmla="*/ 55 w 55"/>
                <a:gd name="T15" fmla="*/ 0 h 56"/>
                <a:gd name="T16" fmla="*/ 0 w 55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56">
                  <a:moveTo>
                    <a:pt x="55" y="56"/>
                  </a:moveTo>
                  <a:lnTo>
                    <a:pt x="0" y="0"/>
                  </a:lnTo>
                  <a:lnTo>
                    <a:pt x="55" y="56"/>
                  </a:lnTo>
                  <a:close/>
                  <a:moveTo>
                    <a:pt x="28" y="0"/>
                  </a:moveTo>
                  <a:lnTo>
                    <a:pt x="28" y="56"/>
                  </a:lnTo>
                  <a:lnTo>
                    <a:pt x="28" y="0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43"/>
            <p:cNvSpPr>
              <a:spLocks noEditPoints="1"/>
            </p:cNvSpPr>
            <p:nvPr/>
          </p:nvSpPr>
          <p:spPr bwMode="auto">
            <a:xfrm>
              <a:off x="5168900" y="1230313"/>
              <a:ext cx="93662" cy="95250"/>
            </a:xfrm>
            <a:custGeom>
              <a:avLst/>
              <a:gdLst>
                <a:gd name="T0" fmla="*/ 55 w 59"/>
                <a:gd name="T1" fmla="*/ 60 h 60"/>
                <a:gd name="T2" fmla="*/ 0 w 59"/>
                <a:gd name="T3" fmla="*/ 4 h 60"/>
                <a:gd name="T4" fmla="*/ 4 w 59"/>
                <a:gd name="T5" fmla="*/ 0 h 60"/>
                <a:gd name="T6" fmla="*/ 59 w 59"/>
                <a:gd name="T7" fmla="*/ 56 h 60"/>
                <a:gd name="T8" fmla="*/ 55 w 59"/>
                <a:gd name="T9" fmla="*/ 60 h 60"/>
                <a:gd name="T10" fmla="*/ 32 w 59"/>
                <a:gd name="T11" fmla="*/ 2 h 60"/>
                <a:gd name="T12" fmla="*/ 32 w 59"/>
                <a:gd name="T13" fmla="*/ 58 h 60"/>
                <a:gd name="T14" fmla="*/ 27 w 59"/>
                <a:gd name="T15" fmla="*/ 58 h 60"/>
                <a:gd name="T16" fmla="*/ 27 w 59"/>
                <a:gd name="T17" fmla="*/ 2 h 60"/>
                <a:gd name="T18" fmla="*/ 32 w 59"/>
                <a:gd name="T19" fmla="*/ 2 h 60"/>
                <a:gd name="T20" fmla="*/ 0 w 59"/>
                <a:gd name="T21" fmla="*/ 56 h 60"/>
                <a:gd name="T22" fmla="*/ 55 w 59"/>
                <a:gd name="T23" fmla="*/ 0 h 60"/>
                <a:gd name="T24" fmla="*/ 59 w 59"/>
                <a:gd name="T25" fmla="*/ 4 h 60"/>
                <a:gd name="T26" fmla="*/ 4 w 59"/>
                <a:gd name="T27" fmla="*/ 60 h 60"/>
                <a:gd name="T28" fmla="*/ 0 w 59"/>
                <a:gd name="T2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60">
                  <a:moveTo>
                    <a:pt x="55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59" y="56"/>
                  </a:lnTo>
                  <a:lnTo>
                    <a:pt x="55" y="60"/>
                  </a:lnTo>
                  <a:close/>
                  <a:moveTo>
                    <a:pt x="32" y="2"/>
                  </a:moveTo>
                  <a:lnTo>
                    <a:pt x="32" y="58"/>
                  </a:lnTo>
                  <a:lnTo>
                    <a:pt x="27" y="58"/>
                  </a:lnTo>
                  <a:lnTo>
                    <a:pt x="27" y="2"/>
                  </a:lnTo>
                  <a:lnTo>
                    <a:pt x="32" y="2"/>
                  </a:lnTo>
                  <a:close/>
                  <a:moveTo>
                    <a:pt x="0" y="56"/>
                  </a:moveTo>
                  <a:lnTo>
                    <a:pt x="55" y="0"/>
                  </a:lnTo>
                  <a:lnTo>
                    <a:pt x="59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44"/>
            <p:cNvSpPr>
              <a:spLocks noEditPoints="1"/>
            </p:cNvSpPr>
            <p:nvPr/>
          </p:nvSpPr>
          <p:spPr bwMode="auto">
            <a:xfrm>
              <a:off x="4684713" y="1195388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28 w 56"/>
                <a:gd name="T7" fmla="*/ 0 h 56"/>
                <a:gd name="T8" fmla="*/ 28 w 56"/>
                <a:gd name="T9" fmla="*/ 56 h 56"/>
                <a:gd name="T10" fmla="*/ 28 w 56"/>
                <a:gd name="T11" fmla="*/ 0 h 56"/>
                <a:gd name="T12" fmla="*/ 0 w 56"/>
                <a:gd name="T13" fmla="*/ 56 h 56"/>
                <a:gd name="T14" fmla="*/ 56 w 56"/>
                <a:gd name="T15" fmla="*/ 0 h 56"/>
                <a:gd name="T16" fmla="*/ 0 w 56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28" y="0"/>
                  </a:moveTo>
                  <a:lnTo>
                    <a:pt x="28" y="56"/>
                  </a:lnTo>
                  <a:lnTo>
                    <a:pt x="28" y="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45"/>
            <p:cNvSpPr>
              <a:spLocks noEditPoints="1"/>
            </p:cNvSpPr>
            <p:nvPr/>
          </p:nvSpPr>
          <p:spPr bwMode="auto">
            <a:xfrm>
              <a:off x="4681538" y="1192213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33 w 60"/>
                <a:gd name="T11" fmla="*/ 2 h 60"/>
                <a:gd name="T12" fmla="*/ 33 w 60"/>
                <a:gd name="T13" fmla="*/ 58 h 60"/>
                <a:gd name="T14" fmla="*/ 27 w 60"/>
                <a:gd name="T15" fmla="*/ 58 h 60"/>
                <a:gd name="T16" fmla="*/ 27 w 60"/>
                <a:gd name="T17" fmla="*/ 2 h 60"/>
                <a:gd name="T18" fmla="*/ 33 w 60"/>
                <a:gd name="T19" fmla="*/ 2 h 60"/>
                <a:gd name="T20" fmla="*/ 0 w 60"/>
                <a:gd name="T21" fmla="*/ 56 h 60"/>
                <a:gd name="T22" fmla="*/ 56 w 60"/>
                <a:gd name="T23" fmla="*/ 0 h 60"/>
                <a:gd name="T24" fmla="*/ 60 w 60"/>
                <a:gd name="T25" fmla="*/ 4 h 60"/>
                <a:gd name="T26" fmla="*/ 4 w 60"/>
                <a:gd name="T27" fmla="*/ 60 h 60"/>
                <a:gd name="T28" fmla="*/ 0 w 60"/>
                <a:gd name="T2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33" y="2"/>
                  </a:moveTo>
                  <a:lnTo>
                    <a:pt x="33" y="58"/>
                  </a:lnTo>
                  <a:lnTo>
                    <a:pt x="27" y="58"/>
                  </a:lnTo>
                  <a:lnTo>
                    <a:pt x="27" y="2"/>
                  </a:lnTo>
                  <a:lnTo>
                    <a:pt x="33" y="2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46"/>
            <p:cNvSpPr>
              <a:spLocks noEditPoints="1"/>
            </p:cNvSpPr>
            <p:nvPr/>
          </p:nvSpPr>
          <p:spPr bwMode="auto">
            <a:xfrm>
              <a:off x="4773613" y="1230313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28 w 56"/>
                <a:gd name="T7" fmla="*/ 0 h 56"/>
                <a:gd name="T8" fmla="*/ 28 w 56"/>
                <a:gd name="T9" fmla="*/ 56 h 56"/>
                <a:gd name="T10" fmla="*/ 28 w 56"/>
                <a:gd name="T11" fmla="*/ 0 h 56"/>
                <a:gd name="T12" fmla="*/ 0 w 56"/>
                <a:gd name="T13" fmla="*/ 56 h 56"/>
                <a:gd name="T14" fmla="*/ 56 w 56"/>
                <a:gd name="T15" fmla="*/ 0 h 56"/>
                <a:gd name="T16" fmla="*/ 0 w 56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28" y="0"/>
                  </a:moveTo>
                  <a:lnTo>
                    <a:pt x="28" y="56"/>
                  </a:lnTo>
                  <a:lnTo>
                    <a:pt x="28" y="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47"/>
            <p:cNvSpPr>
              <a:spLocks noEditPoints="1"/>
            </p:cNvSpPr>
            <p:nvPr/>
          </p:nvSpPr>
          <p:spPr bwMode="auto">
            <a:xfrm>
              <a:off x="4770438" y="1227138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33 w 60"/>
                <a:gd name="T11" fmla="*/ 2 h 60"/>
                <a:gd name="T12" fmla="*/ 33 w 60"/>
                <a:gd name="T13" fmla="*/ 58 h 60"/>
                <a:gd name="T14" fmla="*/ 27 w 60"/>
                <a:gd name="T15" fmla="*/ 58 h 60"/>
                <a:gd name="T16" fmla="*/ 27 w 60"/>
                <a:gd name="T17" fmla="*/ 2 h 60"/>
                <a:gd name="T18" fmla="*/ 33 w 60"/>
                <a:gd name="T19" fmla="*/ 2 h 60"/>
                <a:gd name="T20" fmla="*/ 0 w 60"/>
                <a:gd name="T21" fmla="*/ 56 h 60"/>
                <a:gd name="T22" fmla="*/ 56 w 60"/>
                <a:gd name="T23" fmla="*/ 0 h 60"/>
                <a:gd name="T24" fmla="*/ 60 w 60"/>
                <a:gd name="T25" fmla="*/ 4 h 60"/>
                <a:gd name="T26" fmla="*/ 4 w 60"/>
                <a:gd name="T27" fmla="*/ 60 h 60"/>
                <a:gd name="T28" fmla="*/ 0 w 60"/>
                <a:gd name="T2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33" y="2"/>
                  </a:moveTo>
                  <a:lnTo>
                    <a:pt x="33" y="58"/>
                  </a:lnTo>
                  <a:lnTo>
                    <a:pt x="27" y="58"/>
                  </a:lnTo>
                  <a:lnTo>
                    <a:pt x="27" y="2"/>
                  </a:lnTo>
                  <a:lnTo>
                    <a:pt x="33" y="2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48"/>
            <p:cNvSpPr>
              <a:spLocks noEditPoints="1"/>
            </p:cNvSpPr>
            <p:nvPr/>
          </p:nvSpPr>
          <p:spPr bwMode="auto">
            <a:xfrm>
              <a:off x="4660900" y="1209675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28 w 56"/>
                <a:gd name="T7" fmla="*/ 0 h 56"/>
                <a:gd name="T8" fmla="*/ 28 w 56"/>
                <a:gd name="T9" fmla="*/ 56 h 56"/>
                <a:gd name="T10" fmla="*/ 28 w 56"/>
                <a:gd name="T11" fmla="*/ 0 h 56"/>
                <a:gd name="T12" fmla="*/ 0 w 56"/>
                <a:gd name="T13" fmla="*/ 56 h 56"/>
                <a:gd name="T14" fmla="*/ 56 w 56"/>
                <a:gd name="T15" fmla="*/ 0 h 56"/>
                <a:gd name="T16" fmla="*/ 0 w 56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28" y="0"/>
                  </a:moveTo>
                  <a:lnTo>
                    <a:pt x="28" y="56"/>
                  </a:lnTo>
                  <a:lnTo>
                    <a:pt x="28" y="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49"/>
            <p:cNvSpPr>
              <a:spLocks noEditPoints="1"/>
            </p:cNvSpPr>
            <p:nvPr/>
          </p:nvSpPr>
          <p:spPr bwMode="auto">
            <a:xfrm>
              <a:off x="4657725" y="1206500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33 w 60"/>
                <a:gd name="T11" fmla="*/ 2 h 60"/>
                <a:gd name="T12" fmla="*/ 33 w 60"/>
                <a:gd name="T13" fmla="*/ 58 h 60"/>
                <a:gd name="T14" fmla="*/ 27 w 60"/>
                <a:gd name="T15" fmla="*/ 58 h 60"/>
                <a:gd name="T16" fmla="*/ 27 w 60"/>
                <a:gd name="T17" fmla="*/ 2 h 60"/>
                <a:gd name="T18" fmla="*/ 33 w 60"/>
                <a:gd name="T19" fmla="*/ 2 h 60"/>
                <a:gd name="T20" fmla="*/ 0 w 60"/>
                <a:gd name="T21" fmla="*/ 56 h 60"/>
                <a:gd name="T22" fmla="*/ 56 w 60"/>
                <a:gd name="T23" fmla="*/ 0 h 60"/>
                <a:gd name="T24" fmla="*/ 60 w 60"/>
                <a:gd name="T25" fmla="*/ 4 h 60"/>
                <a:gd name="T26" fmla="*/ 4 w 60"/>
                <a:gd name="T27" fmla="*/ 60 h 60"/>
                <a:gd name="T28" fmla="*/ 0 w 60"/>
                <a:gd name="T2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33" y="2"/>
                  </a:moveTo>
                  <a:lnTo>
                    <a:pt x="33" y="58"/>
                  </a:lnTo>
                  <a:lnTo>
                    <a:pt x="27" y="58"/>
                  </a:lnTo>
                  <a:lnTo>
                    <a:pt x="27" y="2"/>
                  </a:lnTo>
                  <a:lnTo>
                    <a:pt x="33" y="2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50"/>
            <p:cNvSpPr>
              <a:spLocks noEditPoints="1"/>
            </p:cNvSpPr>
            <p:nvPr/>
          </p:nvSpPr>
          <p:spPr bwMode="auto">
            <a:xfrm>
              <a:off x="4733925" y="1228725"/>
              <a:ext cx="88900" cy="88900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0 h 56"/>
                <a:gd name="T4" fmla="*/ 56 w 56"/>
                <a:gd name="T5" fmla="*/ 56 h 56"/>
                <a:gd name="T6" fmla="*/ 28 w 56"/>
                <a:gd name="T7" fmla="*/ 0 h 56"/>
                <a:gd name="T8" fmla="*/ 28 w 56"/>
                <a:gd name="T9" fmla="*/ 56 h 56"/>
                <a:gd name="T10" fmla="*/ 28 w 56"/>
                <a:gd name="T11" fmla="*/ 0 h 56"/>
                <a:gd name="T12" fmla="*/ 0 w 56"/>
                <a:gd name="T13" fmla="*/ 56 h 56"/>
                <a:gd name="T14" fmla="*/ 56 w 56"/>
                <a:gd name="T15" fmla="*/ 0 h 56"/>
                <a:gd name="T16" fmla="*/ 0 w 56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0"/>
                  </a:lnTo>
                  <a:lnTo>
                    <a:pt x="56" y="56"/>
                  </a:lnTo>
                  <a:close/>
                  <a:moveTo>
                    <a:pt x="28" y="0"/>
                  </a:moveTo>
                  <a:lnTo>
                    <a:pt x="28" y="56"/>
                  </a:lnTo>
                  <a:lnTo>
                    <a:pt x="28" y="0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51"/>
            <p:cNvSpPr>
              <a:spLocks noEditPoints="1"/>
            </p:cNvSpPr>
            <p:nvPr/>
          </p:nvSpPr>
          <p:spPr bwMode="auto">
            <a:xfrm>
              <a:off x="4730750" y="1225550"/>
              <a:ext cx="95250" cy="95250"/>
            </a:xfrm>
            <a:custGeom>
              <a:avLst/>
              <a:gdLst>
                <a:gd name="T0" fmla="*/ 56 w 60"/>
                <a:gd name="T1" fmla="*/ 60 h 60"/>
                <a:gd name="T2" fmla="*/ 0 w 60"/>
                <a:gd name="T3" fmla="*/ 4 h 60"/>
                <a:gd name="T4" fmla="*/ 4 w 60"/>
                <a:gd name="T5" fmla="*/ 0 h 60"/>
                <a:gd name="T6" fmla="*/ 60 w 60"/>
                <a:gd name="T7" fmla="*/ 56 h 60"/>
                <a:gd name="T8" fmla="*/ 56 w 60"/>
                <a:gd name="T9" fmla="*/ 60 h 60"/>
                <a:gd name="T10" fmla="*/ 33 w 60"/>
                <a:gd name="T11" fmla="*/ 2 h 60"/>
                <a:gd name="T12" fmla="*/ 33 w 60"/>
                <a:gd name="T13" fmla="*/ 58 h 60"/>
                <a:gd name="T14" fmla="*/ 27 w 60"/>
                <a:gd name="T15" fmla="*/ 58 h 60"/>
                <a:gd name="T16" fmla="*/ 27 w 60"/>
                <a:gd name="T17" fmla="*/ 2 h 60"/>
                <a:gd name="T18" fmla="*/ 33 w 60"/>
                <a:gd name="T19" fmla="*/ 2 h 60"/>
                <a:gd name="T20" fmla="*/ 0 w 60"/>
                <a:gd name="T21" fmla="*/ 56 h 60"/>
                <a:gd name="T22" fmla="*/ 56 w 60"/>
                <a:gd name="T23" fmla="*/ 0 h 60"/>
                <a:gd name="T24" fmla="*/ 60 w 60"/>
                <a:gd name="T25" fmla="*/ 4 h 60"/>
                <a:gd name="T26" fmla="*/ 4 w 60"/>
                <a:gd name="T27" fmla="*/ 60 h 60"/>
                <a:gd name="T28" fmla="*/ 0 w 60"/>
                <a:gd name="T29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6"/>
                  </a:lnTo>
                  <a:lnTo>
                    <a:pt x="56" y="60"/>
                  </a:lnTo>
                  <a:close/>
                  <a:moveTo>
                    <a:pt x="33" y="2"/>
                  </a:moveTo>
                  <a:lnTo>
                    <a:pt x="33" y="58"/>
                  </a:lnTo>
                  <a:lnTo>
                    <a:pt x="27" y="58"/>
                  </a:lnTo>
                  <a:lnTo>
                    <a:pt x="27" y="2"/>
                  </a:lnTo>
                  <a:lnTo>
                    <a:pt x="33" y="2"/>
                  </a:lnTo>
                  <a:close/>
                  <a:moveTo>
                    <a:pt x="0" y="56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6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52"/>
            <p:cNvSpPr>
              <a:spLocks noEditPoints="1"/>
            </p:cNvSpPr>
            <p:nvPr/>
          </p:nvSpPr>
          <p:spPr bwMode="auto">
            <a:xfrm>
              <a:off x="4694238" y="1257300"/>
              <a:ext cx="88900" cy="87313"/>
            </a:xfrm>
            <a:custGeom>
              <a:avLst/>
              <a:gdLst>
                <a:gd name="T0" fmla="*/ 56 w 56"/>
                <a:gd name="T1" fmla="*/ 55 h 55"/>
                <a:gd name="T2" fmla="*/ 0 w 56"/>
                <a:gd name="T3" fmla="*/ 0 h 55"/>
                <a:gd name="T4" fmla="*/ 56 w 56"/>
                <a:gd name="T5" fmla="*/ 55 h 55"/>
                <a:gd name="T6" fmla="*/ 28 w 56"/>
                <a:gd name="T7" fmla="*/ 0 h 55"/>
                <a:gd name="T8" fmla="*/ 28 w 56"/>
                <a:gd name="T9" fmla="*/ 55 h 55"/>
                <a:gd name="T10" fmla="*/ 28 w 56"/>
                <a:gd name="T11" fmla="*/ 0 h 55"/>
                <a:gd name="T12" fmla="*/ 0 w 56"/>
                <a:gd name="T13" fmla="*/ 55 h 55"/>
                <a:gd name="T14" fmla="*/ 56 w 56"/>
                <a:gd name="T15" fmla="*/ 0 h 55"/>
                <a:gd name="T16" fmla="*/ 0 w 56"/>
                <a:gd name="T1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5">
                  <a:moveTo>
                    <a:pt x="56" y="55"/>
                  </a:moveTo>
                  <a:lnTo>
                    <a:pt x="0" y="0"/>
                  </a:lnTo>
                  <a:lnTo>
                    <a:pt x="56" y="55"/>
                  </a:lnTo>
                  <a:close/>
                  <a:moveTo>
                    <a:pt x="28" y="0"/>
                  </a:moveTo>
                  <a:lnTo>
                    <a:pt x="28" y="55"/>
                  </a:lnTo>
                  <a:lnTo>
                    <a:pt x="28" y="0"/>
                  </a:lnTo>
                  <a:close/>
                  <a:moveTo>
                    <a:pt x="0" y="55"/>
                  </a:moveTo>
                  <a:lnTo>
                    <a:pt x="56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53"/>
            <p:cNvSpPr>
              <a:spLocks noEditPoints="1"/>
            </p:cNvSpPr>
            <p:nvPr/>
          </p:nvSpPr>
          <p:spPr bwMode="auto">
            <a:xfrm>
              <a:off x="4691063" y="1254125"/>
              <a:ext cx="95250" cy="93663"/>
            </a:xfrm>
            <a:custGeom>
              <a:avLst/>
              <a:gdLst>
                <a:gd name="T0" fmla="*/ 56 w 60"/>
                <a:gd name="T1" fmla="*/ 59 h 59"/>
                <a:gd name="T2" fmla="*/ 0 w 60"/>
                <a:gd name="T3" fmla="*/ 4 h 59"/>
                <a:gd name="T4" fmla="*/ 4 w 60"/>
                <a:gd name="T5" fmla="*/ 0 h 59"/>
                <a:gd name="T6" fmla="*/ 60 w 60"/>
                <a:gd name="T7" fmla="*/ 55 h 59"/>
                <a:gd name="T8" fmla="*/ 56 w 60"/>
                <a:gd name="T9" fmla="*/ 59 h 59"/>
                <a:gd name="T10" fmla="*/ 33 w 60"/>
                <a:gd name="T11" fmla="*/ 2 h 59"/>
                <a:gd name="T12" fmla="*/ 33 w 60"/>
                <a:gd name="T13" fmla="*/ 57 h 59"/>
                <a:gd name="T14" fmla="*/ 27 w 60"/>
                <a:gd name="T15" fmla="*/ 57 h 59"/>
                <a:gd name="T16" fmla="*/ 27 w 60"/>
                <a:gd name="T17" fmla="*/ 2 h 59"/>
                <a:gd name="T18" fmla="*/ 33 w 60"/>
                <a:gd name="T19" fmla="*/ 2 h 59"/>
                <a:gd name="T20" fmla="*/ 0 w 60"/>
                <a:gd name="T21" fmla="*/ 55 h 59"/>
                <a:gd name="T22" fmla="*/ 56 w 60"/>
                <a:gd name="T23" fmla="*/ 0 h 59"/>
                <a:gd name="T24" fmla="*/ 60 w 60"/>
                <a:gd name="T25" fmla="*/ 4 h 59"/>
                <a:gd name="T26" fmla="*/ 4 w 60"/>
                <a:gd name="T27" fmla="*/ 59 h 59"/>
                <a:gd name="T28" fmla="*/ 0 w 60"/>
                <a:gd name="T29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59">
                  <a:moveTo>
                    <a:pt x="56" y="59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0" y="55"/>
                  </a:lnTo>
                  <a:lnTo>
                    <a:pt x="56" y="59"/>
                  </a:lnTo>
                  <a:close/>
                  <a:moveTo>
                    <a:pt x="33" y="2"/>
                  </a:moveTo>
                  <a:lnTo>
                    <a:pt x="33" y="57"/>
                  </a:lnTo>
                  <a:lnTo>
                    <a:pt x="27" y="57"/>
                  </a:lnTo>
                  <a:lnTo>
                    <a:pt x="27" y="2"/>
                  </a:lnTo>
                  <a:lnTo>
                    <a:pt x="33" y="2"/>
                  </a:lnTo>
                  <a:close/>
                  <a:moveTo>
                    <a:pt x="0" y="55"/>
                  </a:moveTo>
                  <a:lnTo>
                    <a:pt x="56" y="0"/>
                  </a:lnTo>
                  <a:lnTo>
                    <a:pt x="60" y="4"/>
                  </a:lnTo>
                  <a:lnTo>
                    <a:pt x="4" y="5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54"/>
            <p:cNvSpPr>
              <a:spLocks noEditPoints="1"/>
            </p:cNvSpPr>
            <p:nvPr/>
          </p:nvSpPr>
          <p:spPr bwMode="auto">
            <a:xfrm>
              <a:off x="4716463" y="1404938"/>
              <a:ext cx="87312" cy="87313"/>
            </a:xfrm>
            <a:custGeom>
              <a:avLst/>
              <a:gdLst>
                <a:gd name="T0" fmla="*/ 55 w 55"/>
                <a:gd name="T1" fmla="*/ 55 h 55"/>
                <a:gd name="T2" fmla="*/ 0 w 55"/>
                <a:gd name="T3" fmla="*/ 0 h 55"/>
                <a:gd name="T4" fmla="*/ 55 w 55"/>
                <a:gd name="T5" fmla="*/ 55 h 55"/>
                <a:gd name="T6" fmla="*/ 28 w 55"/>
                <a:gd name="T7" fmla="*/ 0 h 55"/>
                <a:gd name="T8" fmla="*/ 28 w 55"/>
                <a:gd name="T9" fmla="*/ 55 h 55"/>
                <a:gd name="T10" fmla="*/ 28 w 55"/>
                <a:gd name="T11" fmla="*/ 0 h 55"/>
                <a:gd name="T12" fmla="*/ 0 w 55"/>
                <a:gd name="T13" fmla="*/ 55 h 55"/>
                <a:gd name="T14" fmla="*/ 55 w 55"/>
                <a:gd name="T15" fmla="*/ 0 h 55"/>
                <a:gd name="T16" fmla="*/ 0 w 55"/>
                <a:gd name="T1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55">
                  <a:moveTo>
                    <a:pt x="55" y="55"/>
                  </a:moveTo>
                  <a:lnTo>
                    <a:pt x="0" y="0"/>
                  </a:lnTo>
                  <a:lnTo>
                    <a:pt x="55" y="55"/>
                  </a:lnTo>
                  <a:close/>
                  <a:moveTo>
                    <a:pt x="28" y="0"/>
                  </a:moveTo>
                  <a:lnTo>
                    <a:pt x="28" y="55"/>
                  </a:lnTo>
                  <a:lnTo>
                    <a:pt x="28" y="0"/>
                  </a:lnTo>
                  <a:close/>
                  <a:moveTo>
                    <a:pt x="0" y="55"/>
                  </a:moveTo>
                  <a:lnTo>
                    <a:pt x="55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55"/>
            <p:cNvSpPr>
              <a:spLocks noEditPoints="1"/>
            </p:cNvSpPr>
            <p:nvPr/>
          </p:nvSpPr>
          <p:spPr bwMode="auto">
            <a:xfrm>
              <a:off x="4713288" y="1401763"/>
              <a:ext cx="93662" cy="95250"/>
            </a:xfrm>
            <a:custGeom>
              <a:avLst/>
              <a:gdLst>
                <a:gd name="T0" fmla="*/ 55 w 59"/>
                <a:gd name="T1" fmla="*/ 60 h 60"/>
                <a:gd name="T2" fmla="*/ 0 w 59"/>
                <a:gd name="T3" fmla="*/ 4 h 60"/>
                <a:gd name="T4" fmla="*/ 4 w 59"/>
                <a:gd name="T5" fmla="*/ 0 h 60"/>
                <a:gd name="T6" fmla="*/ 59 w 59"/>
                <a:gd name="T7" fmla="*/ 55 h 60"/>
                <a:gd name="T8" fmla="*/ 55 w 59"/>
                <a:gd name="T9" fmla="*/ 60 h 60"/>
                <a:gd name="T10" fmla="*/ 32 w 59"/>
                <a:gd name="T11" fmla="*/ 2 h 60"/>
                <a:gd name="T12" fmla="*/ 32 w 59"/>
                <a:gd name="T13" fmla="*/ 57 h 60"/>
                <a:gd name="T14" fmla="*/ 27 w 59"/>
                <a:gd name="T15" fmla="*/ 57 h 60"/>
                <a:gd name="T16" fmla="*/ 27 w 59"/>
                <a:gd name="T17" fmla="*/ 2 h 60"/>
                <a:gd name="T18" fmla="*/ 32 w 59"/>
                <a:gd name="T19" fmla="*/ 2 h 60"/>
                <a:gd name="T20" fmla="*/ 0 w 59"/>
                <a:gd name="T21" fmla="*/ 55 h 60"/>
                <a:gd name="T22" fmla="*/ 55 w 59"/>
                <a:gd name="T23" fmla="*/ 0 h 60"/>
                <a:gd name="T24" fmla="*/ 59 w 59"/>
                <a:gd name="T25" fmla="*/ 4 h 60"/>
                <a:gd name="T26" fmla="*/ 4 w 59"/>
                <a:gd name="T27" fmla="*/ 60 h 60"/>
                <a:gd name="T28" fmla="*/ 0 w 59"/>
                <a:gd name="T2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60">
                  <a:moveTo>
                    <a:pt x="55" y="6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59" y="55"/>
                  </a:lnTo>
                  <a:lnTo>
                    <a:pt x="55" y="60"/>
                  </a:lnTo>
                  <a:close/>
                  <a:moveTo>
                    <a:pt x="32" y="2"/>
                  </a:moveTo>
                  <a:lnTo>
                    <a:pt x="32" y="57"/>
                  </a:lnTo>
                  <a:lnTo>
                    <a:pt x="27" y="57"/>
                  </a:lnTo>
                  <a:lnTo>
                    <a:pt x="27" y="2"/>
                  </a:lnTo>
                  <a:lnTo>
                    <a:pt x="32" y="2"/>
                  </a:lnTo>
                  <a:close/>
                  <a:moveTo>
                    <a:pt x="0" y="55"/>
                  </a:moveTo>
                  <a:lnTo>
                    <a:pt x="55" y="0"/>
                  </a:lnTo>
                  <a:lnTo>
                    <a:pt x="59" y="4"/>
                  </a:lnTo>
                  <a:lnTo>
                    <a:pt x="4" y="6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61"/>
            <p:cNvSpPr>
              <a:spLocks noChangeArrowheads="1"/>
            </p:cNvSpPr>
            <p:nvPr/>
          </p:nvSpPr>
          <p:spPr bwMode="auto">
            <a:xfrm>
              <a:off x="2282825" y="1841500"/>
              <a:ext cx="26035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500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" name="Rectangle 162"/>
            <p:cNvSpPr>
              <a:spLocks noChangeArrowheads="1"/>
            </p:cNvSpPr>
            <p:nvPr/>
          </p:nvSpPr>
          <p:spPr bwMode="auto">
            <a:xfrm>
              <a:off x="2282825" y="1587500"/>
              <a:ext cx="26035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600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5" name="Rectangle 163"/>
            <p:cNvSpPr>
              <a:spLocks noChangeArrowheads="1"/>
            </p:cNvSpPr>
            <p:nvPr/>
          </p:nvSpPr>
          <p:spPr bwMode="auto">
            <a:xfrm>
              <a:off x="2282825" y="1333500"/>
              <a:ext cx="26035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700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6" name="Rectangle 164"/>
            <p:cNvSpPr>
              <a:spLocks noChangeArrowheads="1"/>
            </p:cNvSpPr>
            <p:nvPr/>
          </p:nvSpPr>
          <p:spPr bwMode="auto">
            <a:xfrm>
              <a:off x="2282825" y="1079500"/>
              <a:ext cx="26035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800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7" name="Rectangle 165"/>
            <p:cNvSpPr>
              <a:spLocks noChangeArrowheads="1"/>
            </p:cNvSpPr>
            <p:nvPr/>
          </p:nvSpPr>
          <p:spPr bwMode="auto">
            <a:xfrm>
              <a:off x="2282825" y="827088"/>
              <a:ext cx="26035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900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8" name="Rectangle 166"/>
            <p:cNvSpPr>
              <a:spLocks noChangeArrowheads="1"/>
            </p:cNvSpPr>
            <p:nvPr/>
          </p:nvSpPr>
          <p:spPr bwMode="auto">
            <a:xfrm>
              <a:off x="2562225" y="2002557"/>
              <a:ext cx="130175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9" name="Rectangle 167"/>
            <p:cNvSpPr>
              <a:spLocks noChangeArrowheads="1"/>
            </p:cNvSpPr>
            <p:nvPr/>
          </p:nvSpPr>
          <p:spPr bwMode="auto">
            <a:xfrm>
              <a:off x="2973388" y="2002557"/>
              <a:ext cx="227012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0.2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0" name="Rectangle 168"/>
            <p:cNvSpPr>
              <a:spLocks noChangeArrowheads="1"/>
            </p:cNvSpPr>
            <p:nvPr/>
          </p:nvSpPr>
          <p:spPr bwMode="auto">
            <a:xfrm>
              <a:off x="3435350" y="2002557"/>
              <a:ext cx="227012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0.4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1" name="Rectangle 169"/>
            <p:cNvSpPr>
              <a:spLocks noChangeArrowheads="1"/>
            </p:cNvSpPr>
            <p:nvPr/>
          </p:nvSpPr>
          <p:spPr bwMode="auto">
            <a:xfrm>
              <a:off x="3895725" y="2002557"/>
              <a:ext cx="227012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0.6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" name="Rectangle 170"/>
            <p:cNvSpPr>
              <a:spLocks noChangeArrowheads="1"/>
            </p:cNvSpPr>
            <p:nvPr/>
          </p:nvSpPr>
          <p:spPr bwMode="auto">
            <a:xfrm>
              <a:off x="4356100" y="2002557"/>
              <a:ext cx="227012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0.8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3" name="Rectangle 171"/>
            <p:cNvSpPr>
              <a:spLocks noChangeArrowheads="1"/>
            </p:cNvSpPr>
            <p:nvPr/>
          </p:nvSpPr>
          <p:spPr bwMode="auto">
            <a:xfrm>
              <a:off x="4865688" y="2002557"/>
              <a:ext cx="130175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" name="Rectangle 172"/>
            <p:cNvSpPr>
              <a:spLocks noChangeArrowheads="1"/>
            </p:cNvSpPr>
            <p:nvPr/>
          </p:nvSpPr>
          <p:spPr bwMode="auto">
            <a:xfrm>
              <a:off x="5276850" y="2002557"/>
              <a:ext cx="2286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1.2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" name="Rectangle 173"/>
            <p:cNvSpPr>
              <a:spLocks noChangeArrowheads="1"/>
            </p:cNvSpPr>
            <p:nvPr/>
          </p:nvSpPr>
          <p:spPr bwMode="auto">
            <a:xfrm>
              <a:off x="5738813" y="2002557"/>
              <a:ext cx="227012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1.4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6" name="Freeform 174"/>
            <p:cNvSpPr>
              <a:spLocks noEditPoints="1"/>
            </p:cNvSpPr>
            <p:nvPr/>
          </p:nvSpPr>
          <p:spPr bwMode="auto">
            <a:xfrm>
              <a:off x="3099073" y="1086198"/>
              <a:ext cx="76200" cy="76200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0 h 48"/>
                <a:gd name="T4" fmla="*/ 48 w 48"/>
                <a:gd name="T5" fmla="*/ 48 h 48"/>
                <a:gd name="T6" fmla="*/ 0 w 48"/>
                <a:gd name="T7" fmla="*/ 48 h 48"/>
                <a:gd name="T8" fmla="*/ 48 w 48"/>
                <a:gd name="T9" fmla="*/ 0 h 48"/>
                <a:gd name="T10" fmla="*/ 0 w 48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0"/>
                  </a:lnTo>
                  <a:lnTo>
                    <a:pt x="48" y="48"/>
                  </a:lnTo>
                  <a:close/>
                  <a:moveTo>
                    <a:pt x="0" y="48"/>
                  </a:moveTo>
                  <a:lnTo>
                    <a:pt x="48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75"/>
            <p:cNvSpPr>
              <a:spLocks noEditPoints="1"/>
            </p:cNvSpPr>
            <p:nvPr/>
          </p:nvSpPr>
          <p:spPr bwMode="auto">
            <a:xfrm>
              <a:off x="3095898" y="1081435"/>
              <a:ext cx="82550" cy="84138"/>
            </a:xfrm>
            <a:custGeom>
              <a:avLst/>
              <a:gdLst>
                <a:gd name="T0" fmla="*/ 48 w 52"/>
                <a:gd name="T1" fmla="*/ 53 h 53"/>
                <a:gd name="T2" fmla="*/ 0 w 52"/>
                <a:gd name="T3" fmla="*/ 5 h 53"/>
                <a:gd name="T4" fmla="*/ 4 w 52"/>
                <a:gd name="T5" fmla="*/ 0 h 53"/>
                <a:gd name="T6" fmla="*/ 52 w 52"/>
                <a:gd name="T7" fmla="*/ 48 h 53"/>
                <a:gd name="T8" fmla="*/ 48 w 52"/>
                <a:gd name="T9" fmla="*/ 53 h 53"/>
                <a:gd name="T10" fmla="*/ 0 w 52"/>
                <a:gd name="T11" fmla="*/ 48 h 53"/>
                <a:gd name="T12" fmla="*/ 48 w 52"/>
                <a:gd name="T13" fmla="*/ 0 h 53"/>
                <a:gd name="T14" fmla="*/ 52 w 52"/>
                <a:gd name="T15" fmla="*/ 5 h 53"/>
                <a:gd name="T16" fmla="*/ 4 w 52"/>
                <a:gd name="T17" fmla="*/ 53 h 53"/>
                <a:gd name="T18" fmla="*/ 0 w 52"/>
                <a:gd name="T19" fmla="*/ 4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48" y="53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52" y="48"/>
                  </a:lnTo>
                  <a:lnTo>
                    <a:pt x="48" y="53"/>
                  </a:lnTo>
                  <a:close/>
                  <a:moveTo>
                    <a:pt x="0" y="48"/>
                  </a:moveTo>
                  <a:lnTo>
                    <a:pt x="48" y="0"/>
                  </a:lnTo>
                  <a:lnTo>
                    <a:pt x="52" y="5"/>
                  </a:lnTo>
                  <a:lnTo>
                    <a:pt x="4" y="53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7D60A0"/>
            </a:solidFill>
            <a:ln w="1" cap="flat">
              <a:solidFill>
                <a:srgbClr val="7D60A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176"/>
            <p:cNvSpPr>
              <a:spLocks noChangeArrowheads="1"/>
            </p:cNvSpPr>
            <p:nvPr/>
          </p:nvSpPr>
          <p:spPr bwMode="auto">
            <a:xfrm>
              <a:off x="3203848" y="1038573"/>
              <a:ext cx="25968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TCT1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" name="Freeform 177"/>
            <p:cNvSpPr>
              <a:spLocks noEditPoints="1"/>
            </p:cNvSpPr>
            <p:nvPr/>
          </p:nvSpPr>
          <p:spPr bwMode="auto">
            <a:xfrm>
              <a:off x="3099073" y="1314798"/>
              <a:ext cx="76200" cy="76200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0 h 48"/>
                <a:gd name="T4" fmla="*/ 48 w 48"/>
                <a:gd name="T5" fmla="*/ 48 h 48"/>
                <a:gd name="T6" fmla="*/ 24 w 48"/>
                <a:gd name="T7" fmla="*/ 0 h 48"/>
                <a:gd name="T8" fmla="*/ 24 w 48"/>
                <a:gd name="T9" fmla="*/ 48 h 48"/>
                <a:gd name="T10" fmla="*/ 24 w 48"/>
                <a:gd name="T11" fmla="*/ 0 h 48"/>
                <a:gd name="T12" fmla="*/ 0 w 48"/>
                <a:gd name="T13" fmla="*/ 48 h 48"/>
                <a:gd name="T14" fmla="*/ 48 w 48"/>
                <a:gd name="T15" fmla="*/ 0 h 48"/>
                <a:gd name="T16" fmla="*/ 0 w 48"/>
                <a:gd name="T1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0"/>
                  </a:lnTo>
                  <a:lnTo>
                    <a:pt x="48" y="48"/>
                  </a:lnTo>
                  <a:close/>
                  <a:moveTo>
                    <a:pt x="24" y="0"/>
                  </a:moveTo>
                  <a:lnTo>
                    <a:pt x="24" y="48"/>
                  </a:lnTo>
                  <a:lnTo>
                    <a:pt x="24" y="0"/>
                  </a:lnTo>
                  <a:close/>
                  <a:moveTo>
                    <a:pt x="0" y="48"/>
                  </a:moveTo>
                  <a:lnTo>
                    <a:pt x="48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78"/>
            <p:cNvSpPr>
              <a:spLocks noEditPoints="1"/>
            </p:cNvSpPr>
            <p:nvPr/>
          </p:nvSpPr>
          <p:spPr bwMode="auto">
            <a:xfrm>
              <a:off x="3095898" y="1310035"/>
              <a:ext cx="82550" cy="84138"/>
            </a:xfrm>
            <a:custGeom>
              <a:avLst/>
              <a:gdLst>
                <a:gd name="T0" fmla="*/ 48 w 52"/>
                <a:gd name="T1" fmla="*/ 53 h 53"/>
                <a:gd name="T2" fmla="*/ 0 w 52"/>
                <a:gd name="T3" fmla="*/ 5 h 53"/>
                <a:gd name="T4" fmla="*/ 4 w 52"/>
                <a:gd name="T5" fmla="*/ 0 h 53"/>
                <a:gd name="T6" fmla="*/ 52 w 52"/>
                <a:gd name="T7" fmla="*/ 48 h 53"/>
                <a:gd name="T8" fmla="*/ 48 w 52"/>
                <a:gd name="T9" fmla="*/ 53 h 53"/>
                <a:gd name="T10" fmla="*/ 29 w 52"/>
                <a:gd name="T11" fmla="*/ 3 h 53"/>
                <a:gd name="T12" fmla="*/ 29 w 52"/>
                <a:gd name="T13" fmla="*/ 51 h 53"/>
                <a:gd name="T14" fmla="*/ 23 w 52"/>
                <a:gd name="T15" fmla="*/ 51 h 53"/>
                <a:gd name="T16" fmla="*/ 23 w 52"/>
                <a:gd name="T17" fmla="*/ 3 h 53"/>
                <a:gd name="T18" fmla="*/ 29 w 52"/>
                <a:gd name="T19" fmla="*/ 3 h 53"/>
                <a:gd name="T20" fmla="*/ 0 w 52"/>
                <a:gd name="T21" fmla="*/ 48 h 53"/>
                <a:gd name="T22" fmla="*/ 48 w 52"/>
                <a:gd name="T23" fmla="*/ 0 h 53"/>
                <a:gd name="T24" fmla="*/ 52 w 52"/>
                <a:gd name="T25" fmla="*/ 5 h 53"/>
                <a:gd name="T26" fmla="*/ 4 w 52"/>
                <a:gd name="T27" fmla="*/ 53 h 53"/>
                <a:gd name="T28" fmla="*/ 0 w 52"/>
                <a:gd name="T29" fmla="*/ 4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53">
                  <a:moveTo>
                    <a:pt x="48" y="53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52" y="48"/>
                  </a:lnTo>
                  <a:lnTo>
                    <a:pt x="48" y="53"/>
                  </a:lnTo>
                  <a:close/>
                  <a:moveTo>
                    <a:pt x="29" y="3"/>
                  </a:moveTo>
                  <a:lnTo>
                    <a:pt x="29" y="51"/>
                  </a:lnTo>
                  <a:lnTo>
                    <a:pt x="23" y="51"/>
                  </a:lnTo>
                  <a:lnTo>
                    <a:pt x="23" y="3"/>
                  </a:lnTo>
                  <a:lnTo>
                    <a:pt x="29" y="3"/>
                  </a:lnTo>
                  <a:close/>
                  <a:moveTo>
                    <a:pt x="0" y="48"/>
                  </a:moveTo>
                  <a:lnTo>
                    <a:pt x="48" y="0"/>
                  </a:lnTo>
                  <a:lnTo>
                    <a:pt x="52" y="5"/>
                  </a:lnTo>
                  <a:lnTo>
                    <a:pt x="4" y="53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46AAC5"/>
            </a:solidFill>
            <a:ln w="1" cap="flat">
              <a:solidFill>
                <a:srgbClr val="46AAC5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179"/>
            <p:cNvSpPr>
              <a:spLocks noChangeArrowheads="1"/>
            </p:cNvSpPr>
            <p:nvPr/>
          </p:nvSpPr>
          <p:spPr bwMode="auto">
            <a:xfrm>
              <a:off x="3203848" y="1268760"/>
              <a:ext cx="25968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TCT2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4" name="CasellaDiTesto 183"/>
          <p:cNvSpPr txBox="1"/>
          <p:nvPr/>
        </p:nvSpPr>
        <p:spPr>
          <a:xfrm>
            <a:off x="251520" y="3501008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t-IT" dirty="0" smtClean="0"/>
              <a:t>Le due distribuzioni di tempo di contatto, rispettivamente in presenza della patologia T1 e della patologia T2, rese indipendenti dalla velocità di progressione, differiscono significativamente, ragionevolmente a causa del diverso impatto della patologia su strutture e funzioni dell’apparato locomotore</a:t>
            </a:r>
            <a:endParaRPr lang="en-US" dirty="0"/>
          </a:p>
        </p:txBody>
      </p:sp>
      <p:sp>
        <p:nvSpPr>
          <p:cNvPr id="185" name="Rettangolo 184"/>
          <p:cNvSpPr/>
          <p:nvPr/>
        </p:nvSpPr>
        <p:spPr>
          <a:xfrm>
            <a:off x="4211960" y="5877272"/>
            <a:ext cx="9925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t-IT" dirty="0" smtClean="0"/>
              <a:t>…o </a:t>
            </a:r>
            <a:r>
              <a:rPr lang="it-IT" dirty="0"/>
              <a:t>no?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58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/>
          <p:cNvSpPr/>
          <p:nvPr/>
        </p:nvSpPr>
        <p:spPr>
          <a:xfrm>
            <a:off x="683568" y="1340768"/>
            <a:ext cx="7848872" cy="5472608"/>
          </a:xfrm>
          <a:prstGeom prst="arc">
            <a:avLst>
              <a:gd name="adj1" fmla="val 12068607"/>
              <a:gd name="adj2" fmla="val 6635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77" y="2221235"/>
            <a:ext cx="2052381" cy="12150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" r="11501"/>
          <a:stretch/>
        </p:blipFill>
        <p:spPr bwMode="auto">
          <a:xfrm>
            <a:off x="2278808" y="959768"/>
            <a:ext cx="1514475" cy="1057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2267744" y="548680"/>
            <a:ext cx="1646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FF"/>
                </a:solidFill>
              </a:rPr>
              <a:t>osservazione</a:t>
            </a:r>
            <a:endParaRPr lang="en-US" b="1" dirty="0">
              <a:solidFill>
                <a:srgbClr val="FF00FF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014" y="1055018"/>
            <a:ext cx="1252527" cy="1095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6633914" y="773014"/>
            <a:ext cx="941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FF"/>
                </a:solidFill>
              </a:rPr>
              <a:t>misure</a:t>
            </a:r>
            <a:endParaRPr lang="en-US" b="1" dirty="0">
              <a:solidFill>
                <a:srgbClr val="FF00FF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971" y="668709"/>
            <a:ext cx="1761791" cy="12149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4139952" y="260648"/>
            <a:ext cx="2466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FF"/>
                </a:solidFill>
              </a:rPr>
              <a:t>e</a:t>
            </a:r>
            <a:r>
              <a:rPr lang="it-IT" b="1" dirty="0" smtClean="0">
                <a:solidFill>
                  <a:srgbClr val="FF00FF"/>
                </a:solidFill>
              </a:rPr>
              <a:t>sperimenti (controllati e ripetibili)</a:t>
            </a:r>
            <a:endParaRPr lang="en-US" b="1" dirty="0">
              <a:solidFill>
                <a:srgbClr val="FF00FF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49615" y="1864351"/>
            <a:ext cx="1010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FF00FF"/>
                </a:solidFill>
              </a:rPr>
              <a:t>ipotesi</a:t>
            </a:r>
            <a:endParaRPr lang="en-US" sz="2000" b="1" dirty="0">
              <a:solidFill>
                <a:srgbClr val="FF00FF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68960"/>
            <a:ext cx="2286000" cy="12795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149080"/>
            <a:ext cx="2020203" cy="1195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asellaDiTesto 18"/>
          <p:cNvSpPr txBox="1"/>
          <p:nvPr/>
        </p:nvSpPr>
        <p:spPr>
          <a:xfrm>
            <a:off x="7596336" y="378904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FF"/>
                </a:solidFill>
              </a:rPr>
              <a:t>teorie</a:t>
            </a:r>
            <a:endParaRPr lang="en-US" b="1" dirty="0">
              <a:solidFill>
                <a:srgbClr val="FF00FF"/>
              </a:solidFill>
            </a:endParaRPr>
          </a:p>
        </p:txBody>
      </p:sp>
      <p:cxnSp>
        <p:nvCxnSpPr>
          <p:cNvPr id="20" name="Connettore 2 19"/>
          <p:cNvCxnSpPr/>
          <p:nvPr/>
        </p:nvCxnSpPr>
        <p:spPr bwMode="auto">
          <a:xfrm flipV="1">
            <a:off x="4932040" y="3284984"/>
            <a:ext cx="2808312" cy="23042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" name="Gruppo 1"/>
          <p:cNvGrpSpPr/>
          <p:nvPr/>
        </p:nvGrpSpPr>
        <p:grpSpPr>
          <a:xfrm>
            <a:off x="827584" y="2636912"/>
            <a:ext cx="7704856" cy="3914566"/>
            <a:chOff x="827584" y="2636912"/>
            <a:chExt cx="7704856" cy="3914566"/>
          </a:xfrm>
        </p:grpSpPr>
        <p:sp>
          <p:nvSpPr>
            <p:cNvPr id="12" name="Rettangolo 11"/>
            <p:cNvSpPr/>
            <p:nvPr/>
          </p:nvSpPr>
          <p:spPr>
            <a:xfrm>
              <a:off x="827584" y="4797152"/>
              <a:ext cx="4065536" cy="175432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it-IT" sz="5400" b="1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s</a:t>
              </a:r>
              <a:r>
                <a:rPr lang="it-IT" sz="54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tatistica inferenziale</a:t>
              </a:r>
              <a:endParaRPr lang="it-IT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15" name="Ovale 14"/>
            <p:cNvSpPr/>
            <p:nvPr/>
          </p:nvSpPr>
          <p:spPr bwMode="auto">
            <a:xfrm>
              <a:off x="7812360" y="2636912"/>
              <a:ext cx="720080" cy="72008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2" name="Connettore 2 21"/>
            <p:cNvCxnSpPr>
              <a:endCxn id="15" idx="3"/>
            </p:cNvCxnSpPr>
            <p:nvPr/>
          </p:nvCxnSpPr>
          <p:spPr bwMode="auto">
            <a:xfrm flipV="1">
              <a:off x="4932040" y="3251539"/>
              <a:ext cx="2985773" cy="2265694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33CCC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0617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95536" y="620688"/>
            <a:ext cx="8280921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3600" dirty="0" smtClean="0"/>
              <a:t>Quando accettare «l’incertezza della misura», e considerare le variabili «continue»?</a:t>
            </a:r>
            <a:endParaRPr lang="en-US" sz="3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67544" y="5157192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i="1" dirty="0" smtClean="0"/>
              <a:t>(nel caso </a:t>
            </a:r>
            <a:r>
              <a:rPr lang="it-IT" i="1" dirty="0" smtClean="0"/>
              <a:t>riportato, </a:t>
            </a:r>
            <a:r>
              <a:rPr lang="it-IT" i="1" dirty="0" smtClean="0"/>
              <a:t>l’incertezza è nel </a:t>
            </a:r>
            <a:r>
              <a:rPr lang="it-IT" i="1" dirty="0" err="1" smtClean="0"/>
              <a:t>range</a:t>
            </a:r>
            <a:r>
              <a:rPr lang="it-IT" i="1" dirty="0" smtClean="0"/>
              <a:t> 1.0-1.6% (campionamento a 100Hz). La strumentazione in oggetto può arrivare a campionare a 400Hz (incertezza  nel </a:t>
            </a:r>
            <a:r>
              <a:rPr lang="it-IT" i="1" dirty="0" err="1" smtClean="0"/>
              <a:t>range</a:t>
            </a:r>
            <a:r>
              <a:rPr lang="it-IT" i="1" dirty="0" smtClean="0"/>
              <a:t> 0.3-0.4%))</a:t>
            </a:r>
            <a:endParaRPr lang="en-US" i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67544" y="350100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i="1" dirty="0" smtClean="0"/>
              <a:t>(la risoluzione dello strumento di misura implica necessariamente </a:t>
            </a:r>
            <a:r>
              <a:rPr lang="it-IT" i="1" dirty="0" smtClean="0"/>
              <a:t>la «discretizzazione» della variabile misurata. Minore è la risoluzione, maggiore è l’incertezza della misura e il possibile conseguente impatto sulla distribuzione della variabile)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2403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2656"/>
            <a:ext cx="4303182" cy="302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940152" y="764704"/>
            <a:ext cx="1944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/>
              <a:t>Risoluzione originale, rappresentazione con bin </a:t>
            </a:r>
            <a:r>
              <a:rPr lang="it-IT" sz="1400" dirty="0" err="1" smtClean="0"/>
              <a:t>size</a:t>
            </a:r>
            <a:r>
              <a:rPr lang="it-IT" sz="1400" dirty="0" smtClean="0"/>
              <a:t> pari a 10</a:t>
            </a:r>
            <a:endParaRPr lang="en-US" sz="1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68960"/>
            <a:ext cx="4303182" cy="302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68960"/>
            <a:ext cx="4303182" cy="302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83568" y="6021288"/>
            <a:ext cx="1024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p=0.249</a:t>
            </a:r>
            <a:endParaRPr lang="en-US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051720" y="6021288"/>
            <a:ext cx="1024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p=0.259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508104" y="6093296"/>
            <a:ext cx="1024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p=0.007</a:t>
            </a:r>
            <a:endParaRPr lang="en-US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876256" y="6093296"/>
            <a:ext cx="1024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p=0.045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475656" y="6381328"/>
            <a:ext cx="1005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rgbClr val="0033CC"/>
                </a:solidFill>
              </a:rPr>
              <a:t>n</a:t>
            </a:r>
            <a:r>
              <a:rPr lang="it-IT" i="1" dirty="0" smtClean="0">
                <a:solidFill>
                  <a:srgbClr val="0033CC"/>
                </a:solidFill>
              </a:rPr>
              <a:t>ormali!</a:t>
            </a:r>
            <a:endParaRPr lang="en-US" i="1" dirty="0">
              <a:solidFill>
                <a:srgbClr val="0033CC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228184" y="645333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rgbClr val="0033CC"/>
                </a:solidFill>
              </a:rPr>
              <a:t>n</a:t>
            </a:r>
            <a:r>
              <a:rPr lang="it-IT" i="1" dirty="0" smtClean="0">
                <a:solidFill>
                  <a:srgbClr val="0033CC"/>
                </a:solidFill>
              </a:rPr>
              <a:t>on normali!</a:t>
            </a:r>
            <a:endParaRPr lang="en-US" i="1" dirty="0">
              <a:solidFill>
                <a:srgbClr val="0033CC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5099" y="44624"/>
            <a:ext cx="2831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/>
              <a:t>Esempio: risoluzione raddoppiata</a:t>
            </a:r>
            <a:endParaRPr lang="en-US" sz="1400" i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5220072" y="3140968"/>
            <a:ext cx="1944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/>
              <a:t>Risoluzione originale, rappresentazione con bin </a:t>
            </a:r>
            <a:r>
              <a:rPr lang="it-IT" sz="1400" dirty="0" err="1" smtClean="0"/>
              <a:t>size</a:t>
            </a:r>
            <a:r>
              <a:rPr lang="it-IT" sz="1400" dirty="0" smtClean="0"/>
              <a:t> pari a 5</a:t>
            </a:r>
            <a:endParaRPr lang="en-US" sz="14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827584" y="3140968"/>
            <a:ext cx="1944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/>
              <a:t>Risoluzione doppia, rappresentazione con bin </a:t>
            </a:r>
            <a:r>
              <a:rPr lang="it-IT" sz="1400" dirty="0" err="1" smtClean="0"/>
              <a:t>size</a:t>
            </a:r>
            <a:r>
              <a:rPr lang="it-IT" sz="1400" dirty="0" smtClean="0"/>
              <a:t> pari a 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2958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95536" y="332656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9410" indent="-359410" algn="just">
              <a:spcAft>
                <a:spcPts val="0"/>
              </a:spcAft>
              <a:tabLst>
                <a:tab pos="359410" algn="l"/>
                <a:tab pos="1079500" algn="l"/>
                <a:tab pos="1799590" algn="l"/>
                <a:tab pos="2519680" algn="l"/>
                <a:tab pos="2879090" algn="l"/>
                <a:tab pos="3239770" algn="l"/>
                <a:tab pos="3599180" algn="l"/>
                <a:tab pos="3959860" algn="l"/>
                <a:tab pos="4319270" algn="l"/>
                <a:tab pos="4679950" algn="l"/>
                <a:tab pos="5039360" algn="l"/>
                <a:tab pos="5400040" algn="l"/>
                <a:tab pos="5759450" algn="l"/>
                <a:tab pos="6119495" algn="l"/>
                <a:tab pos="6479540" algn="l"/>
                <a:tab pos="6839585" algn="l"/>
                <a:tab pos="7199630" algn="l"/>
              </a:tabLst>
            </a:pPr>
            <a:r>
              <a:rPr lang="it-IT" sz="2400" b="1" spc="-2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Criticità in ambito sperimentale</a:t>
            </a:r>
            <a:endParaRPr lang="it-IT" sz="2400" dirty="0">
              <a:latin typeface="Courier" panose="020604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359410" algn="l"/>
                <a:tab pos="685800" algn="l"/>
                <a:tab pos="1079500" algn="l"/>
                <a:tab pos="1799590" algn="l"/>
                <a:tab pos="2519680" algn="l"/>
                <a:tab pos="2879090" algn="l"/>
                <a:tab pos="3239770" algn="l"/>
                <a:tab pos="3599180" algn="l"/>
                <a:tab pos="3959860" algn="l"/>
                <a:tab pos="4319270" algn="l"/>
                <a:tab pos="4679950" algn="l"/>
                <a:tab pos="5039360" algn="l"/>
                <a:tab pos="5400040" algn="l"/>
                <a:tab pos="5759450" algn="l"/>
                <a:tab pos="6119495" algn="l"/>
                <a:tab pos="6479540" algn="l"/>
                <a:tab pos="6839585" algn="l"/>
                <a:tab pos="7199630" algn="l"/>
              </a:tabLst>
            </a:pPr>
            <a:r>
              <a:rPr lang="it-IT" sz="2400" spc="-20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2400" dirty="0">
              <a:latin typeface="Courier" panose="020604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 algn="just">
              <a:lnSpc>
                <a:spcPct val="150000"/>
              </a:lnSpc>
              <a:spcAft>
                <a:spcPts val="1200"/>
              </a:spcAft>
              <a:tabLst>
                <a:tab pos="359410" algn="l"/>
                <a:tab pos="1079500" algn="l"/>
                <a:tab pos="1799590" algn="l"/>
                <a:tab pos="2519680" algn="l"/>
                <a:tab pos="2879090" algn="l"/>
                <a:tab pos="3239770" algn="l"/>
                <a:tab pos="3599180" algn="l"/>
                <a:tab pos="3959860" algn="l"/>
                <a:tab pos="4319270" algn="l"/>
                <a:tab pos="4679950" algn="l"/>
                <a:tab pos="5039360" algn="l"/>
                <a:tab pos="5400040" algn="l"/>
                <a:tab pos="5759450" algn="l"/>
                <a:tab pos="6119495" algn="l"/>
                <a:tab pos="6479540" algn="l"/>
                <a:tab pos="6839585" algn="l"/>
                <a:tab pos="7199630" algn="l"/>
              </a:tabLst>
            </a:pPr>
            <a:r>
              <a:rPr lang="it-IT" sz="2400" i="1" spc="-2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Inappropriatezza</a:t>
            </a:r>
            <a:r>
              <a:rPr lang="it-IT" sz="2400" i="1" spc="-2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del campione</a:t>
            </a:r>
          </a:p>
          <a:p>
            <a:pPr marL="355600" indent="-355600" algn="just">
              <a:lnSpc>
                <a:spcPct val="150000"/>
              </a:lnSpc>
              <a:spcAft>
                <a:spcPts val="1200"/>
              </a:spcAft>
              <a:tabLst>
                <a:tab pos="359410" algn="l"/>
                <a:tab pos="1079500" algn="l"/>
                <a:tab pos="1799590" algn="l"/>
                <a:tab pos="2519680" algn="l"/>
                <a:tab pos="2879090" algn="l"/>
                <a:tab pos="3239770" algn="l"/>
                <a:tab pos="3599180" algn="l"/>
                <a:tab pos="3959860" algn="l"/>
                <a:tab pos="4319270" algn="l"/>
                <a:tab pos="4679950" algn="l"/>
                <a:tab pos="5039360" algn="l"/>
                <a:tab pos="5400040" algn="l"/>
                <a:tab pos="5759450" algn="l"/>
                <a:tab pos="6119495" algn="l"/>
                <a:tab pos="6479540" algn="l"/>
                <a:tab pos="6839585" algn="l"/>
                <a:tab pos="7199630" algn="l"/>
              </a:tabLst>
            </a:pPr>
            <a:r>
              <a:rPr lang="it-IT" sz="2400" i="1" spc="-2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Insufficienza delle osservazioni</a:t>
            </a:r>
          </a:p>
          <a:p>
            <a:pPr marL="355600" indent="-355600" algn="just">
              <a:lnSpc>
                <a:spcPct val="150000"/>
              </a:lnSpc>
              <a:spcAft>
                <a:spcPts val="1200"/>
              </a:spcAft>
              <a:tabLst>
                <a:tab pos="359410" algn="l"/>
                <a:tab pos="1079500" algn="l"/>
                <a:tab pos="1799590" algn="l"/>
                <a:tab pos="2519680" algn="l"/>
                <a:tab pos="2879090" algn="l"/>
                <a:tab pos="3239770" algn="l"/>
                <a:tab pos="3599180" algn="l"/>
                <a:tab pos="3959860" algn="l"/>
                <a:tab pos="4319270" algn="l"/>
                <a:tab pos="4679950" algn="l"/>
                <a:tab pos="5039360" algn="l"/>
                <a:tab pos="5400040" algn="l"/>
                <a:tab pos="5759450" algn="l"/>
                <a:tab pos="6119495" algn="l"/>
                <a:tab pos="6479540" algn="l"/>
                <a:tab pos="6839585" algn="l"/>
                <a:tab pos="7199630" algn="l"/>
              </a:tabLst>
            </a:pPr>
            <a:r>
              <a:rPr lang="it-IT" sz="2400" i="1" spc="-20" dirty="0"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sz="2400" i="1" spc="-2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on completa rispondenza ai requisiti</a:t>
            </a:r>
          </a:p>
          <a:p>
            <a:pPr marL="355600" indent="-355600" algn="just">
              <a:lnSpc>
                <a:spcPct val="150000"/>
              </a:lnSpc>
              <a:spcAft>
                <a:spcPts val="1200"/>
              </a:spcAft>
              <a:tabLst>
                <a:tab pos="359410" algn="l"/>
                <a:tab pos="1079500" algn="l"/>
                <a:tab pos="1799590" algn="l"/>
                <a:tab pos="2519680" algn="l"/>
                <a:tab pos="2879090" algn="l"/>
                <a:tab pos="3239770" algn="l"/>
                <a:tab pos="3599180" algn="l"/>
                <a:tab pos="3959860" algn="l"/>
                <a:tab pos="4319270" algn="l"/>
                <a:tab pos="4679950" algn="l"/>
                <a:tab pos="5039360" algn="l"/>
                <a:tab pos="5400040" algn="l"/>
                <a:tab pos="5759450" algn="l"/>
                <a:tab pos="6119495" algn="l"/>
                <a:tab pos="6479540" algn="l"/>
                <a:tab pos="6839585" algn="l"/>
                <a:tab pos="7199630" algn="l"/>
              </a:tabLst>
            </a:pPr>
            <a:r>
              <a:rPr lang="it-IT" sz="2400" i="1" spc="-2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Impatto di fattori confondenti</a:t>
            </a:r>
          </a:p>
          <a:p>
            <a:pPr marL="355600" indent="-355600" algn="just">
              <a:lnSpc>
                <a:spcPct val="150000"/>
              </a:lnSpc>
              <a:spcAft>
                <a:spcPts val="1200"/>
              </a:spcAft>
              <a:tabLst>
                <a:tab pos="359410" algn="l"/>
                <a:tab pos="1079500" algn="l"/>
                <a:tab pos="1799590" algn="l"/>
                <a:tab pos="2519680" algn="l"/>
                <a:tab pos="2879090" algn="l"/>
                <a:tab pos="3239770" algn="l"/>
                <a:tab pos="3599180" algn="l"/>
                <a:tab pos="3959860" algn="l"/>
                <a:tab pos="4319270" algn="l"/>
                <a:tab pos="4679950" algn="l"/>
                <a:tab pos="5039360" algn="l"/>
                <a:tab pos="5400040" algn="l"/>
                <a:tab pos="5759450" algn="l"/>
                <a:tab pos="6119495" algn="l"/>
                <a:tab pos="6479540" algn="l"/>
                <a:tab pos="6839585" algn="l"/>
                <a:tab pos="7199630" algn="l"/>
              </a:tabLst>
            </a:pPr>
            <a:r>
              <a:rPr lang="it-IT" sz="2400" i="1" spc="-2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Incompletezza/</a:t>
            </a:r>
            <a:r>
              <a:rPr lang="it-IT" sz="2400" i="1" spc="-2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inaccuratezza</a:t>
            </a:r>
            <a:r>
              <a:rPr lang="it-IT" sz="2400" i="1" spc="-2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delle conoscenze pregresse</a:t>
            </a:r>
          </a:p>
          <a:p>
            <a:pPr marL="355600" indent="-355600" algn="just">
              <a:lnSpc>
                <a:spcPct val="150000"/>
              </a:lnSpc>
              <a:spcAft>
                <a:spcPts val="1200"/>
              </a:spcAft>
              <a:tabLst>
                <a:tab pos="359410" algn="l"/>
                <a:tab pos="1079500" algn="l"/>
                <a:tab pos="1799590" algn="l"/>
                <a:tab pos="2519680" algn="l"/>
                <a:tab pos="2879090" algn="l"/>
                <a:tab pos="3239770" algn="l"/>
                <a:tab pos="3599180" algn="l"/>
                <a:tab pos="3959860" algn="l"/>
                <a:tab pos="4319270" algn="l"/>
                <a:tab pos="4679950" algn="l"/>
                <a:tab pos="5039360" algn="l"/>
                <a:tab pos="5400040" algn="l"/>
                <a:tab pos="5759450" algn="l"/>
                <a:tab pos="6119495" algn="l"/>
                <a:tab pos="6479540" algn="l"/>
                <a:tab pos="6839585" algn="l"/>
                <a:tab pos="7199630" algn="l"/>
              </a:tabLst>
            </a:pPr>
            <a:r>
              <a:rPr lang="it-IT" sz="2400" i="1" spc="-2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Analisi statistica ed interpretazione clinica</a:t>
            </a:r>
          </a:p>
          <a:p>
            <a:pPr marL="355600" indent="-355600" algn="just">
              <a:lnSpc>
                <a:spcPct val="150000"/>
              </a:lnSpc>
              <a:spcAft>
                <a:spcPts val="1200"/>
              </a:spcAft>
              <a:tabLst>
                <a:tab pos="359410" algn="l"/>
                <a:tab pos="1079500" algn="l"/>
                <a:tab pos="1799590" algn="l"/>
                <a:tab pos="2519680" algn="l"/>
                <a:tab pos="2879090" algn="l"/>
                <a:tab pos="3239770" algn="l"/>
                <a:tab pos="3599180" algn="l"/>
                <a:tab pos="3959860" algn="l"/>
                <a:tab pos="4319270" algn="l"/>
                <a:tab pos="4679950" algn="l"/>
                <a:tab pos="5039360" algn="l"/>
                <a:tab pos="5400040" algn="l"/>
                <a:tab pos="5759450" algn="l"/>
                <a:tab pos="6119495" algn="l"/>
                <a:tab pos="6479540" algn="l"/>
                <a:tab pos="6839585" algn="l"/>
                <a:tab pos="7199630" algn="l"/>
              </a:tabLst>
            </a:pPr>
            <a:r>
              <a:rPr lang="it-IT" sz="2400" i="1" spc="-2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it-IT" sz="2400" spc="-2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2958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3673475" cy="410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4198937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866457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97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7504" y="3717032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9410" indent="-359410" algn="l">
              <a:spcAft>
                <a:spcPts val="0"/>
              </a:spcAft>
              <a:tabLst>
                <a:tab pos="359410" algn="l"/>
                <a:tab pos="1079500" algn="l"/>
                <a:tab pos="1799590" algn="l"/>
                <a:tab pos="2519680" algn="l"/>
                <a:tab pos="2879090" algn="l"/>
                <a:tab pos="3239770" algn="l"/>
                <a:tab pos="3599180" algn="l"/>
                <a:tab pos="3959860" algn="l"/>
                <a:tab pos="4319270" algn="l"/>
                <a:tab pos="4679950" algn="l"/>
                <a:tab pos="5039360" algn="l"/>
                <a:tab pos="5400040" algn="l"/>
                <a:tab pos="5759450" algn="l"/>
                <a:tab pos="6119495" algn="l"/>
                <a:tab pos="6479540" algn="l"/>
                <a:tab pos="6839585" algn="l"/>
                <a:tab pos="7199630" algn="l"/>
              </a:tabLst>
            </a:pPr>
            <a:r>
              <a:rPr lang="it-IT" sz="2000" b="1" spc="-20" dirty="0">
                <a:ea typeface="Times New Roman" panose="02020603050405020304" pitchFamily="18" charset="0"/>
                <a:cs typeface="Times New Roman" panose="02020603050405020304" pitchFamily="18" charset="0"/>
              </a:rPr>
              <a:t>CONFRONTO FRA </a:t>
            </a:r>
            <a:r>
              <a:rPr lang="it-IT" sz="2000" b="1" spc="-2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2 GRUPPI CON PATOLOGIA (T1, T2)</a:t>
            </a:r>
            <a:endParaRPr lang="it-IT" sz="2000" dirty="0">
              <a:latin typeface="Courier" panose="020604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  <a:tabLst>
                <a:tab pos="359410" algn="l"/>
                <a:tab pos="685800" algn="l"/>
                <a:tab pos="1079500" algn="l"/>
                <a:tab pos="1799590" algn="l"/>
                <a:tab pos="2519680" algn="l"/>
                <a:tab pos="2879090" algn="l"/>
                <a:tab pos="3239770" algn="l"/>
                <a:tab pos="3599180" algn="l"/>
                <a:tab pos="3959860" algn="l"/>
                <a:tab pos="4319270" algn="l"/>
                <a:tab pos="4679950" algn="l"/>
                <a:tab pos="5039360" algn="l"/>
                <a:tab pos="5400040" algn="l"/>
                <a:tab pos="5759450" algn="l"/>
                <a:tab pos="6119495" algn="l"/>
                <a:tab pos="6479540" algn="l"/>
                <a:tab pos="6839585" algn="l"/>
                <a:tab pos="7199630" algn="l"/>
              </a:tabLst>
            </a:pPr>
            <a:r>
              <a:rPr lang="it-IT" sz="2000" spc="-20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2000" dirty="0">
              <a:latin typeface="Courier" panose="020604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 algn="l">
              <a:spcAft>
                <a:spcPts val="1200"/>
              </a:spcAft>
              <a:tabLst>
                <a:tab pos="359410" algn="l"/>
                <a:tab pos="1079500" algn="l"/>
                <a:tab pos="1799590" algn="l"/>
                <a:tab pos="2519680" algn="l"/>
                <a:tab pos="2879090" algn="l"/>
                <a:tab pos="3239770" algn="l"/>
                <a:tab pos="3599180" algn="l"/>
                <a:tab pos="3959860" algn="l"/>
                <a:tab pos="4319270" algn="l"/>
                <a:tab pos="4679950" algn="l"/>
                <a:tab pos="5039360" algn="l"/>
                <a:tab pos="5400040" algn="l"/>
                <a:tab pos="5759450" algn="l"/>
                <a:tab pos="6119495" algn="l"/>
                <a:tab pos="6479540" algn="l"/>
                <a:tab pos="6839585" algn="l"/>
                <a:tab pos="7199630" algn="l"/>
              </a:tabLst>
            </a:pPr>
            <a:r>
              <a:rPr lang="it-IT" sz="2000" i="1" u="sng" spc="-2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it-IT" sz="2000" i="1" u="sng" spc="-2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Outcome</a:t>
            </a:r>
            <a:r>
              <a:rPr lang="it-IT" sz="2000" i="1" u="sng" spc="-2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it-IT" sz="2000" u="sng" spc="-2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primario</a:t>
            </a:r>
            <a:r>
              <a:rPr lang="it-IT" sz="2000" spc="-2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: tempo di contatto	 (TC)</a:t>
            </a:r>
          </a:p>
        </p:txBody>
      </p:sp>
      <p:sp>
        <p:nvSpPr>
          <p:cNvPr id="6" name="Rettangolo 5"/>
          <p:cNvSpPr/>
          <p:nvPr/>
        </p:nvSpPr>
        <p:spPr>
          <a:xfrm>
            <a:off x="179512" y="4941168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  <a:tabLst>
                <a:tab pos="359410" algn="l"/>
                <a:tab pos="1079500" algn="l"/>
                <a:tab pos="1799590" algn="l"/>
                <a:tab pos="2519680" algn="l"/>
                <a:tab pos="2879090" algn="l"/>
                <a:tab pos="3239770" algn="l"/>
                <a:tab pos="3599180" algn="l"/>
                <a:tab pos="3959860" algn="l"/>
                <a:tab pos="4319270" algn="l"/>
                <a:tab pos="4679950" algn="l"/>
                <a:tab pos="5039360" algn="l"/>
                <a:tab pos="5400040" algn="l"/>
                <a:tab pos="5759450" algn="l"/>
                <a:tab pos="6119495" algn="l"/>
                <a:tab pos="6479540" algn="l"/>
                <a:tab pos="6839585" algn="l"/>
                <a:tab pos="7199630" algn="l"/>
              </a:tabLst>
            </a:pPr>
            <a:r>
              <a:rPr lang="it-IT" sz="2000" b="1" spc="-2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Ipotesi su </a:t>
            </a:r>
            <a:r>
              <a:rPr lang="it-IT" sz="2000" b="1" spc="-20" dirty="0" err="1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outcome</a:t>
            </a:r>
            <a:r>
              <a:rPr lang="it-IT" sz="2000" b="1" spc="-2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primario (test di differenza):</a:t>
            </a:r>
          </a:p>
          <a:p>
            <a:pPr marL="355600" algn="l">
              <a:spcAft>
                <a:spcPts val="1200"/>
              </a:spcAft>
              <a:tabLst>
                <a:tab pos="359410" algn="l"/>
                <a:tab pos="1079500" algn="l"/>
                <a:tab pos="1799590" algn="l"/>
                <a:tab pos="2519680" algn="l"/>
                <a:tab pos="2879090" algn="l"/>
                <a:tab pos="3239770" algn="l"/>
                <a:tab pos="3599180" algn="l"/>
                <a:tab pos="3959860" algn="l"/>
                <a:tab pos="4319270" algn="l"/>
                <a:tab pos="4679950" algn="l"/>
                <a:tab pos="5039360" algn="l"/>
                <a:tab pos="5400040" algn="l"/>
                <a:tab pos="5759450" algn="l"/>
                <a:tab pos="6119495" algn="l"/>
                <a:tab pos="6479540" algn="l"/>
                <a:tab pos="6839585" algn="l"/>
                <a:tab pos="7199630" algn="l"/>
              </a:tabLst>
            </a:pPr>
            <a:r>
              <a:rPr lang="it-IT" sz="2000" spc="-2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Il tempo di contatto in T1 è significativamente diverso dal tempo di contatto in T2</a:t>
            </a:r>
          </a:p>
          <a:p>
            <a:pPr marL="355600" algn="l">
              <a:spcAft>
                <a:spcPts val="1200"/>
              </a:spcAft>
              <a:tabLst>
                <a:tab pos="359410" algn="l"/>
                <a:tab pos="1079500" algn="l"/>
                <a:tab pos="1799590" algn="l"/>
                <a:tab pos="2519680" algn="l"/>
                <a:tab pos="2879090" algn="l"/>
                <a:tab pos="3239770" algn="l"/>
                <a:tab pos="3599180" algn="l"/>
                <a:tab pos="3959860" algn="l"/>
                <a:tab pos="4319270" algn="l"/>
                <a:tab pos="4679950" algn="l"/>
                <a:tab pos="5039360" algn="l"/>
                <a:tab pos="5400040" algn="l"/>
                <a:tab pos="5759450" algn="l"/>
                <a:tab pos="6119495" algn="l"/>
                <a:tab pos="6479540" algn="l"/>
                <a:tab pos="6839585" algn="l"/>
                <a:tab pos="7199630" algn="l"/>
              </a:tabLst>
            </a:pPr>
            <a:r>
              <a:rPr lang="it-IT" sz="2000" i="1" spc="-2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Differenza ritenuta clinicamente rilevante: ???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4678363" cy="332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42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2195736" y="404664"/>
            <a:ext cx="1951503" cy="1521316"/>
            <a:chOff x="2703513" y="392113"/>
            <a:chExt cx="3227749" cy="2585018"/>
          </a:xfrm>
        </p:grpSpPr>
        <p:sp>
          <p:nvSpPr>
            <p:cNvPr id="6284" name="Rectangle 7"/>
            <p:cNvSpPr>
              <a:spLocks noChangeArrowheads="1"/>
            </p:cNvSpPr>
            <p:nvPr/>
          </p:nvSpPr>
          <p:spPr bwMode="auto">
            <a:xfrm>
              <a:off x="3733800" y="1778001"/>
              <a:ext cx="209550" cy="1004888"/>
            </a:xfrm>
            <a:prstGeom prst="rect">
              <a:avLst/>
            </a:prstGeom>
            <a:solidFill>
              <a:srgbClr val="FF0000"/>
            </a:solidFill>
            <a:ln w="4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85" name="Line 8"/>
            <p:cNvSpPr>
              <a:spLocks noChangeShapeType="1"/>
            </p:cNvSpPr>
            <p:nvPr/>
          </p:nvSpPr>
          <p:spPr bwMode="auto">
            <a:xfrm>
              <a:off x="3735388" y="1779588"/>
              <a:ext cx="206375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86" name="Line 9"/>
            <p:cNvSpPr>
              <a:spLocks noChangeShapeType="1"/>
            </p:cNvSpPr>
            <p:nvPr/>
          </p:nvSpPr>
          <p:spPr bwMode="auto">
            <a:xfrm>
              <a:off x="3735388" y="1819276"/>
              <a:ext cx="206375" cy="2079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87" name="Line 10"/>
            <p:cNvSpPr>
              <a:spLocks noChangeShapeType="1"/>
            </p:cNvSpPr>
            <p:nvPr/>
          </p:nvSpPr>
          <p:spPr bwMode="auto">
            <a:xfrm>
              <a:off x="3735388" y="1860551"/>
              <a:ext cx="206375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88" name="Line 11"/>
            <p:cNvSpPr>
              <a:spLocks noChangeShapeType="1"/>
            </p:cNvSpPr>
            <p:nvPr/>
          </p:nvSpPr>
          <p:spPr bwMode="auto">
            <a:xfrm>
              <a:off x="3735388" y="1900238"/>
              <a:ext cx="206375" cy="2079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89" name="Line 12"/>
            <p:cNvSpPr>
              <a:spLocks noChangeShapeType="1"/>
            </p:cNvSpPr>
            <p:nvPr/>
          </p:nvSpPr>
          <p:spPr bwMode="auto">
            <a:xfrm>
              <a:off x="3735388" y="1941513"/>
              <a:ext cx="206375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90" name="Line 13"/>
            <p:cNvSpPr>
              <a:spLocks noChangeShapeType="1"/>
            </p:cNvSpPr>
            <p:nvPr/>
          </p:nvSpPr>
          <p:spPr bwMode="auto">
            <a:xfrm>
              <a:off x="3735388" y="1982788"/>
              <a:ext cx="206375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91" name="Line 14"/>
            <p:cNvSpPr>
              <a:spLocks noChangeShapeType="1"/>
            </p:cNvSpPr>
            <p:nvPr/>
          </p:nvSpPr>
          <p:spPr bwMode="auto">
            <a:xfrm>
              <a:off x="3735388" y="2022476"/>
              <a:ext cx="206375" cy="2079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92" name="Line 15"/>
            <p:cNvSpPr>
              <a:spLocks noChangeShapeType="1"/>
            </p:cNvSpPr>
            <p:nvPr/>
          </p:nvSpPr>
          <p:spPr bwMode="auto">
            <a:xfrm>
              <a:off x="3735388" y="2063751"/>
              <a:ext cx="206375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93" name="Line 16"/>
            <p:cNvSpPr>
              <a:spLocks noChangeShapeType="1"/>
            </p:cNvSpPr>
            <p:nvPr/>
          </p:nvSpPr>
          <p:spPr bwMode="auto">
            <a:xfrm>
              <a:off x="3735388" y="2103438"/>
              <a:ext cx="206375" cy="2079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94" name="Line 17"/>
            <p:cNvSpPr>
              <a:spLocks noChangeShapeType="1"/>
            </p:cNvSpPr>
            <p:nvPr/>
          </p:nvSpPr>
          <p:spPr bwMode="auto">
            <a:xfrm>
              <a:off x="3735388" y="2144713"/>
              <a:ext cx="206375" cy="2079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95" name="Line 18"/>
            <p:cNvSpPr>
              <a:spLocks noChangeShapeType="1"/>
            </p:cNvSpPr>
            <p:nvPr/>
          </p:nvSpPr>
          <p:spPr bwMode="auto">
            <a:xfrm>
              <a:off x="3735388" y="2185988"/>
              <a:ext cx="206375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96" name="Line 19"/>
            <p:cNvSpPr>
              <a:spLocks noChangeShapeType="1"/>
            </p:cNvSpPr>
            <p:nvPr/>
          </p:nvSpPr>
          <p:spPr bwMode="auto">
            <a:xfrm>
              <a:off x="3735388" y="2225676"/>
              <a:ext cx="206375" cy="2079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97" name="Line 20"/>
            <p:cNvSpPr>
              <a:spLocks noChangeShapeType="1"/>
            </p:cNvSpPr>
            <p:nvPr/>
          </p:nvSpPr>
          <p:spPr bwMode="auto">
            <a:xfrm>
              <a:off x="3735388" y="2266951"/>
              <a:ext cx="206375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98" name="Line 21"/>
            <p:cNvSpPr>
              <a:spLocks noChangeShapeType="1"/>
            </p:cNvSpPr>
            <p:nvPr/>
          </p:nvSpPr>
          <p:spPr bwMode="auto">
            <a:xfrm>
              <a:off x="3735388" y="2308226"/>
              <a:ext cx="206375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99" name="Line 22"/>
            <p:cNvSpPr>
              <a:spLocks noChangeShapeType="1"/>
            </p:cNvSpPr>
            <p:nvPr/>
          </p:nvSpPr>
          <p:spPr bwMode="auto">
            <a:xfrm>
              <a:off x="3735388" y="2347913"/>
              <a:ext cx="206375" cy="2079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00" name="Line 23"/>
            <p:cNvSpPr>
              <a:spLocks noChangeShapeType="1"/>
            </p:cNvSpPr>
            <p:nvPr/>
          </p:nvSpPr>
          <p:spPr bwMode="auto">
            <a:xfrm>
              <a:off x="3735388" y="2389188"/>
              <a:ext cx="206375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01" name="Line 24"/>
            <p:cNvSpPr>
              <a:spLocks noChangeShapeType="1"/>
            </p:cNvSpPr>
            <p:nvPr/>
          </p:nvSpPr>
          <p:spPr bwMode="auto">
            <a:xfrm>
              <a:off x="3735388" y="2428876"/>
              <a:ext cx="206375" cy="2079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02" name="Line 25"/>
            <p:cNvSpPr>
              <a:spLocks noChangeShapeType="1"/>
            </p:cNvSpPr>
            <p:nvPr/>
          </p:nvSpPr>
          <p:spPr bwMode="auto">
            <a:xfrm>
              <a:off x="3735388" y="2470151"/>
              <a:ext cx="206375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03" name="Line 26"/>
            <p:cNvSpPr>
              <a:spLocks noChangeShapeType="1"/>
            </p:cNvSpPr>
            <p:nvPr/>
          </p:nvSpPr>
          <p:spPr bwMode="auto">
            <a:xfrm>
              <a:off x="3735388" y="2511426"/>
              <a:ext cx="206375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04" name="Line 27"/>
            <p:cNvSpPr>
              <a:spLocks noChangeShapeType="1"/>
            </p:cNvSpPr>
            <p:nvPr/>
          </p:nvSpPr>
          <p:spPr bwMode="auto">
            <a:xfrm>
              <a:off x="3735388" y="2551113"/>
              <a:ext cx="206375" cy="2079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05" name="Line 28"/>
            <p:cNvSpPr>
              <a:spLocks noChangeShapeType="1"/>
            </p:cNvSpPr>
            <p:nvPr/>
          </p:nvSpPr>
          <p:spPr bwMode="auto">
            <a:xfrm>
              <a:off x="3735388" y="2592388"/>
              <a:ext cx="188913" cy="18891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06" name="Line 29"/>
            <p:cNvSpPr>
              <a:spLocks noChangeShapeType="1"/>
            </p:cNvSpPr>
            <p:nvPr/>
          </p:nvSpPr>
          <p:spPr bwMode="auto">
            <a:xfrm>
              <a:off x="3735388" y="2632076"/>
              <a:ext cx="147638" cy="14922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07" name="Line 30"/>
            <p:cNvSpPr>
              <a:spLocks noChangeShapeType="1"/>
            </p:cNvSpPr>
            <p:nvPr/>
          </p:nvSpPr>
          <p:spPr bwMode="auto">
            <a:xfrm>
              <a:off x="3735388" y="2673351"/>
              <a:ext cx="107950" cy="107950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08" name="Line 31"/>
            <p:cNvSpPr>
              <a:spLocks noChangeShapeType="1"/>
            </p:cNvSpPr>
            <p:nvPr/>
          </p:nvSpPr>
          <p:spPr bwMode="auto">
            <a:xfrm>
              <a:off x="3735388" y="2714626"/>
              <a:ext cx="66675" cy="666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09" name="Line 32"/>
            <p:cNvSpPr>
              <a:spLocks noChangeShapeType="1"/>
            </p:cNvSpPr>
            <p:nvPr/>
          </p:nvSpPr>
          <p:spPr bwMode="auto">
            <a:xfrm>
              <a:off x="3735388" y="2754313"/>
              <a:ext cx="26988" cy="26988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10" name="Line 33"/>
            <p:cNvSpPr>
              <a:spLocks noChangeShapeType="1"/>
            </p:cNvSpPr>
            <p:nvPr/>
          </p:nvSpPr>
          <p:spPr bwMode="auto">
            <a:xfrm>
              <a:off x="3735388" y="1779588"/>
              <a:ext cx="206375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11" name="Line 34"/>
            <p:cNvSpPr>
              <a:spLocks noChangeShapeType="1"/>
            </p:cNvSpPr>
            <p:nvPr/>
          </p:nvSpPr>
          <p:spPr bwMode="auto">
            <a:xfrm>
              <a:off x="3775075" y="1779588"/>
              <a:ext cx="166688" cy="165100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12" name="Line 35"/>
            <p:cNvSpPr>
              <a:spLocks noChangeShapeType="1"/>
            </p:cNvSpPr>
            <p:nvPr/>
          </p:nvSpPr>
          <p:spPr bwMode="auto">
            <a:xfrm>
              <a:off x="3816350" y="1779588"/>
              <a:ext cx="125413" cy="12541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13" name="Line 36"/>
            <p:cNvSpPr>
              <a:spLocks noChangeShapeType="1"/>
            </p:cNvSpPr>
            <p:nvPr/>
          </p:nvSpPr>
          <p:spPr bwMode="auto">
            <a:xfrm>
              <a:off x="3857625" y="1779588"/>
              <a:ext cx="84138" cy="84138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14" name="Line 37"/>
            <p:cNvSpPr>
              <a:spLocks noChangeShapeType="1"/>
            </p:cNvSpPr>
            <p:nvPr/>
          </p:nvSpPr>
          <p:spPr bwMode="auto">
            <a:xfrm>
              <a:off x="3897313" y="1779588"/>
              <a:ext cx="44450" cy="44450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15" name="Line 38"/>
            <p:cNvSpPr>
              <a:spLocks noChangeShapeType="1"/>
            </p:cNvSpPr>
            <p:nvPr/>
          </p:nvSpPr>
          <p:spPr bwMode="auto">
            <a:xfrm>
              <a:off x="3938588" y="1779588"/>
              <a:ext cx="3175" cy="31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16" name="Rectangle 39"/>
            <p:cNvSpPr>
              <a:spLocks noChangeArrowheads="1"/>
            </p:cNvSpPr>
            <p:nvPr/>
          </p:nvSpPr>
          <p:spPr bwMode="auto">
            <a:xfrm>
              <a:off x="3733800" y="1778001"/>
              <a:ext cx="209550" cy="1004888"/>
            </a:xfrm>
            <a:prstGeom prst="rect">
              <a:avLst/>
            </a:prstGeom>
            <a:solidFill>
              <a:schemeClr val="tx1"/>
            </a:solidFill>
            <a:ln w="4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17" name="Rectangle 40"/>
            <p:cNvSpPr>
              <a:spLocks noChangeArrowheads="1"/>
            </p:cNvSpPr>
            <p:nvPr/>
          </p:nvSpPr>
          <p:spPr bwMode="auto">
            <a:xfrm>
              <a:off x="4572000" y="773113"/>
              <a:ext cx="209550" cy="2009775"/>
            </a:xfrm>
            <a:prstGeom prst="rect">
              <a:avLst/>
            </a:prstGeom>
            <a:solidFill>
              <a:srgbClr val="FF0000"/>
            </a:solidFill>
            <a:ln w="4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18" name="Line 41"/>
            <p:cNvSpPr>
              <a:spLocks noChangeShapeType="1"/>
            </p:cNvSpPr>
            <p:nvPr/>
          </p:nvSpPr>
          <p:spPr bwMode="auto">
            <a:xfrm>
              <a:off x="4573588" y="773113"/>
              <a:ext cx="206375" cy="2079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19" name="Line 42"/>
            <p:cNvSpPr>
              <a:spLocks noChangeShapeType="1"/>
            </p:cNvSpPr>
            <p:nvPr/>
          </p:nvSpPr>
          <p:spPr bwMode="auto">
            <a:xfrm>
              <a:off x="4573588" y="814388"/>
              <a:ext cx="206375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20" name="Line 43"/>
            <p:cNvSpPr>
              <a:spLocks noChangeShapeType="1"/>
            </p:cNvSpPr>
            <p:nvPr/>
          </p:nvSpPr>
          <p:spPr bwMode="auto">
            <a:xfrm>
              <a:off x="4573588" y="855663"/>
              <a:ext cx="206375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21" name="Line 44"/>
            <p:cNvSpPr>
              <a:spLocks noChangeShapeType="1"/>
            </p:cNvSpPr>
            <p:nvPr/>
          </p:nvSpPr>
          <p:spPr bwMode="auto">
            <a:xfrm>
              <a:off x="4573588" y="895351"/>
              <a:ext cx="206375" cy="2079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22" name="Line 45"/>
            <p:cNvSpPr>
              <a:spLocks noChangeShapeType="1"/>
            </p:cNvSpPr>
            <p:nvPr/>
          </p:nvSpPr>
          <p:spPr bwMode="auto">
            <a:xfrm>
              <a:off x="4573588" y="936626"/>
              <a:ext cx="206375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23" name="Line 46"/>
            <p:cNvSpPr>
              <a:spLocks noChangeShapeType="1"/>
            </p:cNvSpPr>
            <p:nvPr/>
          </p:nvSpPr>
          <p:spPr bwMode="auto">
            <a:xfrm>
              <a:off x="4573588" y="976313"/>
              <a:ext cx="206375" cy="2079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24" name="Line 47"/>
            <p:cNvSpPr>
              <a:spLocks noChangeShapeType="1"/>
            </p:cNvSpPr>
            <p:nvPr/>
          </p:nvSpPr>
          <p:spPr bwMode="auto">
            <a:xfrm>
              <a:off x="4573588" y="1017588"/>
              <a:ext cx="206375" cy="2079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25" name="Line 48"/>
            <p:cNvSpPr>
              <a:spLocks noChangeShapeType="1"/>
            </p:cNvSpPr>
            <p:nvPr/>
          </p:nvSpPr>
          <p:spPr bwMode="auto">
            <a:xfrm>
              <a:off x="4573588" y="1058863"/>
              <a:ext cx="206375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26" name="Line 49"/>
            <p:cNvSpPr>
              <a:spLocks noChangeShapeType="1"/>
            </p:cNvSpPr>
            <p:nvPr/>
          </p:nvSpPr>
          <p:spPr bwMode="auto">
            <a:xfrm>
              <a:off x="4573588" y="1098551"/>
              <a:ext cx="206375" cy="2079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27" name="Line 50"/>
            <p:cNvSpPr>
              <a:spLocks noChangeShapeType="1"/>
            </p:cNvSpPr>
            <p:nvPr/>
          </p:nvSpPr>
          <p:spPr bwMode="auto">
            <a:xfrm>
              <a:off x="4573588" y="1139826"/>
              <a:ext cx="206375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28" name="Line 51"/>
            <p:cNvSpPr>
              <a:spLocks noChangeShapeType="1"/>
            </p:cNvSpPr>
            <p:nvPr/>
          </p:nvSpPr>
          <p:spPr bwMode="auto">
            <a:xfrm>
              <a:off x="4573588" y="1181101"/>
              <a:ext cx="206375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29" name="Line 52"/>
            <p:cNvSpPr>
              <a:spLocks noChangeShapeType="1"/>
            </p:cNvSpPr>
            <p:nvPr/>
          </p:nvSpPr>
          <p:spPr bwMode="auto">
            <a:xfrm>
              <a:off x="4573588" y="1220788"/>
              <a:ext cx="206375" cy="2079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30" name="Line 53"/>
            <p:cNvSpPr>
              <a:spLocks noChangeShapeType="1"/>
            </p:cNvSpPr>
            <p:nvPr/>
          </p:nvSpPr>
          <p:spPr bwMode="auto">
            <a:xfrm>
              <a:off x="4573588" y="1262063"/>
              <a:ext cx="206375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31" name="Line 54"/>
            <p:cNvSpPr>
              <a:spLocks noChangeShapeType="1"/>
            </p:cNvSpPr>
            <p:nvPr/>
          </p:nvSpPr>
          <p:spPr bwMode="auto">
            <a:xfrm>
              <a:off x="4573588" y="1301751"/>
              <a:ext cx="206375" cy="2079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32" name="Line 55"/>
            <p:cNvSpPr>
              <a:spLocks noChangeShapeType="1"/>
            </p:cNvSpPr>
            <p:nvPr/>
          </p:nvSpPr>
          <p:spPr bwMode="auto">
            <a:xfrm>
              <a:off x="4573588" y="1343026"/>
              <a:ext cx="206375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33" name="Line 56"/>
            <p:cNvSpPr>
              <a:spLocks noChangeShapeType="1"/>
            </p:cNvSpPr>
            <p:nvPr/>
          </p:nvSpPr>
          <p:spPr bwMode="auto">
            <a:xfrm>
              <a:off x="4573588" y="1384301"/>
              <a:ext cx="206375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34" name="Line 57"/>
            <p:cNvSpPr>
              <a:spLocks noChangeShapeType="1"/>
            </p:cNvSpPr>
            <p:nvPr/>
          </p:nvSpPr>
          <p:spPr bwMode="auto">
            <a:xfrm>
              <a:off x="4573588" y="1423988"/>
              <a:ext cx="206375" cy="2079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35" name="Line 58"/>
            <p:cNvSpPr>
              <a:spLocks noChangeShapeType="1"/>
            </p:cNvSpPr>
            <p:nvPr/>
          </p:nvSpPr>
          <p:spPr bwMode="auto">
            <a:xfrm>
              <a:off x="4573588" y="1465263"/>
              <a:ext cx="206375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36" name="Line 59"/>
            <p:cNvSpPr>
              <a:spLocks noChangeShapeType="1"/>
            </p:cNvSpPr>
            <p:nvPr/>
          </p:nvSpPr>
          <p:spPr bwMode="auto">
            <a:xfrm>
              <a:off x="4573588" y="1504951"/>
              <a:ext cx="206375" cy="2079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37" name="Line 60"/>
            <p:cNvSpPr>
              <a:spLocks noChangeShapeType="1"/>
            </p:cNvSpPr>
            <p:nvPr/>
          </p:nvSpPr>
          <p:spPr bwMode="auto">
            <a:xfrm>
              <a:off x="4573588" y="1546226"/>
              <a:ext cx="206375" cy="2079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38" name="Line 61"/>
            <p:cNvSpPr>
              <a:spLocks noChangeShapeType="1"/>
            </p:cNvSpPr>
            <p:nvPr/>
          </p:nvSpPr>
          <p:spPr bwMode="auto">
            <a:xfrm>
              <a:off x="4573588" y="1587501"/>
              <a:ext cx="206375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39" name="Line 62"/>
            <p:cNvSpPr>
              <a:spLocks noChangeShapeType="1"/>
            </p:cNvSpPr>
            <p:nvPr/>
          </p:nvSpPr>
          <p:spPr bwMode="auto">
            <a:xfrm>
              <a:off x="4573588" y="1627188"/>
              <a:ext cx="206375" cy="2079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40" name="Line 63"/>
            <p:cNvSpPr>
              <a:spLocks noChangeShapeType="1"/>
            </p:cNvSpPr>
            <p:nvPr/>
          </p:nvSpPr>
          <p:spPr bwMode="auto">
            <a:xfrm>
              <a:off x="4573588" y="1668463"/>
              <a:ext cx="206375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41" name="Line 64"/>
            <p:cNvSpPr>
              <a:spLocks noChangeShapeType="1"/>
            </p:cNvSpPr>
            <p:nvPr/>
          </p:nvSpPr>
          <p:spPr bwMode="auto">
            <a:xfrm>
              <a:off x="4573588" y="1709738"/>
              <a:ext cx="206375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42" name="Line 65"/>
            <p:cNvSpPr>
              <a:spLocks noChangeShapeType="1"/>
            </p:cNvSpPr>
            <p:nvPr/>
          </p:nvSpPr>
          <p:spPr bwMode="auto">
            <a:xfrm>
              <a:off x="4573588" y="1749426"/>
              <a:ext cx="206375" cy="2079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43" name="Line 66"/>
            <p:cNvSpPr>
              <a:spLocks noChangeShapeType="1"/>
            </p:cNvSpPr>
            <p:nvPr/>
          </p:nvSpPr>
          <p:spPr bwMode="auto">
            <a:xfrm>
              <a:off x="4573588" y="1790701"/>
              <a:ext cx="206375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44" name="Line 67"/>
            <p:cNvSpPr>
              <a:spLocks noChangeShapeType="1"/>
            </p:cNvSpPr>
            <p:nvPr/>
          </p:nvSpPr>
          <p:spPr bwMode="auto">
            <a:xfrm>
              <a:off x="4573588" y="1830388"/>
              <a:ext cx="206375" cy="2079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45" name="Line 68"/>
            <p:cNvSpPr>
              <a:spLocks noChangeShapeType="1"/>
            </p:cNvSpPr>
            <p:nvPr/>
          </p:nvSpPr>
          <p:spPr bwMode="auto">
            <a:xfrm>
              <a:off x="4573588" y="1871663"/>
              <a:ext cx="206375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46" name="Line 69"/>
            <p:cNvSpPr>
              <a:spLocks noChangeShapeType="1"/>
            </p:cNvSpPr>
            <p:nvPr/>
          </p:nvSpPr>
          <p:spPr bwMode="auto">
            <a:xfrm>
              <a:off x="4573588" y="1912938"/>
              <a:ext cx="206375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47" name="Line 70"/>
            <p:cNvSpPr>
              <a:spLocks noChangeShapeType="1"/>
            </p:cNvSpPr>
            <p:nvPr/>
          </p:nvSpPr>
          <p:spPr bwMode="auto">
            <a:xfrm>
              <a:off x="4573588" y="1952626"/>
              <a:ext cx="206375" cy="2079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48" name="Line 71"/>
            <p:cNvSpPr>
              <a:spLocks noChangeShapeType="1"/>
            </p:cNvSpPr>
            <p:nvPr/>
          </p:nvSpPr>
          <p:spPr bwMode="auto">
            <a:xfrm>
              <a:off x="4573588" y="1993901"/>
              <a:ext cx="206375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49" name="Line 72"/>
            <p:cNvSpPr>
              <a:spLocks noChangeShapeType="1"/>
            </p:cNvSpPr>
            <p:nvPr/>
          </p:nvSpPr>
          <p:spPr bwMode="auto">
            <a:xfrm>
              <a:off x="4573588" y="2033588"/>
              <a:ext cx="206375" cy="2079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50" name="Line 73"/>
            <p:cNvSpPr>
              <a:spLocks noChangeShapeType="1"/>
            </p:cNvSpPr>
            <p:nvPr/>
          </p:nvSpPr>
          <p:spPr bwMode="auto">
            <a:xfrm>
              <a:off x="4573588" y="2074863"/>
              <a:ext cx="206375" cy="2079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51" name="Line 74"/>
            <p:cNvSpPr>
              <a:spLocks noChangeShapeType="1"/>
            </p:cNvSpPr>
            <p:nvPr/>
          </p:nvSpPr>
          <p:spPr bwMode="auto">
            <a:xfrm>
              <a:off x="4573588" y="2116138"/>
              <a:ext cx="206375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52" name="Line 75"/>
            <p:cNvSpPr>
              <a:spLocks noChangeShapeType="1"/>
            </p:cNvSpPr>
            <p:nvPr/>
          </p:nvSpPr>
          <p:spPr bwMode="auto">
            <a:xfrm>
              <a:off x="4573588" y="2155826"/>
              <a:ext cx="206375" cy="2079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53" name="Line 76"/>
            <p:cNvSpPr>
              <a:spLocks noChangeShapeType="1"/>
            </p:cNvSpPr>
            <p:nvPr/>
          </p:nvSpPr>
          <p:spPr bwMode="auto">
            <a:xfrm>
              <a:off x="4573588" y="2197101"/>
              <a:ext cx="206375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54" name="Line 77"/>
            <p:cNvSpPr>
              <a:spLocks noChangeShapeType="1"/>
            </p:cNvSpPr>
            <p:nvPr/>
          </p:nvSpPr>
          <p:spPr bwMode="auto">
            <a:xfrm>
              <a:off x="4573588" y="2236788"/>
              <a:ext cx="206375" cy="2079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55" name="Line 78"/>
            <p:cNvSpPr>
              <a:spLocks noChangeShapeType="1"/>
            </p:cNvSpPr>
            <p:nvPr/>
          </p:nvSpPr>
          <p:spPr bwMode="auto">
            <a:xfrm>
              <a:off x="4573588" y="2278063"/>
              <a:ext cx="206375" cy="2079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56" name="Line 79"/>
            <p:cNvSpPr>
              <a:spLocks noChangeShapeType="1"/>
            </p:cNvSpPr>
            <p:nvPr/>
          </p:nvSpPr>
          <p:spPr bwMode="auto">
            <a:xfrm>
              <a:off x="4573588" y="2319338"/>
              <a:ext cx="206375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57" name="Line 80"/>
            <p:cNvSpPr>
              <a:spLocks noChangeShapeType="1"/>
            </p:cNvSpPr>
            <p:nvPr/>
          </p:nvSpPr>
          <p:spPr bwMode="auto">
            <a:xfrm>
              <a:off x="4573588" y="2359026"/>
              <a:ext cx="206375" cy="2079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58" name="Line 81"/>
            <p:cNvSpPr>
              <a:spLocks noChangeShapeType="1"/>
            </p:cNvSpPr>
            <p:nvPr/>
          </p:nvSpPr>
          <p:spPr bwMode="auto">
            <a:xfrm>
              <a:off x="4573588" y="2400301"/>
              <a:ext cx="206375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59" name="Line 82"/>
            <p:cNvSpPr>
              <a:spLocks noChangeShapeType="1"/>
            </p:cNvSpPr>
            <p:nvPr/>
          </p:nvSpPr>
          <p:spPr bwMode="auto">
            <a:xfrm>
              <a:off x="4573588" y="2441576"/>
              <a:ext cx="206375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60" name="Line 83"/>
            <p:cNvSpPr>
              <a:spLocks noChangeShapeType="1"/>
            </p:cNvSpPr>
            <p:nvPr/>
          </p:nvSpPr>
          <p:spPr bwMode="auto">
            <a:xfrm>
              <a:off x="4573588" y="2481263"/>
              <a:ext cx="206375" cy="2079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61" name="Line 84"/>
            <p:cNvSpPr>
              <a:spLocks noChangeShapeType="1"/>
            </p:cNvSpPr>
            <p:nvPr/>
          </p:nvSpPr>
          <p:spPr bwMode="auto">
            <a:xfrm>
              <a:off x="4573588" y="2522538"/>
              <a:ext cx="206375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62" name="Line 85"/>
            <p:cNvSpPr>
              <a:spLocks noChangeShapeType="1"/>
            </p:cNvSpPr>
            <p:nvPr/>
          </p:nvSpPr>
          <p:spPr bwMode="auto">
            <a:xfrm>
              <a:off x="4573588" y="2562226"/>
              <a:ext cx="206375" cy="2079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63" name="Line 86"/>
            <p:cNvSpPr>
              <a:spLocks noChangeShapeType="1"/>
            </p:cNvSpPr>
            <p:nvPr/>
          </p:nvSpPr>
          <p:spPr bwMode="auto">
            <a:xfrm>
              <a:off x="4573588" y="2603501"/>
              <a:ext cx="177800" cy="177800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64" name="Line 87"/>
            <p:cNvSpPr>
              <a:spLocks noChangeShapeType="1"/>
            </p:cNvSpPr>
            <p:nvPr/>
          </p:nvSpPr>
          <p:spPr bwMode="auto">
            <a:xfrm>
              <a:off x="4573588" y="2644776"/>
              <a:ext cx="136525" cy="13652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65" name="Line 88"/>
            <p:cNvSpPr>
              <a:spLocks noChangeShapeType="1"/>
            </p:cNvSpPr>
            <p:nvPr/>
          </p:nvSpPr>
          <p:spPr bwMode="auto">
            <a:xfrm>
              <a:off x="4573588" y="2684463"/>
              <a:ext cx="95250" cy="96838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66" name="Line 89"/>
            <p:cNvSpPr>
              <a:spLocks noChangeShapeType="1"/>
            </p:cNvSpPr>
            <p:nvPr/>
          </p:nvSpPr>
          <p:spPr bwMode="auto">
            <a:xfrm>
              <a:off x="4573588" y="2725738"/>
              <a:ext cx="55563" cy="555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67" name="Line 90"/>
            <p:cNvSpPr>
              <a:spLocks noChangeShapeType="1"/>
            </p:cNvSpPr>
            <p:nvPr/>
          </p:nvSpPr>
          <p:spPr bwMode="auto">
            <a:xfrm>
              <a:off x="4573588" y="2765426"/>
              <a:ext cx="14288" cy="158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68" name="Line 91"/>
            <p:cNvSpPr>
              <a:spLocks noChangeShapeType="1"/>
            </p:cNvSpPr>
            <p:nvPr/>
          </p:nvSpPr>
          <p:spPr bwMode="auto">
            <a:xfrm>
              <a:off x="4573588" y="773113"/>
              <a:ext cx="206375" cy="2079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69" name="Line 92"/>
            <p:cNvSpPr>
              <a:spLocks noChangeShapeType="1"/>
            </p:cNvSpPr>
            <p:nvPr/>
          </p:nvSpPr>
          <p:spPr bwMode="auto">
            <a:xfrm>
              <a:off x="4613275" y="773113"/>
              <a:ext cx="166688" cy="166688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70" name="Line 93"/>
            <p:cNvSpPr>
              <a:spLocks noChangeShapeType="1"/>
            </p:cNvSpPr>
            <p:nvPr/>
          </p:nvSpPr>
          <p:spPr bwMode="auto">
            <a:xfrm>
              <a:off x="4654550" y="773113"/>
              <a:ext cx="125413" cy="127000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71" name="Line 94"/>
            <p:cNvSpPr>
              <a:spLocks noChangeShapeType="1"/>
            </p:cNvSpPr>
            <p:nvPr/>
          </p:nvSpPr>
          <p:spPr bwMode="auto">
            <a:xfrm>
              <a:off x="4694238" y="773113"/>
              <a:ext cx="85725" cy="8572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72" name="Line 95"/>
            <p:cNvSpPr>
              <a:spLocks noChangeShapeType="1"/>
            </p:cNvSpPr>
            <p:nvPr/>
          </p:nvSpPr>
          <p:spPr bwMode="auto">
            <a:xfrm>
              <a:off x="4735513" y="773113"/>
              <a:ext cx="44450" cy="44450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73" name="Line 96"/>
            <p:cNvSpPr>
              <a:spLocks noChangeShapeType="1"/>
            </p:cNvSpPr>
            <p:nvPr/>
          </p:nvSpPr>
          <p:spPr bwMode="auto">
            <a:xfrm>
              <a:off x="4775200" y="773113"/>
              <a:ext cx="4763" cy="47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74" name="Rectangle 97"/>
            <p:cNvSpPr>
              <a:spLocks noChangeArrowheads="1"/>
            </p:cNvSpPr>
            <p:nvPr/>
          </p:nvSpPr>
          <p:spPr bwMode="auto">
            <a:xfrm>
              <a:off x="4572000" y="773113"/>
              <a:ext cx="209550" cy="2009775"/>
            </a:xfrm>
            <a:prstGeom prst="rect">
              <a:avLst/>
            </a:prstGeom>
            <a:solidFill>
              <a:schemeClr val="tx1"/>
            </a:solidFill>
            <a:ln w="4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75" name="Rectangle 98"/>
            <p:cNvSpPr>
              <a:spLocks noChangeArrowheads="1"/>
            </p:cNvSpPr>
            <p:nvPr/>
          </p:nvSpPr>
          <p:spPr bwMode="auto">
            <a:xfrm>
              <a:off x="4991100" y="773113"/>
              <a:ext cx="209550" cy="2009775"/>
            </a:xfrm>
            <a:prstGeom prst="rect">
              <a:avLst/>
            </a:prstGeom>
            <a:solidFill>
              <a:srgbClr val="FF0000"/>
            </a:solidFill>
            <a:ln w="4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76" name="Line 99"/>
            <p:cNvSpPr>
              <a:spLocks noChangeShapeType="1"/>
            </p:cNvSpPr>
            <p:nvPr/>
          </p:nvSpPr>
          <p:spPr bwMode="auto">
            <a:xfrm>
              <a:off x="4991100" y="773113"/>
              <a:ext cx="207963" cy="2079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77" name="Line 100"/>
            <p:cNvSpPr>
              <a:spLocks noChangeShapeType="1"/>
            </p:cNvSpPr>
            <p:nvPr/>
          </p:nvSpPr>
          <p:spPr bwMode="auto">
            <a:xfrm>
              <a:off x="4991100" y="814388"/>
              <a:ext cx="207963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78" name="Line 101"/>
            <p:cNvSpPr>
              <a:spLocks noChangeShapeType="1"/>
            </p:cNvSpPr>
            <p:nvPr/>
          </p:nvSpPr>
          <p:spPr bwMode="auto">
            <a:xfrm>
              <a:off x="4991100" y="855663"/>
              <a:ext cx="207963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79" name="Line 102"/>
            <p:cNvSpPr>
              <a:spLocks noChangeShapeType="1"/>
            </p:cNvSpPr>
            <p:nvPr/>
          </p:nvSpPr>
          <p:spPr bwMode="auto">
            <a:xfrm>
              <a:off x="4991100" y="895351"/>
              <a:ext cx="207963" cy="2079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80" name="Line 103"/>
            <p:cNvSpPr>
              <a:spLocks noChangeShapeType="1"/>
            </p:cNvSpPr>
            <p:nvPr/>
          </p:nvSpPr>
          <p:spPr bwMode="auto">
            <a:xfrm>
              <a:off x="4991100" y="936626"/>
              <a:ext cx="207963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81" name="Line 104"/>
            <p:cNvSpPr>
              <a:spLocks noChangeShapeType="1"/>
            </p:cNvSpPr>
            <p:nvPr/>
          </p:nvSpPr>
          <p:spPr bwMode="auto">
            <a:xfrm>
              <a:off x="4991100" y="976313"/>
              <a:ext cx="207963" cy="2079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82" name="Line 105"/>
            <p:cNvSpPr>
              <a:spLocks noChangeShapeType="1"/>
            </p:cNvSpPr>
            <p:nvPr/>
          </p:nvSpPr>
          <p:spPr bwMode="auto">
            <a:xfrm>
              <a:off x="4991100" y="1017588"/>
              <a:ext cx="207963" cy="2079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83" name="Line 106"/>
            <p:cNvSpPr>
              <a:spLocks noChangeShapeType="1"/>
            </p:cNvSpPr>
            <p:nvPr/>
          </p:nvSpPr>
          <p:spPr bwMode="auto">
            <a:xfrm>
              <a:off x="4991100" y="1058863"/>
              <a:ext cx="207963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84" name="Line 107"/>
            <p:cNvSpPr>
              <a:spLocks noChangeShapeType="1"/>
            </p:cNvSpPr>
            <p:nvPr/>
          </p:nvSpPr>
          <p:spPr bwMode="auto">
            <a:xfrm>
              <a:off x="4991100" y="1098551"/>
              <a:ext cx="207963" cy="2079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85" name="Line 108"/>
            <p:cNvSpPr>
              <a:spLocks noChangeShapeType="1"/>
            </p:cNvSpPr>
            <p:nvPr/>
          </p:nvSpPr>
          <p:spPr bwMode="auto">
            <a:xfrm>
              <a:off x="4991100" y="1139826"/>
              <a:ext cx="207963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86" name="Line 109"/>
            <p:cNvSpPr>
              <a:spLocks noChangeShapeType="1"/>
            </p:cNvSpPr>
            <p:nvPr/>
          </p:nvSpPr>
          <p:spPr bwMode="auto">
            <a:xfrm>
              <a:off x="4991100" y="1181101"/>
              <a:ext cx="207963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87" name="Line 110"/>
            <p:cNvSpPr>
              <a:spLocks noChangeShapeType="1"/>
            </p:cNvSpPr>
            <p:nvPr/>
          </p:nvSpPr>
          <p:spPr bwMode="auto">
            <a:xfrm>
              <a:off x="4991100" y="1220788"/>
              <a:ext cx="207963" cy="2079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88" name="Line 111"/>
            <p:cNvSpPr>
              <a:spLocks noChangeShapeType="1"/>
            </p:cNvSpPr>
            <p:nvPr/>
          </p:nvSpPr>
          <p:spPr bwMode="auto">
            <a:xfrm>
              <a:off x="4991100" y="1262063"/>
              <a:ext cx="207963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89" name="Line 112"/>
            <p:cNvSpPr>
              <a:spLocks noChangeShapeType="1"/>
            </p:cNvSpPr>
            <p:nvPr/>
          </p:nvSpPr>
          <p:spPr bwMode="auto">
            <a:xfrm>
              <a:off x="4991100" y="1301751"/>
              <a:ext cx="207963" cy="2079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90" name="Line 113"/>
            <p:cNvSpPr>
              <a:spLocks noChangeShapeType="1"/>
            </p:cNvSpPr>
            <p:nvPr/>
          </p:nvSpPr>
          <p:spPr bwMode="auto">
            <a:xfrm>
              <a:off x="4991100" y="1343026"/>
              <a:ext cx="207963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91" name="Line 114"/>
            <p:cNvSpPr>
              <a:spLocks noChangeShapeType="1"/>
            </p:cNvSpPr>
            <p:nvPr/>
          </p:nvSpPr>
          <p:spPr bwMode="auto">
            <a:xfrm>
              <a:off x="4991100" y="1384301"/>
              <a:ext cx="207963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92" name="Line 115"/>
            <p:cNvSpPr>
              <a:spLocks noChangeShapeType="1"/>
            </p:cNvSpPr>
            <p:nvPr/>
          </p:nvSpPr>
          <p:spPr bwMode="auto">
            <a:xfrm>
              <a:off x="4991100" y="1423988"/>
              <a:ext cx="207963" cy="2079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93" name="Line 116"/>
            <p:cNvSpPr>
              <a:spLocks noChangeShapeType="1"/>
            </p:cNvSpPr>
            <p:nvPr/>
          </p:nvSpPr>
          <p:spPr bwMode="auto">
            <a:xfrm>
              <a:off x="4991100" y="1465263"/>
              <a:ext cx="207963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94" name="Line 117"/>
            <p:cNvSpPr>
              <a:spLocks noChangeShapeType="1"/>
            </p:cNvSpPr>
            <p:nvPr/>
          </p:nvSpPr>
          <p:spPr bwMode="auto">
            <a:xfrm>
              <a:off x="4991100" y="1504951"/>
              <a:ext cx="207963" cy="2079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95" name="Line 118"/>
            <p:cNvSpPr>
              <a:spLocks noChangeShapeType="1"/>
            </p:cNvSpPr>
            <p:nvPr/>
          </p:nvSpPr>
          <p:spPr bwMode="auto">
            <a:xfrm>
              <a:off x="4991100" y="1546226"/>
              <a:ext cx="207963" cy="2079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96" name="Line 119"/>
            <p:cNvSpPr>
              <a:spLocks noChangeShapeType="1"/>
            </p:cNvSpPr>
            <p:nvPr/>
          </p:nvSpPr>
          <p:spPr bwMode="auto">
            <a:xfrm>
              <a:off x="4991100" y="1587501"/>
              <a:ext cx="207963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97" name="Line 120"/>
            <p:cNvSpPr>
              <a:spLocks noChangeShapeType="1"/>
            </p:cNvSpPr>
            <p:nvPr/>
          </p:nvSpPr>
          <p:spPr bwMode="auto">
            <a:xfrm>
              <a:off x="4991100" y="1627188"/>
              <a:ext cx="207963" cy="2079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98" name="Line 121"/>
            <p:cNvSpPr>
              <a:spLocks noChangeShapeType="1"/>
            </p:cNvSpPr>
            <p:nvPr/>
          </p:nvSpPr>
          <p:spPr bwMode="auto">
            <a:xfrm>
              <a:off x="4991100" y="1668463"/>
              <a:ext cx="207963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99" name="Line 122"/>
            <p:cNvSpPr>
              <a:spLocks noChangeShapeType="1"/>
            </p:cNvSpPr>
            <p:nvPr/>
          </p:nvSpPr>
          <p:spPr bwMode="auto">
            <a:xfrm>
              <a:off x="4991100" y="1709738"/>
              <a:ext cx="207963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00" name="Line 123"/>
            <p:cNvSpPr>
              <a:spLocks noChangeShapeType="1"/>
            </p:cNvSpPr>
            <p:nvPr/>
          </p:nvSpPr>
          <p:spPr bwMode="auto">
            <a:xfrm>
              <a:off x="4991100" y="1749426"/>
              <a:ext cx="207963" cy="2079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01" name="Line 124"/>
            <p:cNvSpPr>
              <a:spLocks noChangeShapeType="1"/>
            </p:cNvSpPr>
            <p:nvPr/>
          </p:nvSpPr>
          <p:spPr bwMode="auto">
            <a:xfrm>
              <a:off x="4991100" y="1790701"/>
              <a:ext cx="207963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02" name="Line 125"/>
            <p:cNvSpPr>
              <a:spLocks noChangeShapeType="1"/>
            </p:cNvSpPr>
            <p:nvPr/>
          </p:nvSpPr>
          <p:spPr bwMode="auto">
            <a:xfrm>
              <a:off x="4991100" y="1830388"/>
              <a:ext cx="207963" cy="2079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03" name="Line 126"/>
            <p:cNvSpPr>
              <a:spLocks noChangeShapeType="1"/>
            </p:cNvSpPr>
            <p:nvPr/>
          </p:nvSpPr>
          <p:spPr bwMode="auto">
            <a:xfrm>
              <a:off x="4991100" y="1871663"/>
              <a:ext cx="207963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04" name="Line 127"/>
            <p:cNvSpPr>
              <a:spLocks noChangeShapeType="1"/>
            </p:cNvSpPr>
            <p:nvPr/>
          </p:nvSpPr>
          <p:spPr bwMode="auto">
            <a:xfrm>
              <a:off x="4991100" y="1912938"/>
              <a:ext cx="207963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05" name="Line 128"/>
            <p:cNvSpPr>
              <a:spLocks noChangeShapeType="1"/>
            </p:cNvSpPr>
            <p:nvPr/>
          </p:nvSpPr>
          <p:spPr bwMode="auto">
            <a:xfrm>
              <a:off x="4991100" y="1952626"/>
              <a:ext cx="207963" cy="2079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06" name="Line 129"/>
            <p:cNvSpPr>
              <a:spLocks noChangeShapeType="1"/>
            </p:cNvSpPr>
            <p:nvPr/>
          </p:nvSpPr>
          <p:spPr bwMode="auto">
            <a:xfrm>
              <a:off x="4991100" y="1993901"/>
              <a:ext cx="207963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07" name="Line 130"/>
            <p:cNvSpPr>
              <a:spLocks noChangeShapeType="1"/>
            </p:cNvSpPr>
            <p:nvPr/>
          </p:nvSpPr>
          <p:spPr bwMode="auto">
            <a:xfrm>
              <a:off x="4991100" y="2033588"/>
              <a:ext cx="207963" cy="2079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08" name="Line 131"/>
            <p:cNvSpPr>
              <a:spLocks noChangeShapeType="1"/>
            </p:cNvSpPr>
            <p:nvPr/>
          </p:nvSpPr>
          <p:spPr bwMode="auto">
            <a:xfrm>
              <a:off x="4991100" y="2074863"/>
              <a:ext cx="207963" cy="2079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09" name="Line 132"/>
            <p:cNvSpPr>
              <a:spLocks noChangeShapeType="1"/>
            </p:cNvSpPr>
            <p:nvPr/>
          </p:nvSpPr>
          <p:spPr bwMode="auto">
            <a:xfrm>
              <a:off x="4991100" y="2116138"/>
              <a:ext cx="207963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10" name="Line 133"/>
            <p:cNvSpPr>
              <a:spLocks noChangeShapeType="1"/>
            </p:cNvSpPr>
            <p:nvPr/>
          </p:nvSpPr>
          <p:spPr bwMode="auto">
            <a:xfrm>
              <a:off x="4991100" y="2155826"/>
              <a:ext cx="207963" cy="2079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11" name="Line 134"/>
            <p:cNvSpPr>
              <a:spLocks noChangeShapeType="1"/>
            </p:cNvSpPr>
            <p:nvPr/>
          </p:nvSpPr>
          <p:spPr bwMode="auto">
            <a:xfrm>
              <a:off x="4991100" y="2197101"/>
              <a:ext cx="207963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12" name="Line 135"/>
            <p:cNvSpPr>
              <a:spLocks noChangeShapeType="1"/>
            </p:cNvSpPr>
            <p:nvPr/>
          </p:nvSpPr>
          <p:spPr bwMode="auto">
            <a:xfrm>
              <a:off x="4991100" y="2236788"/>
              <a:ext cx="207963" cy="2079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13" name="Line 136"/>
            <p:cNvSpPr>
              <a:spLocks noChangeShapeType="1"/>
            </p:cNvSpPr>
            <p:nvPr/>
          </p:nvSpPr>
          <p:spPr bwMode="auto">
            <a:xfrm>
              <a:off x="4991100" y="2278063"/>
              <a:ext cx="207963" cy="2079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14" name="Line 137"/>
            <p:cNvSpPr>
              <a:spLocks noChangeShapeType="1"/>
            </p:cNvSpPr>
            <p:nvPr/>
          </p:nvSpPr>
          <p:spPr bwMode="auto">
            <a:xfrm>
              <a:off x="4991100" y="2319338"/>
              <a:ext cx="207963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15" name="Line 138"/>
            <p:cNvSpPr>
              <a:spLocks noChangeShapeType="1"/>
            </p:cNvSpPr>
            <p:nvPr/>
          </p:nvSpPr>
          <p:spPr bwMode="auto">
            <a:xfrm>
              <a:off x="4991100" y="2359026"/>
              <a:ext cx="207963" cy="2079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16" name="Line 139"/>
            <p:cNvSpPr>
              <a:spLocks noChangeShapeType="1"/>
            </p:cNvSpPr>
            <p:nvPr/>
          </p:nvSpPr>
          <p:spPr bwMode="auto">
            <a:xfrm>
              <a:off x="4991100" y="2400301"/>
              <a:ext cx="207963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17" name="Line 140"/>
            <p:cNvSpPr>
              <a:spLocks noChangeShapeType="1"/>
            </p:cNvSpPr>
            <p:nvPr/>
          </p:nvSpPr>
          <p:spPr bwMode="auto">
            <a:xfrm>
              <a:off x="4991100" y="2441576"/>
              <a:ext cx="207963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18" name="Line 141"/>
            <p:cNvSpPr>
              <a:spLocks noChangeShapeType="1"/>
            </p:cNvSpPr>
            <p:nvPr/>
          </p:nvSpPr>
          <p:spPr bwMode="auto">
            <a:xfrm>
              <a:off x="4991100" y="2481263"/>
              <a:ext cx="207963" cy="2079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19" name="Line 142"/>
            <p:cNvSpPr>
              <a:spLocks noChangeShapeType="1"/>
            </p:cNvSpPr>
            <p:nvPr/>
          </p:nvSpPr>
          <p:spPr bwMode="auto">
            <a:xfrm>
              <a:off x="4991100" y="2522538"/>
              <a:ext cx="207963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20" name="Line 143"/>
            <p:cNvSpPr>
              <a:spLocks noChangeShapeType="1"/>
            </p:cNvSpPr>
            <p:nvPr/>
          </p:nvSpPr>
          <p:spPr bwMode="auto">
            <a:xfrm>
              <a:off x="4991100" y="2562226"/>
              <a:ext cx="207963" cy="2079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21" name="Line 144"/>
            <p:cNvSpPr>
              <a:spLocks noChangeShapeType="1"/>
            </p:cNvSpPr>
            <p:nvPr/>
          </p:nvSpPr>
          <p:spPr bwMode="auto">
            <a:xfrm>
              <a:off x="4991100" y="2603501"/>
              <a:ext cx="177800" cy="177800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22" name="Line 145"/>
            <p:cNvSpPr>
              <a:spLocks noChangeShapeType="1"/>
            </p:cNvSpPr>
            <p:nvPr/>
          </p:nvSpPr>
          <p:spPr bwMode="auto">
            <a:xfrm>
              <a:off x="4991100" y="2644776"/>
              <a:ext cx="138113" cy="13652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23" name="Line 146"/>
            <p:cNvSpPr>
              <a:spLocks noChangeShapeType="1"/>
            </p:cNvSpPr>
            <p:nvPr/>
          </p:nvSpPr>
          <p:spPr bwMode="auto">
            <a:xfrm>
              <a:off x="4991100" y="2684463"/>
              <a:ext cx="96838" cy="96838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24" name="Line 147"/>
            <p:cNvSpPr>
              <a:spLocks noChangeShapeType="1"/>
            </p:cNvSpPr>
            <p:nvPr/>
          </p:nvSpPr>
          <p:spPr bwMode="auto">
            <a:xfrm>
              <a:off x="4991100" y="2725738"/>
              <a:ext cx="57150" cy="555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25" name="Line 148"/>
            <p:cNvSpPr>
              <a:spLocks noChangeShapeType="1"/>
            </p:cNvSpPr>
            <p:nvPr/>
          </p:nvSpPr>
          <p:spPr bwMode="auto">
            <a:xfrm>
              <a:off x="4991100" y="2765426"/>
              <a:ext cx="15875" cy="158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26" name="Line 149"/>
            <p:cNvSpPr>
              <a:spLocks noChangeShapeType="1"/>
            </p:cNvSpPr>
            <p:nvPr/>
          </p:nvSpPr>
          <p:spPr bwMode="auto">
            <a:xfrm>
              <a:off x="4991100" y="773113"/>
              <a:ext cx="207963" cy="2079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27" name="Line 150"/>
            <p:cNvSpPr>
              <a:spLocks noChangeShapeType="1"/>
            </p:cNvSpPr>
            <p:nvPr/>
          </p:nvSpPr>
          <p:spPr bwMode="auto">
            <a:xfrm>
              <a:off x="5032375" y="773113"/>
              <a:ext cx="166688" cy="166688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28" name="Line 151"/>
            <p:cNvSpPr>
              <a:spLocks noChangeShapeType="1"/>
            </p:cNvSpPr>
            <p:nvPr/>
          </p:nvSpPr>
          <p:spPr bwMode="auto">
            <a:xfrm>
              <a:off x="5073650" y="773113"/>
              <a:ext cx="125413" cy="127000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29" name="Line 152"/>
            <p:cNvSpPr>
              <a:spLocks noChangeShapeType="1"/>
            </p:cNvSpPr>
            <p:nvPr/>
          </p:nvSpPr>
          <p:spPr bwMode="auto">
            <a:xfrm>
              <a:off x="5113338" y="773113"/>
              <a:ext cx="85725" cy="8572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30" name="Line 153"/>
            <p:cNvSpPr>
              <a:spLocks noChangeShapeType="1"/>
            </p:cNvSpPr>
            <p:nvPr/>
          </p:nvSpPr>
          <p:spPr bwMode="auto">
            <a:xfrm>
              <a:off x="5154613" y="773113"/>
              <a:ext cx="44450" cy="44450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31" name="Line 154"/>
            <p:cNvSpPr>
              <a:spLocks noChangeShapeType="1"/>
            </p:cNvSpPr>
            <p:nvPr/>
          </p:nvSpPr>
          <p:spPr bwMode="auto">
            <a:xfrm>
              <a:off x="5194300" y="773113"/>
              <a:ext cx="4763" cy="47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32" name="Rectangle 155"/>
            <p:cNvSpPr>
              <a:spLocks noChangeArrowheads="1"/>
            </p:cNvSpPr>
            <p:nvPr/>
          </p:nvSpPr>
          <p:spPr bwMode="auto">
            <a:xfrm>
              <a:off x="4991100" y="773113"/>
              <a:ext cx="209550" cy="2009775"/>
            </a:xfrm>
            <a:prstGeom prst="rect">
              <a:avLst/>
            </a:prstGeom>
            <a:solidFill>
              <a:schemeClr val="tx1"/>
            </a:solidFill>
            <a:ln w="4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33" name="Rectangle 156"/>
            <p:cNvSpPr>
              <a:spLocks noChangeArrowheads="1"/>
            </p:cNvSpPr>
            <p:nvPr/>
          </p:nvSpPr>
          <p:spPr bwMode="auto">
            <a:xfrm>
              <a:off x="3524250" y="2279651"/>
              <a:ext cx="209550" cy="503238"/>
            </a:xfrm>
            <a:prstGeom prst="rect">
              <a:avLst/>
            </a:prstGeom>
            <a:solidFill>
              <a:srgbClr val="0066FF"/>
            </a:solidFill>
            <a:ln w="4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34" name="Line 157"/>
            <p:cNvSpPr>
              <a:spLocks noChangeShapeType="1"/>
            </p:cNvSpPr>
            <p:nvPr/>
          </p:nvSpPr>
          <p:spPr bwMode="auto">
            <a:xfrm>
              <a:off x="3525838" y="2281238"/>
              <a:ext cx="206375" cy="2063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35" name="Line 158"/>
            <p:cNvSpPr>
              <a:spLocks noChangeShapeType="1"/>
            </p:cNvSpPr>
            <p:nvPr/>
          </p:nvSpPr>
          <p:spPr bwMode="auto">
            <a:xfrm>
              <a:off x="3525838" y="2320926"/>
              <a:ext cx="206375" cy="207963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36" name="Line 159"/>
            <p:cNvSpPr>
              <a:spLocks noChangeShapeType="1"/>
            </p:cNvSpPr>
            <p:nvPr/>
          </p:nvSpPr>
          <p:spPr bwMode="auto">
            <a:xfrm>
              <a:off x="3525838" y="2362201"/>
              <a:ext cx="206375" cy="2063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37" name="Line 160"/>
            <p:cNvSpPr>
              <a:spLocks noChangeShapeType="1"/>
            </p:cNvSpPr>
            <p:nvPr/>
          </p:nvSpPr>
          <p:spPr bwMode="auto">
            <a:xfrm>
              <a:off x="3525838" y="2403476"/>
              <a:ext cx="206375" cy="2063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38" name="Line 161"/>
            <p:cNvSpPr>
              <a:spLocks noChangeShapeType="1"/>
            </p:cNvSpPr>
            <p:nvPr/>
          </p:nvSpPr>
          <p:spPr bwMode="auto">
            <a:xfrm>
              <a:off x="3525838" y="2443163"/>
              <a:ext cx="206375" cy="207963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39" name="Line 162"/>
            <p:cNvSpPr>
              <a:spLocks noChangeShapeType="1"/>
            </p:cNvSpPr>
            <p:nvPr/>
          </p:nvSpPr>
          <p:spPr bwMode="auto">
            <a:xfrm>
              <a:off x="3525838" y="2484438"/>
              <a:ext cx="206375" cy="2063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40" name="Line 163"/>
            <p:cNvSpPr>
              <a:spLocks noChangeShapeType="1"/>
            </p:cNvSpPr>
            <p:nvPr/>
          </p:nvSpPr>
          <p:spPr bwMode="auto">
            <a:xfrm>
              <a:off x="3525838" y="2524126"/>
              <a:ext cx="206375" cy="207963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41" name="Line 164"/>
            <p:cNvSpPr>
              <a:spLocks noChangeShapeType="1"/>
            </p:cNvSpPr>
            <p:nvPr/>
          </p:nvSpPr>
          <p:spPr bwMode="auto">
            <a:xfrm>
              <a:off x="3525838" y="2565401"/>
              <a:ext cx="206375" cy="2063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42" name="Line 165"/>
            <p:cNvSpPr>
              <a:spLocks noChangeShapeType="1"/>
            </p:cNvSpPr>
            <p:nvPr/>
          </p:nvSpPr>
          <p:spPr bwMode="auto">
            <a:xfrm>
              <a:off x="3525838" y="2606676"/>
              <a:ext cx="174625" cy="17462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43" name="Line 166"/>
            <p:cNvSpPr>
              <a:spLocks noChangeShapeType="1"/>
            </p:cNvSpPr>
            <p:nvPr/>
          </p:nvSpPr>
          <p:spPr bwMode="auto">
            <a:xfrm>
              <a:off x="3525838" y="2646363"/>
              <a:ext cx="134938" cy="134938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44" name="Line 167"/>
            <p:cNvSpPr>
              <a:spLocks noChangeShapeType="1"/>
            </p:cNvSpPr>
            <p:nvPr/>
          </p:nvSpPr>
          <p:spPr bwMode="auto">
            <a:xfrm>
              <a:off x="3525838" y="2687638"/>
              <a:ext cx="93663" cy="93663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45" name="Line 168"/>
            <p:cNvSpPr>
              <a:spLocks noChangeShapeType="1"/>
            </p:cNvSpPr>
            <p:nvPr/>
          </p:nvSpPr>
          <p:spPr bwMode="auto">
            <a:xfrm>
              <a:off x="3525838" y="2727326"/>
              <a:ext cx="52388" cy="539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46" name="Line 169"/>
            <p:cNvSpPr>
              <a:spLocks noChangeShapeType="1"/>
            </p:cNvSpPr>
            <p:nvPr/>
          </p:nvSpPr>
          <p:spPr bwMode="auto">
            <a:xfrm>
              <a:off x="3525838" y="2768601"/>
              <a:ext cx="12700" cy="12700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47" name="Line 170"/>
            <p:cNvSpPr>
              <a:spLocks noChangeShapeType="1"/>
            </p:cNvSpPr>
            <p:nvPr/>
          </p:nvSpPr>
          <p:spPr bwMode="auto">
            <a:xfrm>
              <a:off x="3525838" y="2281238"/>
              <a:ext cx="206375" cy="2063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48" name="Line 171"/>
            <p:cNvSpPr>
              <a:spLocks noChangeShapeType="1"/>
            </p:cNvSpPr>
            <p:nvPr/>
          </p:nvSpPr>
          <p:spPr bwMode="auto">
            <a:xfrm>
              <a:off x="3565525" y="2281238"/>
              <a:ext cx="166688" cy="166688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49" name="Line 172"/>
            <p:cNvSpPr>
              <a:spLocks noChangeShapeType="1"/>
            </p:cNvSpPr>
            <p:nvPr/>
          </p:nvSpPr>
          <p:spPr bwMode="auto">
            <a:xfrm>
              <a:off x="3606800" y="2281238"/>
              <a:ext cx="125413" cy="125413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50" name="Line 173"/>
            <p:cNvSpPr>
              <a:spLocks noChangeShapeType="1"/>
            </p:cNvSpPr>
            <p:nvPr/>
          </p:nvSpPr>
          <p:spPr bwMode="auto">
            <a:xfrm>
              <a:off x="3648075" y="2281238"/>
              <a:ext cx="84138" cy="84138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51" name="Line 174"/>
            <p:cNvSpPr>
              <a:spLocks noChangeShapeType="1"/>
            </p:cNvSpPr>
            <p:nvPr/>
          </p:nvSpPr>
          <p:spPr bwMode="auto">
            <a:xfrm>
              <a:off x="3687763" y="2281238"/>
              <a:ext cx="44450" cy="44450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52" name="Line 175"/>
            <p:cNvSpPr>
              <a:spLocks noChangeShapeType="1"/>
            </p:cNvSpPr>
            <p:nvPr/>
          </p:nvSpPr>
          <p:spPr bwMode="auto">
            <a:xfrm>
              <a:off x="3729038" y="2281238"/>
              <a:ext cx="3175" cy="31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53" name="Rectangle 176"/>
            <p:cNvSpPr>
              <a:spLocks noChangeArrowheads="1"/>
            </p:cNvSpPr>
            <p:nvPr/>
          </p:nvSpPr>
          <p:spPr bwMode="auto">
            <a:xfrm>
              <a:off x="3524250" y="2279651"/>
              <a:ext cx="209550" cy="503238"/>
            </a:xfrm>
            <a:prstGeom prst="rect">
              <a:avLst/>
            </a:prstGeom>
            <a:solidFill>
              <a:srgbClr val="FF0000"/>
            </a:solidFill>
            <a:ln w="4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54" name="Rectangle 177"/>
            <p:cNvSpPr>
              <a:spLocks noChangeArrowheads="1"/>
            </p:cNvSpPr>
            <p:nvPr/>
          </p:nvSpPr>
          <p:spPr bwMode="auto">
            <a:xfrm>
              <a:off x="4362450" y="2279651"/>
              <a:ext cx="209550" cy="503238"/>
            </a:xfrm>
            <a:prstGeom prst="rect">
              <a:avLst/>
            </a:prstGeom>
            <a:solidFill>
              <a:srgbClr val="0066FF"/>
            </a:solidFill>
            <a:ln w="4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55" name="Line 178"/>
            <p:cNvSpPr>
              <a:spLocks noChangeShapeType="1"/>
            </p:cNvSpPr>
            <p:nvPr/>
          </p:nvSpPr>
          <p:spPr bwMode="auto">
            <a:xfrm>
              <a:off x="4364038" y="2281238"/>
              <a:ext cx="206375" cy="2063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56" name="Line 179"/>
            <p:cNvSpPr>
              <a:spLocks noChangeShapeType="1"/>
            </p:cNvSpPr>
            <p:nvPr/>
          </p:nvSpPr>
          <p:spPr bwMode="auto">
            <a:xfrm>
              <a:off x="4364038" y="2320926"/>
              <a:ext cx="206375" cy="207963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57" name="Line 180"/>
            <p:cNvSpPr>
              <a:spLocks noChangeShapeType="1"/>
            </p:cNvSpPr>
            <p:nvPr/>
          </p:nvSpPr>
          <p:spPr bwMode="auto">
            <a:xfrm>
              <a:off x="4364038" y="2362201"/>
              <a:ext cx="206375" cy="2063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58" name="Line 181"/>
            <p:cNvSpPr>
              <a:spLocks noChangeShapeType="1"/>
            </p:cNvSpPr>
            <p:nvPr/>
          </p:nvSpPr>
          <p:spPr bwMode="auto">
            <a:xfrm>
              <a:off x="4364038" y="2403476"/>
              <a:ext cx="206375" cy="2063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59" name="Line 182"/>
            <p:cNvSpPr>
              <a:spLocks noChangeShapeType="1"/>
            </p:cNvSpPr>
            <p:nvPr/>
          </p:nvSpPr>
          <p:spPr bwMode="auto">
            <a:xfrm>
              <a:off x="4364038" y="2443163"/>
              <a:ext cx="206375" cy="207963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60" name="Line 183"/>
            <p:cNvSpPr>
              <a:spLocks noChangeShapeType="1"/>
            </p:cNvSpPr>
            <p:nvPr/>
          </p:nvSpPr>
          <p:spPr bwMode="auto">
            <a:xfrm>
              <a:off x="4364038" y="2484438"/>
              <a:ext cx="206375" cy="2063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61" name="Line 184"/>
            <p:cNvSpPr>
              <a:spLocks noChangeShapeType="1"/>
            </p:cNvSpPr>
            <p:nvPr/>
          </p:nvSpPr>
          <p:spPr bwMode="auto">
            <a:xfrm>
              <a:off x="4364038" y="2524126"/>
              <a:ext cx="206375" cy="207963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62" name="Line 185"/>
            <p:cNvSpPr>
              <a:spLocks noChangeShapeType="1"/>
            </p:cNvSpPr>
            <p:nvPr/>
          </p:nvSpPr>
          <p:spPr bwMode="auto">
            <a:xfrm>
              <a:off x="4364038" y="2565401"/>
              <a:ext cx="206375" cy="2063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63" name="Line 186"/>
            <p:cNvSpPr>
              <a:spLocks noChangeShapeType="1"/>
            </p:cNvSpPr>
            <p:nvPr/>
          </p:nvSpPr>
          <p:spPr bwMode="auto">
            <a:xfrm>
              <a:off x="4364038" y="2606676"/>
              <a:ext cx="174625" cy="17462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64" name="Line 187"/>
            <p:cNvSpPr>
              <a:spLocks noChangeShapeType="1"/>
            </p:cNvSpPr>
            <p:nvPr/>
          </p:nvSpPr>
          <p:spPr bwMode="auto">
            <a:xfrm>
              <a:off x="4364038" y="2646363"/>
              <a:ext cx="133350" cy="134938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65" name="Line 188"/>
            <p:cNvSpPr>
              <a:spLocks noChangeShapeType="1"/>
            </p:cNvSpPr>
            <p:nvPr/>
          </p:nvSpPr>
          <p:spPr bwMode="auto">
            <a:xfrm>
              <a:off x="4364038" y="2687638"/>
              <a:ext cx="93663" cy="93663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66" name="Line 189"/>
            <p:cNvSpPr>
              <a:spLocks noChangeShapeType="1"/>
            </p:cNvSpPr>
            <p:nvPr/>
          </p:nvSpPr>
          <p:spPr bwMode="auto">
            <a:xfrm>
              <a:off x="4364038" y="2727326"/>
              <a:ext cx="52388" cy="539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67" name="Line 190"/>
            <p:cNvSpPr>
              <a:spLocks noChangeShapeType="1"/>
            </p:cNvSpPr>
            <p:nvPr/>
          </p:nvSpPr>
          <p:spPr bwMode="auto">
            <a:xfrm>
              <a:off x="4364038" y="2768601"/>
              <a:ext cx="12700" cy="12700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68" name="Line 191"/>
            <p:cNvSpPr>
              <a:spLocks noChangeShapeType="1"/>
            </p:cNvSpPr>
            <p:nvPr/>
          </p:nvSpPr>
          <p:spPr bwMode="auto">
            <a:xfrm>
              <a:off x="4364038" y="2281238"/>
              <a:ext cx="206375" cy="2063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69" name="Line 192"/>
            <p:cNvSpPr>
              <a:spLocks noChangeShapeType="1"/>
            </p:cNvSpPr>
            <p:nvPr/>
          </p:nvSpPr>
          <p:spPr bwMode="auto">
            <a:xfrm>
              <a:off x="4403725" y="2281238"/>
              <a:ext cx="166688" cy="166688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70" name="Line 193"/>
            <p:cNvSpPr>
              <a:spLocks noChangeShapeType="1"/>
            </p:cNvSpPr>
            <p:nvPr/>
          </p:nvSpPr>
          <p:spPr bwMode="auto">
            <a:xfrm>
              <a:off x="4445000" y="2281238"/>
              <a:ext cx="125413" cy="125413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71" name="Line 194"/>
            <p:cNvSpPr>
              <a:spLocks noChangeShapeType="1"/>
            </p:cNvSpPr>
            <p:nvPr/>
          </p:nvSpPr>
          <p:spPr bwMode="auto">
            <a:xfrm>
              <a:off x="4484688" y="2281238"/>
              <a:ext cx="85725" cy="84138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72" name="Line 195"/>
            <p:cNvSpPr>
              <a:spLocks noChangeShapeType="1"/>
            </p:cNvSpPr>
            <p:nvPr/>
          </p:nvSpPr>
          <p:spPr bwMode="auto">
            <a:xfrm>
              <a:off x="4525963" y="2281238"/>
              <a:ext cx="44450" cy="44450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73" name="Line 196"/>
            <p:cNvSpPr>
              <a:spLocks noChangeShapeType="1"/>
            </p:cNvSpPr>
            <p:nvPr/>
          </p:nvSpPr>
          <p:spPr bwMode="auto">
            <a:xfrm>
              <a:off x="4567238" y="2281238"/>
              <a:ext cx="3175" cy="31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74" name="Rectangle 197"/>
            <p:cNvSpPr>
              <a:spLocks noChangeArrowheads="1"/>
            </p:cNvSpPr>
            <p:nvPr/>
          </p:nvSpPr>
          <p:spPr bwMode="auto">
            <a:xfrm>
              <a:off x="4362450" y="2279651"/>
              <a:ext cx="209550" cy="503238"/>
            </a:xfrm>
            <a:prstGeom prst="rect">
              <a:avLst/>
            </a:prstGeom>
            <a:solidFill>
              <a:srgbClr val="FF0000"/>
            </a:solidFill>
            <a:ln w="4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75" name="Rectangle 198"/>
            <p:cNvSpPr>
              <a:spLocks noChangeArrowheads="1"/>
            </p:cNvSpPr>
            <p:nvPr/>
          </p:nvSpPr>
          <p:spPr bwMode="auto">
            <a:xfrm>
              <a:off x="4781550" y="1778001"/>
              <a:ext cx="209550" cy="1004888"/>
            </a:xfrm>
            <a:prstGeom prst="rect">
              <a:avLst/>
            </a:prstGeom>
            <a:solidFill>
              <a:srgbClr val="FF0000"/>
            </a:solidFill>
            <a:ln w="4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76" name="Line 199"/>
            <p:cNvSpPr>
              <a:spLocks noChangeShapeType="1"/>
            </p:cNvSpPr>
            <p:nvPr/>
          </p:nvSpPr>
          <p:spPr bwMode="auto">
            <a:xfrm>
              <a:off x="4781550" y="1779588"/>
              <a:ext cx="207963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77" name="Line 200"/>
            <p:cNvSpPr>
              <a:spLocks noChangeShapeType="1"/>
            </p:cNvSpPr>
            <p:nvPr/>
          </p:nvSpPr>
          <p:spPr bwMode="auto">
            <a:xfrm>
              <a:off x="4781550" y="1819276"/>
              <a:ext cx="207963" cy="2079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78" name="Line 201"/>
            <p:cNvSpPr>
              <a:spLocks noChangeShapeType="1"/>
            </p:cNvSpPr>
            <p:nvPr/>
          </p:nvSpPr>
          <p:spPr bwMode="auto">
            <a:xfrm>
              <a:off x="4781550" y="1860551"/>
              <a:ext cx="207963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79" name="Line 202"/>
            <p:cNvSpPr>
              <a:spLocks noChangeShapeType="1"/>
            </p:cNvSpPr>
            <p:nvPr/>
          </p:nvSpPr>
          <p:spPr bwMode="auto">
            <a:xfrm>
              <a:off x="4781550" y="1900238"/>
              <a:ext cx="207963" cy="2079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80" name="Line 203"/>
            <p:cNvSpPr>
              <a:spLocks noChangeShapeType="1"/>
            </p:cNvSpPr>
            <p:nvPr/>
          </p:nvSpPr>
          <p:spPr bwMode="auto">
            <a:xfrm>
              <a:off x="4781550" y="1941513"/>
              <a:ext cx="207963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81" name="Line 204"/>
            <p:cNvSpPr>
              <a:spLocks noChangeShapeType="1"/>
            </p:cNvSpPr>
            <p:nvPr/>
          </p:nvSpPr>
          <p:spPr bwMode="auto">
            <a:xfrm>
              <a:off x="4781550" y="1982788"/>
              <a:ext cx="207963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82" name="Line 205"/>
            <p:cNvSpPr>
              <a:spLocks noChangeShapeType="1"/>
            </p:cNvSpPr>
            <p:nvPr/>
          </p:nvSpPr>
          <p:spPr bwMode="auto">
            <a:xfrm>
              <a:off x="4781550" y="2022476"/>
              <a:ext cx="207963" cy="2079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83" name="Line 206"/>
            <p:cNvSpPr>
              <a:spLocks noChangeShapeType="1"/>
            </p:cNvSpPr>
            <p:nvPr/>
          </p:nvSpPr>
          <p:spPr bwMode="auto">
            <a:xfrm>
              <a:off x="4781550" y="2063751"/>
              <a:ext cx="207963" cy="2063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" name="Line 208"/>
            <p:cNvSpPr>
              <a:spLocks noChangeShapeType="1"/>
            </p:cNvSpPr>
            <p:nvPr/>
          </p:nvSpPr>
          <p:spPr bwMode="auto">
            <a:xfrm>
              <a:off x="4781550" y="2103438"/>
              <a:ext cx="207963" cy="207963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" name="Line 209"/>
            <p:cNvSpPr>
              <a:spLocks noChangeShapeType="1"/>
            </p:cNvSpPr>
            <p:nvPr/>
          </p:nvSpPr>
          <p:spPr bwMode="auto">
            <a:xfrm>
              <a:off x="4781550" y="2144713"/>
              <a:ext cx="207963" cy="207963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8" name="Line 210"/>
            <p:cNvSpPr>
              <a:spLocks noChangeShapeType="1"/>
            </p:cNvSpPr>
            <p:nvPr/>
          </p:nvSpPr>
          <p:spPr bwMode="auto">
            <a:xfrm>
              <a:off x="4781550" y="2185988"/>
              <a:ext cx="207963" cy="2063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9" name="Line 211"/>
            <p:cNvSpPr>
              <a:spLocks noChangeShapeType="1"/>
            </p:cNvSpPr>
            <p:nvPr/>
          </p:nvSpPr>
          <p:spPr bwMode="auto">
            <a:xfrm>
              <a:off x="4781550" y="2225675"/>
              <a:ext cx="207963" cy="207963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0" name="Line 212"/>
            <p:cNvSpPr>
              <a:spLocks noChangeShapeType="1"/>
            </p:cNvSpPr>
            <p:nvPr/>
          </p:nvSpPr>
          <p:spPr bwMode="auto">
            <a:xfrm>
              <a:off x="4781550" y="2266950"/>
              <a:ext cx="207963" cy="2063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1" name="Line 213"/>
            <p:cNvSpPr>
              <a:spLocks noChangeShapeType="1"/>
            </p:cNvSpPr>
            <p:nvPr/>
          </p:nvSpPr>
          <p:spPr bwMode="auto">
            <a:xfrm>
              <a:off x="4781550" y="2308225"/>
              <a:ext cx="207963" cy="2063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2" name="Line 214"/>
            <p:cNvSpPr>
              <a:spLocks noChangeShapeType="1"/>
            </p:cNvSpPr>
            <p:nvPr/>
          </p:nvSpPr>
          <p:spPr bwMode="auto">
            <a:xfrm>
              <a:off x="4781550" y="2347913"/>
              <a:ext cx="207963" cy="207963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3" name="Line 215"/>
            <p:cNvSpPr>
              <a:spLocks noChangeShapeType="1"/>
            </p:cNvSpPr>
            <p:nvPr/>
          </p:nvSpPr>
          <p:spPr bwMode="auto">
            <a:xfrm>
              <a:off x="4781550" y="2389188"/>
              <a:ext cx="207963" cy="2063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4" name="Line 216"/>
            <p:cNvSpPr>
              <a:spLocks noChangeShapeType="1"/>
            </p:cNvSpPr>
            <p:nvPr/>
          </p:nvSpPr>
          <p:spPr bwMode="auto">
            <a:xfrm>
              <a:off x="4781550" y="2428875"/>
              <a:ext cx="207963" cy="207963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5" name="Line 217"/>
            <p:cNvSpPr>
              <a:spLocks noChangeShapeType="1"/>
            </p:cNvSpPr>
            <p:nvPr/>
          </p:nvSpPr>
          <p:spPr bwMode="auto">
            <a:xfrm>
              <a:off x="4781550" y="2470150"/>
              <a:ext cx="207963" cy="2063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6" name="Line 218"/>
            <p:cNvSpPr>
              <a:spLocks noChangeShapeType="1"/>
            </p:cNvSpPr>
            <p:nvPr/>
          </p:nvSpPr>
          <p:spPr bwMode="auto">
            <a:xfrm>
              <a:off x="4781550" y="2511425"/>
              <a:ext cx="207963" cy="2063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7" name="Line 219"/>
            <p:cNvSpPr>
              <a:spLocks noChangeShapeType="1"/>
            </p:cNvSpPr>
            <p:nvPr/>
          </p:nvSpPr>
          <p:spPr bwMode="auto">
            <a:xfrm>
              <a:off x="4781550" y="2551113"/>
              <a:ext cx="207963" cy="207963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8" name="Line 220"/>
            <p:cNvSpPr>
              <a:spLocks noChangeShapeType="1"/>
            </p:cNvSpPr>
            <p:nvPr/>
          </p:nvSpPr>
          <p:spPr bwMode="auto">
            <a:xfrm>
              <a:off x="4781550" y="2592388"/>
              <a:ext cx="190500" cy="188913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9" name="Line 221"/>
            <p:cNvSpPr>
              <a:spLocks noChangeShapeType="1"/>
            </p:cNvSpPr>
            <p:nvPr/>
          </p:nvSpPr>
          <p:spPr bwMode="auto">
            <a:xfrm>
              <a:off x="4781550" y="2632075"/>
              <a:ext cx="149225" cy="14922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0" name="Line 222"/>
            <p:cNvSpPr>
              <a:spLocks noChangeShapeType="1"/>
            </p:cNvSpPr>
            <p:nvPr/>
          </p:nvSpPr>
          <p:spPr bwMode="auto">
            <a:xfrm>
              <a:off x="4781550" y="2673350"/>
              <a:ext cx="107950" cy="107950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1" name="Line 223"/>
            <p:cNvSpPr>
              <a:spLocks noChangeShapeType="1"/>
            </p:cNvSpPr>
            <p:nvPr/>
          </p:nvSpPr>
          <p:spPr bwMode="auto">
            <a:xfrm>
              <a:off x="4781550" y="2714625"/>
              <a:ext cx="68263" cy="666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2" name="Line 224"/>
            <p:cNvSpPr>
              <a:spLocks noChangeShapeType="1"/>
            </p:cNvSpPr>
            <p:nvPr/>
          </p:nvSpPr>
          <p:spPr bwMode="auto">
            <a:xfrm>
              <a:off x="4781550" y="2754313"/>
              <a:ext cx="26988" cy="26988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3" name="Line 225"/>
            <p:cNvSpPr>
              <a:spLocks noChangeShapeType="1"/>
            </p:cNvSpPr>
            <p:nvPr/>
          </p:nvSpPr>
          <p:spPr bwMode="auto">
            <a:xfrm>
              <a:off x="4781550" y="1779588"/>
              <a:ext cx="207963" cy="2063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4" name="Line 226"/>
            <p:cNvSpPr>
              <a:spLocks noChangeShapeType="1"/>
            </p:cNvSpPr>
            <p:nvPr/>
          </p:nvSpPr>
          <p:spPr bwMode="auto">
            <a:xfrm>
              <a:off x="4822825" y="1779588"/>
              <a:ext cx="166688" cy="165100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5" name="Line 227"/>
            <p:cNvSpPr>
              <a:spLocks noChangeShapeType="1"/>
            </p:cNvSpPr>
            <p:nvPr/>
          </p:nvSpPr>
          <p:spPr bwMode="auto">
            <a:xfrm>
              <a:off x="4864100" y="1779588"/>
              <a:ext cx="125413" cy="125413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6" name="Line 228"/>
            <p:cNvSpPr>
              <a:spLocks noChangeShapeType="1"/>
            </p:cNvSpPr>
            <p:nvPr/>
          </p:nvSpPr>
          <p:spPr bwMode="auto">
            <a:xfrm>
              <a:off x="4903788" y="1779588"/>
              <a:ext cx="85725" cy="84138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7" name="Line 229"/>
            <p:cNvSpPr>
              <a:spLocks noChangeShapeType="1"/>
            </p:cNvSpPr>
            <p:nvPr/>
          </p:nvSpPr>
          <p:spPr bwMode="auto">
            <a:xfrm>
              <a:off x="4945063" y="1779588"/>
              <a:ext cx="44450" cy="44450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8" name="Line 230"/>
            <p:cNvSpPr>
              <a:spLocks noChangeShapeType="1"/>
            </p:cNvSpPr>
            <p:nvPr/>
          </p:nvSpPr>
          <p:spPr bwMode="auto">
            <a:xfrm>
              <a:off x="4984750" y="1779588"/>
              <a:ext cx="4763" cy="31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9" name="Rectangle 231"/>
            <p:cNvSpPr>
              <a:spLocks noChangeArrowheads="1"/>
            </p:cNvSpPr>
            <p:nvPr/>
          </p:nvSpPr>
          <p:spPr bwMode="auto">
            <a:xfrm>
              <a:off x="4781550" y="1778000"/>
              <a:ext cx="209550" cy="1004888"/>
            </a:xfrm>
            <a:prstGeom prst="rect">
              <a:avLst/>
            </a:prstGeom>
            <a:solidFill>
              <a:srgbClr val="FF0000"/>
            </a:solidFill>
            <a:ln w="4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0" name="Rectangle 232"/>
            <p:cNvSpPr>
              <a:spLocks noChangeArrowheads="1"/>
            </p:cNvSpPr>
            <p:nvPr/>
          </p:nvSpPr>
          <p:spPr bwMode="auto">
            <a:xfrm>
              <a:off x="5200650" y="1778000"/>
              <a:ext cx="209550" cy="1004888"/>
            </a:xfrm>
            <a:prstGeom prst="rect">
              <a:avLst/>
            </a:prstGeom>
            <a:solidFill>
              <a:srgbClr val="0066FF"/>
            </a:solidFill>
            <a:ln w="4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1" name="Line 233"/>
            <p:cNvSpPr>
              <a:spLocks noChangeShapeType="1"/>
            </p:cNvSpPr>
            <p:nvPr/>
          </p:nvSpPr>
          <p:spPr bwMode="auto">
            <a:xfrm>
              <a:off x="5200650" y="1779588"/>
              <a:ext cx="207963" cy="2063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2" name="Line 234"/>
            <p:cNvSpPr>
              <a:spLocks noChangeShapeType="1"/>
            </p:cNvSpPr>
            <p:nvPr/>
          </p:nvSpPr>
          <p:spPr bwMode="auto">
            <a:xfrm>
              <a:off x="5200650" y="1819275"/>
              <a:ext cx="207963" cy="207963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3" name="Line 235"/>
            <p:cNvSpPr>
              <a:spLocks noChangeShapeType="1"/>
            </p:cNvSpPr>
            <p:nvPr/>
          </p:nvSpPr>
          <p:spPr bwMode="auto">
            <a:xfrm>
              <a:off x="5200650" y="1860550"/>
              <a:ext cx="207963" cy="2063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4" name="Line 236"/>
            <p:cNvSpPr>
              <a:spLocks noChangeShapeType="1"/>
            </p:cNvSpPr>
            <p:nvPr/>
          </p:nvSpPr>
          <p:spPr bwMode="auto">
            <a:xfrm>
              <a:off x="5200650" y="1900238"/>
              <a:ext cx="207963" cy="207963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5" name="Line 237"/>
            <p:cNvSpPr>
              <a:spLocks noChangeShapeType="1"/>
            </p:cNvSpPr>
            <p:nvPr/>
          </p:nvSpPr>
          <p:spPr bwMode="auto">
            <a:xfrm>
              <a:off x="5200650" y="1941513"/>
              <a:ext cx="207963" cy="2063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6" name="Line 238"/>
            <p:cNvSpPr>
              <a:spLocks noChangeShapeType="1"/>
            </p:cNvSpPr>
            <p:nvPr/>
          </p:nvSpPr>
          <p:spPr bwMode="auto">
            <a:xfrm>
              <a:off x="5200650" y="1982788"/>
              <a:ext cx="207963" cy="2063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7" name="Line 239"/>
            <p:cNvSpPr>
              <a:spLocks noChangeShapeType="1"/>
            </p:cNvSpPr>
            <p:nvPr/>
          </p:nvSpPr>
          <p:spPr bwMode="auto">
            <a:xfrm>
              <a:off x="5200650" y="2022475"/>
              <a:ext cx="207963" cy="207963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8" name="Line 240"/>
            <p:cNvSpPr>
              <a:spLocks noChangeShapeType="1"/>
            </p:cNvSpPr>
            <p:nvPr/>
          </p:nvSpPr>
          <p:spPr bwMode="auto">
            <a:xfrm>
              <a:off x="5200650" y="2063750"/>
              <a:ext cx="207963" cy="2063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9" name="Line 241"/>
            <p:cNvSpPr>
              <a:spLocks noChangeShapeType="1"/>
            </p:cNvSpPr>
            <p:nvPr/>
          </p:nvSpPr>
          <p:spPr bwMode="auto">
            <a:xfrm>
              <a:off x="5200650" y="2103438"/>
              <a:ext cx="207963" cy="207963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0" name="Line 242"/>
            <p:cNvSpPr>
              <a:spLocks noChangeShapeType="1"/>
            </p:cNvSpPr>
            <p:nvPr/>
          </p:nvSpPr>
          <p:spPr bwMode="auto">
            <a:xfrm>
              <a:off x="5200650" y="2144713"/>
              <a:ext cx="207963" cy="207963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1" name="Line 243"/>
            <p:cNvSpPr>
              <a:spLocks noChangeShapeType="1"/>
            </p:cNvSpPr>
            <p:nvPr/>
          </p:nvSpPr>
          <p:spPr bwMode="auto">
            <a:xfrm>
              <a:off x="5200650" y="2185988"/>
              <a:ext cx="207963" cy="2063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2" name="Line 244"/>
            <p:cNvSpPr>
              <a:spLocks noChangeShapeType="1"/>
            </p:cNvSpPr>
            <p:nvPr/>
          </p:nvSpPr>
          <p:spPr bwMode="auto">
            <a:xfrm>
              <a:off x="5200650" y="2225675"/>
              <a:ext cx="207963" cy="207963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3" name="Line 245"/>
            <p:cNvSpPr>
              <a:spLocks noChangeShapeType="1"/>
            </p:cNvSpPr>
            <p:nvPr/>
          </p:nvSpPr>
          <p:spPr bwMode="auto">
            <a:xfrm>
              <a:off x="5200650" y="2266950"/>
              <a:ext cx="207963" cy="2063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4" name="Line 246"/>
            <p:cNvSpPr>
              <a:spLocks noChangeShapeType="1"/>
            </p:cNvSpPr>
            <p:nvPr/>
          </p:nvSpPr>
          <p:spPr bwMode="auto">
            <a:xfrm>
              <a:off x="5200650" y="2308225"/>
              <a:ext cx="207963" cy="2063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5" name="Line 247"/>
            <p:cNvSpPr>
              <a:spLocks noChangeShapeType="1"/>
            </p:cNvSpPr>
            <p:nvPr/>
          </p:nvSpPr>
          <p:spPr bwMode="auto">
            <a:xfrm>
              <a:off x="5200650" y="2347913"/>
              <a:ext cx="207963" cy="207963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6" name="Line 248"/>
            <p:cNvSpPr>
              <a:spLocks noChangeShapeType="1"/>
            </p:cNvSpPr>
            <p:nvPr/>
          </p:nvSpPr>
          <p:spPr bwMode="auto">
            <a:xfrm>
              <a:off x="5200650" y="2389188"/>
              <a:ext cx="207963" cy="2063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7" name="Line 249"/>
            <p:cNvSpPr>
              <a:spLocks noChangeShapeType="1"/>
            </p:cNvSpPr>
            <p:nvPr/>
          </p:nvSpPr>
          <p:spPr bwMode="auto">
            <a:xfrm>
              <a:off x="5200650" y="2428875"/>
              <a:ext cx="207963" cy="207963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8" name="Line 250"/>
            <p:cNvSpPr>
              <a:spLocks noChangeShapeType="1"/>
            </p:cNvSpPr>
            <p:nvPr/>
          </p:nvSpPr>
          <p:spPr bwMode="auto">
            <a:xfrm>
              <a:off x="5200650" y="2470150"/>
              <a:ext cx="207963" cy="2063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9" name="Line 251"/>
            <p:cNvSpPr>
              <a:spLocks noChangeShapeType="1"/>
            </p:cNvSpPr>
            <p:nvPr/>
          </p:nvSpPr>
          <p:spPr bwMode="auto">
            <a:xfrm>
              <a:off x="5200650" y="2511425"/>
              <a:ext cx="207963" cy="2063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0" name="Line 252"/>
            <p:cNvSpPr>
              <a:spLocks noChangeShapeType="1"/>
            </p:cNvSpPr>
            <p:nvPr/>
          </p:nvSpPr>
          <p:spPr bwMode="auto">
            <a:xfrm>
              <a:off x="5200650" y="2551113"/>
              <a:ext cx="207963" cy="207963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1" name="Line 253"/>
            <p:cNvSpPr>
              <a:spLocks noChangeShapeType="1"/>
            </p:cNvSpPr>
            <p:nvPr/>
          </p:nvSpPr>
          <p:spPr bwMode="auto">
            <a:xfrm>
              <a:off x="5200650" y="2592388"/>
              <a:ext cx="190500" cy="188913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2" name="Line 254"/>
            <p:cNvSpPr>
              <a:spLocks noChangeShapeType="1"/>
            </p:cNvSpPr>
            <p:nvPr/>
          </p:nvSpPr>
          <p:spPr bwMode="auto">
            <a:xfrm>
              <a:off x="5200650" y="2632075"/>
              <a:ext cx="149225" cy="14922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3" name="Line 255"/>
            <p:cNvSpPr>
              <a:spLocks noChangeShapeType="1"/>
            </p:cNvSpPr>
            <p:nvPr/>
          </p:nvSpPr>
          <p:spPr bwMode="auto">
            <a:xfrm>
              <a:off x="5200650" y="2673350"/>
              <a:ext cx="107950" cy="107950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4" name="Line 256"/>
            <p:cNvSpPr>
              <a:spLocks noChangeShapeType="1"/>
            </p:cNvSpPr>
            <p:nvPr/>
          </p:nvSpPr>
          <p:spPr bwMode="auto">
            <a:xfrm>
              <a:off x="5200650" y="2714625"/>
              <a:ext cx="68263" cy="666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5" name="Line 257"/>
            <p:cNvSpPr>
              <a:spLocks noChangeShapeType="1"/>
            </p:cNvSpPr>
            <p:nvPr/>
          </p:nvSpPr>
          <p:spPr bwMode="auto">
            <a:xfrm>
              <a:off x="5200650" y="2754313"/>
              <a:ext cx="26988" cy="26988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6" name="Line 258"/>
            <p:cNvSpPr>
              <a:spLocks noChangeShapeType="1"/>
            </p:cNvSpPr>
            <p:nvPr/>
          </p:nvSpPr>
          <p:spPr bwMode="auto">
            <a:xfrm>
              <a:off x="5200650" y="1779588"/>
              <a:ext cx="207963" cy="2063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7" name="Line 259"/>
            <p:cNvSpPr>
              <a:spLocks noChangeShapeType="1"/>
            </p:cNvSpPr>
            <p:nvPr/>
          </p:nvSpPr>
          <p:spPr bwMode="auto">
            <a:xfrm>
              <a:off x="5241925" y="1779588"/>
              <a:ext cx="166688" cy="165100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8" name="Line 260"/>
            <p:cNvSpPr>
              <a:spLocks noChangeShapeType="1"/>
            </p:cNvSpPr>
            <p:nvPr/>
          </p:nvSpPr>
          <p:spPr bwMode="auto">
            <a:xfrm>
              <a:off x="5283200" y="1779588"/>
              <a:ext cx="125413" cy="125413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9" name="Line 261"/>
            <p:cNvSpPr>
              <a:spLocks noChangeShapeType="1"/>
            </p:cNvSpPr>
            <p:nvPr/>
          </p:nvSpPr>
          <p:spPr bwMode="auto">
            <a:xfrm>
              <a:off x="5322888" y="1779588"/>
              <a:ext cx="85725" cy="84138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0" name="Line 262"/>
            <p:cNvSpPr>
              <a:spLocks noChangeShapeType="1"/>
            </p:cNvSpPr>
            <p:nvPr/>
          </p:nvSpPr>
          <p:spPr bwMode="auto">
            <a:xfrm>
              <a:off x="5364163" y="1779588"/>
              <a:ext cx="44450" cy="44450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1" name="Line 263"/>
            <p:cNvSpPr>
              <a:spLocks noChangeShapeType="1"/>
            </p:cNvSpPr>
            <p:nvPr/>
          </p:nvSpPr>
          <p:spPr bwMode="auto">
            <a:xfrm>
              <a:off x="5403850" y="1779588"/>
              <a:ext cx="4763" cy="31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" name="Rectangle 264"/>
            <p:cNvSpPr>
              <a:spLocks noChangeArrowheads="1"/>
            </p:cNvSpPr>
            <p:nvPr/>
          </p:nvSpPr>
          <p:spPr bwMode="auto">
            <a:xfrm>
              <a:off x="5200650" y="1778000"/>
              <a:ext cx="209550" cy="1004888"/>
            </a:xfrm>
            <a:prstGeom prst="rect">
              <a:avLst/>
            </a:prstGeom>
            <a:solidFill>
              <a:srgbClr val="FF0000"/>
            </a:solidFill>
            <a:ln w="4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" name="Rectangle 265"/>
            <p:cNvSpPr>
              <a:spLocks noChangeArrowheads="1"/>
            </p:cNvSpPr>
            <p:nvPr/>
          </p:nvSpPr>
          <p:spPr bwMode="auto">
            <a:xfrm>
              <a:off x="5618163" y="773113"/>
              <a:ext cx="209550" cy="2009775"/>
            </a:xfrm>
            <a:prstGeom prst="rect">
              <a:avLst/>
            </a:prstGeom>
            <a:solidFill>
              <a:srgbClr val="0066FF"/>
            </a:solidFill>
            <a:ln w="4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144" name="Line 266"/>
            <p:cNvSpPr>
              <a:spLocks noChangeShapeType="1"/>
            </p:cNvSpPr>
            <p:nvPr/>
          </p:nvSpPr>
          <p:spPr bwMode="auto">
            <a:xfrm>
              <a:off x="5619750" y="773113"/>
              <a:ext cx="207963" cy="207963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145" name="Line 267"/>
            <p:cNvSpPr>
              <a:spLocks noChangeShapeType="1"/>
            </p:cNvSpPr>
            <p:nvPr/>
          </p:nvSpPr>
          <p:spPr bwMode="auto">
            <a:xfrm>
              <a:off x="5619750" y="814388"/>
              <a:ext cx="207963" cy="2063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148" name="Line 268"/>
            <p:cNvSpPr>
              <a:spLocks noChangeShapeType="1"/>
            </p:cNvSpPr>
            <p:nvPr/>
          </p:nvSpPr>
          <p:spPr bwMode="auto">
            <a:xfrm>
              <a:off x="5619750" y="855663"/>
              <a:ext cx="207963" cy="2063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149" name="Line 269"/>
            <p:cNvSpPr>
              <a:spLocks noChangeShapeType="1"/>
            </p:cNvSpPr>
            <p:nvPr/>
          </p:nvSpPr>
          <p:spPr bwMode="auto">
            <a:xfrm>
              <a:off x="5619750" y="895350"/>
              <a:ext cx="207963" cy="207963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150" name="Line 270"/>
            <p:cNvSpPr>
              <a:spLocks noChangeShapeType="1"/>
            </p:cNvSpPr>
            <p:nvPr/>
          </p:nvSpPr>
          <p:spPr bwMode="auto">
            <a:xfrm>
              <a:off x="5619750" y="936625"/>
              <a:ext cx="207963" cy="2063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151" name="Line 271"/>
            <p:cNvSpPr>
              <a:spLocks noChangeShapeType="1"/>
            </p:cNvSpPr>
            <p:nvPr/>
          </p:nvSpPr>
          <p:spPr bwMode="auto">
            <a:xfrm>
              <a:off x="5619750" y="976313"/>
              <a:ext cx="207963" cy="207963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152" name="Line 272"/>
            <p:cNvSpPr>
              <a:spLocks noChangeShapeType="1"/>
            </p:cNvSpPr>
            <p:nvPr/>
          </p:nvSpPr>
          <p:spPr bwMode="auto">
            <a:xfrm>
              <a:off x="5619750" y="1017588"/>
              <a:ext cx="207963" cy="207963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153" name="Line 273"/>
            <p:cNvSpPr>
              <a:spLocks noChangeShapeType="1"/>
            </p:cNvSpPr>
            <p:nvPr/>
          </p:nvSpPr>
          <p:spPr bwMode="auto">
            <a:xfrm>
              <a:off x="5619750" y="1058863"/>
              <a:ext cx="207963" cy="2063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154" name="Line 274"/>
            <p:cNvSpPr>
              <a:spLocks noChangeShapeType="1"/>
            </p:cNvSpPr>
            <p:nvPr/>
          </p:nvSpPr>
          <p:spPr bwMode="auto">
            <a:xfrm>
              <a:off x="5619750" y="1098550"/>
              <a:ext cx="207963" cy="207963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155" name="Line 275"/>
            <p:cNvSpPr>
              <a:spLocks noChangeShapeType="1"/>
            </p:cNvSpPr>
            <p:nvPr/>
          </p:nvSpPr>
          <p:spPr bwMode="auto">
            <a:xfrm>
              <a:off x="5619750" y="1139825"/>
              <a:ext cx="207963" cy="2063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156" name="Line 276"/>
            <p:cNvSpPr>
              <a:spLocks noChangeShapeType="1"/>
            </p:cNvSpPr>
            <p:nvPr/>
          </p:nvSpPr>
          <p:spPr bwMode="auto">
            <a:xfrm>
              <a:off x="5619750" y="1181100"/>
              <a:ext cx="207963" cy="2063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157" name="Line 277"/>
            <p:cNvSpPr>
              <a:spLocks noChangeShapeType="1"/>
            </p:cNvSpPr>
            <p:nvPr/>
          </p:nvSpPr>
          <p:spPr bwMode="auto">
            <a:xfrm>
              <a:off x="5619750" y="1220788"/>
              <a:ext cx="207963" cy="207963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158" name="Line 278"/>
            <p:cNvSpPr>
              <a:spLocks noChangeShapeType="1"/>
            </p:cNvSpPr>
            <p:nvPr/>
          </p:nvSpPr>
          <p:spPr bwMode="auto">
            <a:xfrm>
              <a:off x="5619750" y="1262063"/>
              <a:ext cx="207963" cy="2063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159" name="Line 279"/>
            <p:cNvSpPr>
              <a:spLocks noChangeShapeType="1"/>
            </p:cNvSpPr>
            <p:nvPr/>
          </p:nvSpPr>
          <p:spPr bwMode="auto">
            <a:xfrm>
              <a:off x="5619750" y="1301750"/>
              <a:ext cx="207963" cy="207963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160" name="Line 280"/>
            <p:cNvSpPr>
              <a:spLocks noChangeShapeType="1"/>
            </p:cNvSpPr>
            <p:nvPr/>
          </p:nvSpPr>
          <p:spPr bwMode="auto">
            <a:xfrm>
              <a:off x="5619750" y="1343025"/>
              <a:ext cx="207963" cy="2063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161" name="Line 281"/>
            <p:cNvSpPr>
              <a:spLocks noChangeShapeType="1"/>
            </p:cNvSpPr>
            <p:nvPr/>
          </p:nvSpPr>
          <p:spPr bwMode="auto">
            <a:xfrm>
              <a:off x="5619750" y="1384300"/>
              <a:ext cx="207963" cy="2063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162" name="Line 282"/>
            <p:cNvSpPr>
              <a:spLocks noChangeShapeType="1"/>
            </p:cNvSpPr>
            <p:nvPr/>
          </p:nvSpPr>
          <p:spPr bwMode="auto">
            <a:xfrm>
              <a:off x="5619750" y="1423988"/>
              <a:ext cx="207963" cy="207963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163" name="Line 283"/>
            <p:cNvSpPr>
              <a:spLocks noChangeShapeType="1"/>
            </p:cNvSpPr>
            <p:nvPr/>
          </p:nvSpPr>
          <p:spPr bwMode="auto">
            <a:xfrm>
              <a:off x="5619750" y="1465263"/>
              <a:ext cx="207963" cy="2063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164" name="Line 284"/>
            <p:cNvSpPr>
              <a:spLocks noChangeShapeType="1"/>
            </p:cNvSpPr>
            <p:nvPr/>
          </p:nvSpPr>
          <p:spPr bwMode="auto">
            <a:xfrm>
              <a:off x="5619750" y="1504950"/>
              <a:ext cx="207963" cy="207963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165" name="Line 285"/>
            <p:cNvSpPr>
              <a:spLocks noChangeShapeType="1"/>
            </p:cNvSpPr>
            <p:nvPr/>
          </p:nvSpPr>
          <p:spPr bwMode="auto">
            <a:xfrm>
              <a:off x="5619750" y="1546225"/>
              <a:ext cx="207963" cy="207963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166" name="Line 286"/>
            <p:cNvSpPr>
              <a:spLocks noChangeShapeType="1"/>
            </p:cNvSpPr>
            <p:nvPr/>
          </p:nvSpPr>
          <p:spPr bwMode="auto">
            <a:xfrm>
              <a:off x="5619750" y="1587500"/>
              <a:ext cx="207963" cy="2063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167" name="Line 287"/>
            <p:cNvSpPr>
              <a:spLocks noChangeShapeType="1"/>
            </p:cNvSpPr>
            <p:nvPr/>
          </p:nvSpPr>
          <p:spPr bwMode="auto">
            <a:xfrm>
              <a:off x="5619750" y="1627188"/>
              <a:ext cx="207963" cy="207963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168" name="Line 288"/>
            <p:cNvSpPr>
              <a:spLocks noChangeShapeType="1"/>
            </p:cNvSpPr>
            <p:nvPr/>
          </p:nvSpPr>
          <p:spPr bwMode="auto">
            <a:xfrm>
              <a:off x="5619750" y="1668463"/>
              <a:ext cx="207963" cy="2063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169" name="Line 289"/>
            <p:cNvSpPr>
              <a:spLocks noChangeShapeType="1"/>
            </p:cNvSpPr>
            <p:nvPr/>
          </p:nvSpPr>
          <p:spPr bwMode="auto">
            <a:xfrm>
              <a:off x="5619750" y="1709738"/>
              <a:ext cx="207963" cy="2063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170" name="Line 290"/>
            <p:cNvSpPr>
              <a:spLocks noChangeShapeType="1"/>
            </p:cNvSpPr>
            <p:nvPr/>
          </p:nvSpPr>
          <p:spPr bwMode="auto">
            <a:xfrm>
              <a:off x="5619750" y="1749425"/>
              <a:ext cx="207963" cy="207963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171" name="Line 291"/>
            <p:cNvSpPr>
              <a:spLocks noChangeShapeType="1"/>
            </p:cNvSpPr>
            <p:nvPr/>
          </p:nvSpPr>
          <p:spPr bwMode="auto">
            <a:xfrm>
              <a:off x="5619750" y="1790700"/>
              <a:ext cx="207963" cy="2063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172" name="Line 292"/>
            <p:cNvSpPr>
              <a:spLocks noChangeShapeType="1"/>
            </p:cNvSpPr>
            <p:nvPr/>
          </p:nvSpPr>
          <p:spPr bwMode="auto">
            <a:xfrm>
              <a:off x="5619750" y="1830388"/>
              <a:ext cx="207963" cy="207963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173" name="Line 293"/>
            <p:cNvSpPr>
              <a:spLocks noChangeShapeType="1"/>
            </p:cNvSpPr>
            <p:nvPr/>
          </p:nvSpPr>
          <p:spPr bwMode="auto">
            <a:xfrm>
              <a:off x="5619750" y="1871663"/>
              <a:ext cx="207963" cy="2063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174" name="Line 294"/>
            <p:cNvSpPr>
              <a:spLocks noChangeShapeType="1"/>
            </p:cNvSpPr>
            <p:nvPr/>
          </p:nvSpPr>
          <p:spPr bwMode="auto">
            <a:xfrm>
              <a:off x="5619750" y="1912938"/>
              <a:ext cx="207963" cy="2063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175" name="Line 295"/>
            <p:cNvSpPr>
              <a:spLocks noChangeShapeType="1"/>
            </p:cNvSpPr>
            <p:nvPr/>
          </p:nvSpPr>
          <p:spPr bwMode="auto">
            <a:xfrm>
              <a:off x="5619750" y="1952625"/>
              <a:ext cx="207963" cy="207963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176" name="Line 296"/>
            <p:cNvSpPr>
              <a:spLocks noChangeShapeType="1"/>
            </p:cNvSpPr>
            <p:nvPr/>
          </p:nvSpPr>
          <p:spPr bwMode="auto">
            <a:xfrm>
              <a:off x="5619750" y="1993900"/>
              <a:ext cx="207963" cy="2063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177" name="Line 297"/>
            <p:cNvSpPr>
              <a:spLocks noChangeShapeType="1"/>
            </p:cNvSpPr>
            <p:nvPr/>
          </p:nvSpPr>
          <p:spPr bwMode="auto">
            <a:xfrm>
              <a:off x="5619750" y="2033588"/>
              <a:ext cx="207963" cy="207963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178" name="Line 298"/>
            <p:cNvSpPr>
              <a:spLocks noChangeShapeType="1"/>
            </p:cNvSpPr>
            <p:nvPr/>
          </p:nvSpPr>
          <p:spPr bwMode="auto">
            <a:xfrm>
              <a:off x="5619750" y="2074863"/>
              <a:ext cx="207963" cy="207963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179" name="Line 299"/>
            <p:cNvSpPr>
              <a:spLocks noChangeShapeType="1"/>
            </p:cNvSpPr>
            <p:nvPr/>
          </p:nvSpPr>
          <p:spPr bwMode="auto">
            <a:xfrm>
              <a:off x="5619750" y="2116138"/>
              <a:ext cx="207963" cy="2063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180" name="Line 300"/>
            <p:cNvSpPr>
              <a:spLocks noChangeShapeType="1"/>
            </p:cNvSpPr>
            <p:nvPr/>
          </p:nvSpPr>
          <p:spPr bwMode="auto">
            <a:xfrm>
              <a:off x="5619750" y="2155825"/>
              <a:ext cx="207963" cy="207963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181" name="Line 301"/>
            <p:cNvSpPr>
              <a:spLocks noChangeShapeType="1"/>
            </p:cNvSpPr>
            <p:nvPr/>
          </p:nvSpPr>
          <p:spPr bwMode="auto">
            <a:xfrm>
              <a:off x="5619750" y="2197100"/>
              <a:ext cx="207963" cy="2063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182" name="Line 302"/>
            <p:cNvSpPr>
              <a:spLocks noChangeShapeType="1"/>
            </p:cNvSpPr>
            <p:nvPr/>
          </p:nvSpPr>
          <p:spPr bwMode="auto">
            <a:xfrm>
              <a:off x="5619750" y="2236788"/>
              <a:ext cx="207963" cy="207963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183" name="Line 303"/>
            <p:cNvSpPr>
              <a:spLocks noChangeShapeType="1"/>
            </p:cNvSpPr>
            <p:nvPr/>
          </p:nvSpPr>
          <p:spPr bwMode="auto">
            <a:xfrm>
              <a:off x="5619750" y="2278063"/>
              <a:ext cx="207963" cy="207963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184" name="Line 304"/>
            <p:cNvSpPr>
              <a:spLocks noChangeShapeType="1"/>
            </p:cNvSpPr>
            <p:nvPr/>
          </p:nvSpPr>
          <p:spPr bwMode="auto">
            <a:xfrm>
              <a:off x="5619750" y="2319338"/>
              <a:ext cx="207963" cy="2063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185" name="Line 305"/>
            <p:cNvSpPr>
              <a:spLocks noChangeShapeType="1"/>
            </p:cNvSpPr>
            <p:nvPr/>
          </p:nvSpPr>
          <p:spPr bwMode="auto">
            <a:xfrm>
              <a:off x="5619750" y="2359025"/>
              <a:ext cx="207963" cy="207963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186" name="Line 306"/>
            <p:cNvSpPr>
              <a:spLocks noChangeShapeType="1"/>
            </p:cNvSpPr>
            <p:nvPr/>
          </p:nvSpPr>
          <p:spPr bwMode="auto">
            <a:xfrm>
              <a:off x="5619750" y="2400300"/>
              <a:ext cx="207963" cy="2063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187" name="Line 307"/>
            <p:cNvSpPr>
              <a:spLocks noChangeShapeType="1"/>
            </p:cNvSpPr>
            <p:nvPr/>
          </p:nvSpPr>
          <p:spPr bwMode="auto">
            <a:xfrm>
              <a:off x="5619750" y="2441575"/>
              <a:ext cx="207963" cy="2063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188" name="Line 308"/>
            <p:cNvSpPr>
              <a:spLocks noChangeShapeType="1"/>
            </p:cNvSpPr>
            <p:nvPr/>
          </p:nvSpPr>
          <p:spPr bwMode="auto">
            <a:xfrm>
              <a:off x="5619750" y="2481263"/>
              <a:ext cx="207963" cy="207963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189" name="Line 309"/>
            <p:cNvSpPr>
              <a:spLocks noChangeShapeType="1"/>
            </p:cNvSpPr>
            <p:nvPr/>
          </p:nvSpPr>
          <p:spPr bwMode="auto">
            <a:xfrm>
              <a:off x="5619750" y="2522538"/>
              <a:ext cx="207963" cy="2063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190" name="Line 310"/>
            <p:cNvSpPr>
              <a:spLocks noChangeShapeType="1"/>
            </p:cNvSpPr>
            <p:nvPr/>
          </p:nvSpPr>
          <p:spPr bwMode="auto">
            <a:xfrm>
              <a:off x="5619750" y="2562225"/>
              <a:ext cx="207963" cy="207963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191" name="Line 311"/>
            <p:cNvSpPr>
              <a:spLocks noChangeShapeType="1"/>
            </p:cNvSpPr>
            <p:nvPr/>
          </p:nvSpPr>
          <p:spPr bwMode="auto">
            <a:xfrm>
              <a:off x="5619750" y="2603500"/>
              <a:ext cx="177800" cy="177800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192" name="Line 312"/>
            <p:cNvSpPr>
              <a:spLocks noChangeShapeType="1"/>
            </p:cNvSpPr>
            <p:nvPr/>
          </p:nvSpPr>
          <p:spPr bwMode="auto">
            <a:xfrm>
              <a:off x="5619750" y="2644775"/>
              <a:ext cx="138113" cy="13652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193" name="Line 313"/>
            <p:cNvSpPr>
              <a:spLocks noChangeShapeType="1"/>
            </p:cNvSpPr>
            <p:nvPr/>
          </p:nvSpPr>
          <p:spPr bwMode="auto">
            <a:xfrm>
              <a:off x="5619750" y="2684463"/>
              <a:ext cx="96838" cy="96838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194" name="Line 314"/>
            <p:cNvSpPr>
              <a:spLocks noChangeShapeType="1"/>
            </p:cNvSpPr>
            <p:nvPr/>
          </p:nvSpPr>
          <p:spPr bwMode="auto">
            <a:xfrm>
              <a:off x="5619750" y="2725738"/>
              <a:ext cx="55563" cy="55563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195" name="Line 315"/>
            <p:cNvSpPr>
              <a:spLocks noChangeShapeType="1"/>
            </p:cNvSpPr>
            <p:nvPr/>
          </p:nvSpPr>
          <p:spPr bwMode="auto">
            <a:xfrm>
              <a:off x="5619750" y="2765425"/>
              <a:ext cx="15875" cy="158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196" name="Line 316"/>
            <p:cNvSpPr>
              <a:spLocks noChangeShapeType="1"/>
            </p:cNvSpPr>
            <p:nvPr/>
          </p:nvSpPr>
          <p:spPr bwMode="auto">
            <a:xfrm>
              <a:off x="5619750" y="773113"/>
              <a:ext cx="207963" cy="207963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197" name="Line 317"/>
            <p:cNvSpPr>
              <a:spLocks noChangeShapeType="1"/>
            </p:cNvSpPr>
            <p:nvPr/>
          </p:nvSpPr>
          <p:spPr bwMode="auto">
            <a:xfrm>
              <a:off x="5661025" y="773113"/>
              <a:ext cx="166688" cy="166688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198" name="Line 318"/>
            <p:cNvSpPr>
              <a:spLocks noChangeShapeType="1"/>
            </p:cNvSpPr>
            <p:nvPr/>
          </p:nvSpPr>
          <p:spPr bwMode="auto">
            <a:xfrm>
              <a:off x="5700713" y="773113"/>
              <a:ext cx="127000" cy="127000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199" name="Line 319"/>
            <p:cNvSpPr>
              <a:spLocks noChangeShapeType="1"/>
            </p:cNvSpPr>
            <p:nvPr/>
          </p:nvSpPr>
          <p:spPr bwMode="auto">
            <a:xfrm>
              <a:off x="5741988" y="773113"/>
              <a:ext cx="85725" cy="8572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00" name="Line 320"/>
            <p:cNvSpPr>
              <a:spLocks noChangeShapeType="1"/>
            </p:cNvSpPr>
            <p:nvPr/>
          </p:nvSpPr>
          <p:spPr bwMode="auto">
            <a:xfrm>
              <a:off x="5783263" y="773113"/>
              <a:ext cx="44450" cy="44450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01" name="Line 321"/>
            <p:cNvSpPr>
              <a:spLocks noChangeShapeType="1"/>
            </p:cNvSpPr>
            <p:nvPr/>
          </p:nvSpPr>
          <p:spPr bwMode="auto">
            <a:xfrm>
              <a:off x="5822950" y="773113"/>
              <a:ext cx="4763" cy="4763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02" name="Rectangle 322"/>
            <p:cNvSpPr>
              <a:spLocks noChangeArrowheads="1"/>
            </p:cNvSpPr>
            <p:nvPr/>
          </p:nvSpPr>
          <p:spPr bwMode="auto">
            <a:xfrm>
              <a:off x="5618163" y="773113"/>
              <a:ext cx="209550" cy="2009775"/>
            </a:xfrm>
            <a:prstGeom prst="rect">
              <a:avLst/>
            </a:prstGeom>
            <a:solidFill>
              <a:srgbClr val="FF0000"/>
            </a:solidFill>
            <a:ln w="4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03" name="Rectangle 323"/>
            <p:cNvSpPr>
              <a:spLocks noChangeArrowheads="1"/>
            </p:cNvSpPr>
            <p:nvPr/>
          </p:nvSpPr>
          <p:spPr bwMode="auto">
            <a:xfrm>
              <a:off x="2824163" y="2846388"/>
              <a:ext cx="174988" cy="130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610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04" name="Rectangle 324"/>
            <p:cNvSpPr>
              <a:spLocks noChangeArrowheads="1"/>
            </p:cNvSpPr>
            <p:nvPr/>
          </p:nvSpPr>
          <p:spPr bwMode="auto">
            <a:xfrm>
              <a:off x="3243263" y="2846388"/>
              <a:ext cx="174988" cy="130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620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05" name="Rectangle 325"/>
            <p:cNvSpPr>
              <a:spLocks noChangeArrowheads="1"/>
            </p:cNvSpPr>
            <p:nvPr/>
          </p:nvSpPr>
          <p:spPr bwMode="auto">
            <a:xfrm>
              <a:off x="3660774" y="2846388"/>
              <a:ext cx="174988" cy="130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630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06" name="Rectangle 326"/>
            <p:cNvSpPr>
              <a:spLocks noChangeArrowheads="1"/>
            </p:cNvSpPr>
            <p:nvPr/>
          </p:nvSpPr>
          <p:spPr bwMode="auto">
            <a:xfrm>
              <a:off x="4079875" y="2846388"/>
              <a:ext cx="174988" cy="130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640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07" name="Rectangle 327"/>
            <p:cNvSpPr>
              <a:spLocks noChangeArrowheads="1"/>
            </p:cNvSpPr>
            <p:nvPr/>
          </p:nvSpPr>
          <p:spPr bwMode="auto">
            <a:xfrm>
              <a:off x="4498976" y="2846388"/>
              <a:ext cx="174988" cy="130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650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08" name="Rectangle 328"/>
            <p:cNvSpPr>
              <a:spLocks noChangeArrowheads="1"/>
            </p:cNvSpPr>
            <p:nvPr/>
          </p:nvSpPr>
          <p:spPr bwMode="auto">
            <a:xfrm>
              <a:off x="4918075" y="2846388"/>
              <a:ext cx="174988" cy="130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660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09" name="Rectangle 329"/>
            <p:cNvSpPr>
              <a:spLocks noChangeArrowheads="1"/>
            </p:cNvSpPr>
            <p:nvPr/>
          </p:nvSpPr>
          <p:spPr bwMode="auto">
            <a:xfrm>
              <a:off x="5337175" y="2846388"/>
              <a:ext cx="174988" cy="130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670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10" name="Rectangle 330"/>
            <p:cNvSpPr>
              <a:spLocks noChangeArrowheads="1"/>
            </p:cNvSpPr>
            <p:nvPr/>
          </p:nvSpPr>
          <p:spPr bwMode="auto">
            <a:xfrm>
              <a:off x="5756274" y="2846388"/>
              <a:ext cx="174988" cy="130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680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11" name="Rectangle 331"/>
            <p:cNvSpPr>
              <a:spLocks noChangeArrowheads="1"/>
            </p:cNvSpPr>
            <p:nvPr/>
          </p:nvSpPr>
          <p:spPr bwMode="auto">
            <a:xfrm>
              <a:off x="2703513" y="2728914"/>
              <a:ext cx="145825" cy="130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0.0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12" name="Rectangle 332"/>
            <p:cNvSpPr>
              <a:spLocks noChangeArrowheads="1"/>
            </p:cNvSpPr>
            <p:nvPr/>
          </p:nvSpPr>
          <p:spPr bwMode="auto">
            <a:xfrm>
              <a:off x="2703513" y="2478088"/>
              <a:ext cx="145825" cy="130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0.5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13" name="Rectangle 333"/>
            <p:cNvSpPr>
              <a:spLocks noChangeArrowheads="1"/>
            </p:cNvSpPr>
            <p:nvPr/>
          </p:nvSpPr>
          <p:spPr bwMode="auto">
            <a:xfrm>
              <a:off x="2703513" y="2225676"/>
              <a:ext cx="145825" cy="130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1.0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14" name="Rectangle 334"/>
            <p:cNvSpPr>
              <a:spLocks noChangeArrowheads="1"/>
            </p:cNvSpPr>
            <p:nvPr/>
          </p:nvSpPr>
          <p:spPr bwMode="auto">
            <a:xfrm>
              <a:off x="2703513" y="1974850"/>
              <a:ext cx="145825" cy="130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1.5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15" name="Rectangle 335"/>
            <p:cNvSpPr>
              <a:spLocks noChangeArrowheads="1"/>
            </p:cNvSpPr>
            <p:nvPr/>
          </p:nvSpPr>
          <p:spPr bwMode="auto">
            <a:xfrm>
              <a:off x="2703513" y="1724025"/>
              <a:ext cx="145825" cy="130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2.0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16" name="Rectangle 336"/>
            <p:cNvSpPr>
              <a:spLocks noChangeArrowheads="1"/>
            </p:cNvSpPr>
            <p:nvPr/>
          </p:nvSpPr>
          <p:spPr bwMode="auto">
            <a:xfrm>
              <a:off x="2703513" y="1471612"/>
              <a:ext cx="145825" cy="130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2.5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17" name="Rectangle 337"/>
            <p:cNvSpPr>
              <a:spLocks noChangeArrowheads="1"/>
            </p:cNvSpPr>
            <p:nvPr/>
          </p:nvSpPr>
          <p:spPr bwMode="auto">
            <a:xfrm>
              <a:off x="2703513" y="1220788"/>
              <a:ext cx="145825" cy="130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3.0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18" name="Rectangle 338"/>
            <p:cNvSpPr>
              <a:spLocks noChangeArrowheads="1"/>
            </p:cNvSpPr>
            <p:nvPr/>
          </p:nvSpPr>
          <p:spPr bwMode="auto">
            <a:xfrm>
              <a:off x="2703513" y="968376"/>
              <a:ext cx="145825" cy="130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3.5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19" name="Rectangle 339"/>
            <p:cNvSpPr>
              <a:spLocks noChangeArrowheads="1"/>
            </p:cNvSpPr>
            <p:nvPr/>
          </p:nvSpPr>
          <p:spPr bwMode="auto">
            <a:xfrm>
              <a:off x="2703513" y="719137"/>
              <a:ext cx="145825" cy="130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4.0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20" name="Line 340"/>
            <p:cNvSpPr>
              <a:spLocks noChangeShapeType="1"/>
            </p:cNvSpPr>
            <p:nvPr/>
          </p:nvSpPr>
          <p:spPr bwMode="auto">
            <a:xfrm flipV="1">
              <a:off x="2895600" y="2782888"/>
              <a:ext cx="0" cy="4286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21" name="Line 341"/>
            <p:cNvSpPr>
              <a:spLocks noChangeShapeType="1"/>
            </p:cNvSpPr>
            <p:nvPr/>
          </p:nvSpPr>
          <p:spPr bwMode="auto">
            <a:xfrm flipV="1">
              <a:off x="3105150" y="2782888"/>
              <a:ext cx="0" cy="2063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22" name="Line 342"/>
            <p:cNvSpPr>
              <a:spLocks noChangeShapeType="1"/>
            </p:cNvSpPr>
            <p:nvPr/>
          </p:nvSpPr>
          <p:spPr bwMode="auto">
            <a:xfrm flipV="1">
              <a:off x="3314700" y="2782888"/>
              <a:ext cx="0" cy="4286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23" name="Line 343"/>
            <p:cNvSpPr>
              <a:spLocks noChangeShapeType="1"/>
            </p:cNvSpPr>
            <p:nvPr/>
          </p:nvSpPr>
          <p:spPr bwMode="auto">
            <a:xfrm flipV="1">
              <a:off x="3524250" y="2782888"/>
              <a:ext cx="0" cy="20638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24" name="Line 344"/>
            <p:cNvSpPr>
              <a:spLocks noChangeShapeType="1"/>
            </p:cNvSpPr>
            <p:nvPr/>
          </p:nvSpPr>
          <p:spPr bwMode="auto">
            <a:xfrm flipV="1">
              <a:off x="3733800" y="2782888"/>
              <a:ext cx="0" cy="4286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25" name="Line 345"/>
            <p:cNvSpPr>
              <a:spLocks noChangeShapeType="1"/>
            </p:cNvSpPr>
            <p:nvPr/>
          </p:nvSpPr>
          <p:spPr bwMode="auto">
            <a:xfrm flipV="1">
              <a:off x="3943350" y="2782888"/>
              <a:ext cx="0" cy="20638"/>
            </a:xfrm>
            <a:prstGeom prst="line">
              <a:avLst/>
            </a:prstGeom>
            <a:noFill/>
            <a:ln w="6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26" name="Line 346"/>
            <p:cNvSpPr>
              <a:spLocks noChangeShapeType="1"/>
            </p:cNvSpPr>
            <p:nvPr/>
          </p:nvSpPr>
          <p:spPr bwMode="auto">
            <a:xfrm flipV="1">
              <a:off x="4152900" y="2782888"/>
              <a:ext cx="0" cy="4286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27" name="Line 347"/>
            <p:cNvSpPr>
              <a:spLocks noChangeShapeType="1"/>
            </p:cNvSpPr>
            <p:nvPr/>
          </p:nvSpPr>
          <p:spPr bwMode="auto">
            <a:xfrm flipV="1">
              <a:off x="4362450" y="2782888"/>
              <a:ext cx="0" cy="20638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28" name="Line 348"/>
            <p:cNvSpPr>
              <a:spLocks noChangeShapeType="1"/>
            </p:cNvSpPr>
            <p:nvPr/>
          </p:nvSpPr>
          <p:spPr bwMode="auto">
            <a:xfrm flipV="1">
              <a:off x="4572000" y="2782888"/>
              <a:ext cx="0" cy="42863"/>
            </a:xfrm>
            <a:prstGeom prst="line">
              <a:avLst/>
            </a:prstGeom>
            <a:noFill/>
            <a:ln w="6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29" name="Line 349"/>
            <p:cNvSpPr>
              <a:spLocks noChangeShapeType="1"/>
            </p:cNvSpPr>
            <p:nvPr/>
          </p:nvSpPr>
          <p:spPr bwMode="auto">
            <a:xfrm flipV="1">
              <a:off x="4781550" y="2782888"/>
              <a:ext cx="0" cy="20638"/>
            </a:xfrm>
            <a:prstGeom prst="line">
              <a:avLst/>
            </a:prstGeom>
            <a:noFill/>
            <a:ln w="6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30" name="Line 350"/>
            <p:cNvSpPr>
              <a:spLocks noChangeShapeType="1"/>
            </p:cNvSpPr>
            <p:nvPr/>
          </p:nvSpPr>
          <p:spPr bwMode="auto">
            <a:xfrm flipV="1">
              <a:off x="4991100" y="2782888"/>
              <a:ext cx="0" cy="42863"/>
            </a:xfrm>
            <a:prstGeom prst="line">
              <a:avLst/>
            </a:prstGeom>
            <a:noFill/>
            <a:ln w="6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31" name="Line 351"/>
            <p:cNvSpPr>
              <a:spLocks noChangeShapeType="1"/>
            </p:cNvSpPr>
            <p:nvPr/>
          </p:nvSpPr>
          <p:spPr bwMode="auto">
            <a:xfrm flipV="1">
              <a:off x="5200650" y="2782888"/>
              <a:ext cx="0" cy="20638"/>
            </a:xfrm>
            <a:prstGeom prst="line">
              <a:avLst/>
            </a:prstGeom>
            <a:noFill/>
            <a:ln w="6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32" name="Line 352"/>
            <p:cNvSpPr>
              <a:spLocks noChangeShapeType="1"/>
            </p:cNvSpPr>
            <p:nvPr/>
          </p:nvSpPr>
          <p:spPr bwMode="auto">
            <a:xfrm flipV="1">
              <a:off x="5410200" y="2782888"/>
              <a:ext cx="0" cy="42863"/>
            </a:xfrm>
            <a:prstGeom prst="line">
              <a:avLst/>
            </a:prstGeom>
            <a:noFill/>
            <a:ln w="6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33" name="Line 353"/>
            <p:cNvSpPr>
              <a:spLocks noChangeShapeType="1"/>
            </p:cNvSpPr>
            <p:nvPr/>
          </p:nvSpPr>
          <p:spPr bwMode="auto">
            <a:xfrm flipV="1">
              <a:off x="5618163" y="2782888"/>
              <a:ext cx="0" cy="2063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34" name="Line 354"/>
            <p:cNvSpPr>
              <a:spLocks noChangeShapeType="1"/>
            </p:cNvSpPr>
            <p:nvPr/>
          </p:nvSpPr>
          <p:spPr bwMode="auto">
            <a:xfrm flipV="1">
              <a:off x="5827713" y="2782888"/>
              <a:ext cx="0" cy="4286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35" name="Line 355"/>
            <p:cNvSpPr>
              <a:spLocks noChangeShapeType="1"/>
            </p:cNvSpPr>
            <p:nvPr/>
          </p:nvSpPr>
          <p:spPr bwMode="auto">
            <a:xfrm>
              <a:off x="2895600" y="2782888"/>
              <a:ext cx="2932113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36" name="Line 356"/>
            <p:cNvSpPr>
              <a:spLocks noChangeShapeType="1"/>
            </p:cNvSpPr>
            <p:nvPr/>
          </p:nvSpPr>
          <p:spPr bwMode="auto">
            <a:xfrm>
              <a:off x="2852738" y="2782888"/>
              <a:ext cx="42863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37" name="Line 357"/>
            <p:cNvSpPr>
              <a:spLocks noChangeShapeType="1"/>
            </p:cNvSpPr>
            <p:nvPr/>
          </p:nvSpPr>
          <p:spPr bwMode="auto">
            <a:xfrm>
              <a:off x="2874963" y="2657475"/>
              <a:ext cx="20638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38" name="Line 358"/>
            <p:cNvSpPr>
              <a:spLocks noChangeShapeType="1"/>
            </p:cNvSpPr>
            <p:nvPr/>
          </p:nvSpPr>
          <p:spPr bwMode="auto">
            <a:xfrm>
              <a:off x="2852738" y="2530475"/>
              <a:ext cx="42863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39" name="Line 359"/>
            <p:cNvSpPr>
              <a:spLocks noChangeShapeType="1"/>
            </p:cNvSpPr>
            <p:nvPr/>
          </p:nvSpPr>
          <p:spPr bwMode="auto">
            <a:xfrm>
              <a:off x="2874963" y="2405063"/>
              <a:ext cx="20638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40" name="Line 360"/>
            <p:cNvSpPr>
              <a:spLocks noChangeShapeType="1"/>
            </p:cNvSpPr>
            <p:nvPr/>
          </p:nvSpPr>
          <p:spPr bwMode="auto">
            <a:xfrm>
              <a:off x="2852738" y="2279650"/>
              <a:ext cx="42863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41" name="Line 361"/>
            <p:cNvSpPr>
              <a:spLocks noChangeShapeType="1"/>
            </p:cNvSpPr>
            <p:nvPr/>
          </p:nvSpPr>
          <p:spPr bwMode="auto">
            <a:xfrm>
              <a:off x="2874963" y="2154238"/>
              <a:ext cx="20638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42" name="Line 362"/>
            <p:cNvSpPr>
              <a:spLocks noChangeShapeType="1"/>
            </p:cNvSpPr>
            <p:nvPr/>
          </p:nvSpPr>
          <p:spPr bwMode="auto">
            <a:xfrm>
              <a:off x="2852738" y="2028825"/>
              <a:ext cx="42863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43" name="Line 363"/>
            <p:cNvSpPr>
              <a:spLocks noChangeShapeType="1"/>
            </p:cNvSpPr>
            <p:nvPr/>
          </p:nvSpPr>
          <p:spPr bwMode="auto">
            <a:xfrm>
              <a:off x="2874963" y="1903413"/>
              <a:ext cx="20638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44" name="Line 364"/>
            <p:cNvSpPr>
              <a:spLocks noChangeShapeType="1"/>
            </p:cNvSpPr>
            <p:nvPr/>
          </p:nvSpPr>
          <p:spPr bwMode="auto">
            <a:xfrm>
              <a:off x="2852738" y="1778000"/>
              <a:ext cx="42863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45" name="Line 365"/>
            <p:cNvSpPr>
              <a:spLocks noChangeShapeType="1"/>
            </p:cNvSpPr>
            <p:nvPr/>
          </p:nvSpPr>
          <p:spPr bwMode="auto">
            <a:xfrm>
              <a:off x="2874963" y="1651000"/>
              <a:ext cx="20638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46" name="Line 366"/>
            <p:cNvSpPr>
              <a:spLocks noChangeShapeType="1"/>
            </p:cNvSpPr>
            <p:nvPr/>
          </p:nvSpPr>
          <p:spPr bwMode="auto">
            <a:xfrm>
              <a:off x="2852738" y="1525588"/>
              <a:ext cx="42863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47" name="Line 367"/>
            <p:cNvSpPr>
              <a:spLocks noChangeShapeType="1"/>
            </p:cNvSpPr>
            <p:nvPr/>
          </p:nvSpPr>
          <p:spPr bwMode="auto">
            <a:xfrm>
              <a:off x="2874963" y="1400175"/>
              <a:ext cx="20638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48" name="Line 368"/>
            <p:cNvSpPr>
              <a:spLocks noChangeShapeType="1"/>
            </p:cNvSpPr>
            <p:nvPr/>
          </p:nvSpPr>
          <p:spPr bwMode="auto">
            <a:xfrm>
              <a:off x="2852738" y="1274763"/>
              <a:ext cx="42863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49" name="Line 369"/>
            <p:cNvSpPr>
              <a:spLocks noChangeShapeType="1"/>
            </p:cNvSpPr>
            <p:nvPr/>
          </p:nvSpPr>
          <p:spPr bwMode="auto">
            <a:xfrm>
              <a:off x="2874963" y="1149350"/>
              <a:ext cx="20638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50" name="Line 370"/>
            <p:cNvSpPr>
              <a:spLocks noChangeShapeType="1"/>
            </p:cNvSpPr>
            <p:nvPr/>
          </p:nvSpPr>
          <p:spPr bwMode="auto">
            <a:xfrm>
              <a:off x="2852738" y="1022350"/>
              <a:ext cx="42863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51" name="Line 371"/>
            <p:cNvSpPr>
              <a:spLocks noChangeShapeType="1"/>
            </p:cNvSpPr>
            <p:nvPr/>
          </p:nvSpPr>
          <p:spPr bwMode="auto">
            <a:xfrm>
              <a:off x="2874963" y="896938"/>
              <a:ext cx="20638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52" name="Line 372"/>
            <p:cNvSpPr>
              <a:spLocks noChangeShapeType="1"/>
            </p:cNvSpPr>
            <p:nvPr/>
          </p:nvSpPr>
          <p:spPr bwMode="auto">
            <a:xfrm>
              <a:off x="2852738" y="773113"/>
              <a:ext cx="42863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53" name="Line 373"/>
            <p:cNvSpPr>
              <a:spLocks noChangeShapeType="1"/>
            </p:cNvSpPr>
            <p:nvPr/>
          </p:nvSpPr>
          <p:spPr bwMode="auto">
            <a:xfrm>
              <a:off x="2874963" y="646113"/>
              <a:ext cx="20638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54" name="Line 374"/>
            <p:cNvSpPr>
              <a:spLocks noChangeShapeType="1"/>
            </p:cNvSpPr>
            <p:nvPr/>
          </p:nvSpPr>
          <p:spPr bwMode="auto">
            <a:xfrm flipV="1">
              <a:off x="2895600" y="611188"/>
              <a:ext cx="0" cy="217170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58" name="Rectangle 378"/>
            <p:cNvSpPr>
              <a:spLocks noChangeArrowheads="1"/>
            </p:cNvSpPr>
            <p:nvPr/>
          </p:nvSpPr>
          <p:spPr bwMode="auto">
            <a:xfrm>
              <a:off x="5311775" y="406400"/>
              <a:ext cx="230188" cy="88900"/>
            </a:xfrm>
            <a:prstGeom prst="rect">
              <a:avLst/>
            </a:prstGeom>
            <a:solidFill>
              <a:srgbClr val="FF0000"/>
            </a:solidFill>
            <a:ln w="4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59" name="Line 379"/>
            <p:cNvSpPr>
              <a:spLocks noChangeShapeType="1"/>
            </p:cNvSpPr>
            <p:nvPr/>
          </p:nvSpPr>
          <p:spPr bwMode="auto">
            <a:xfrm>
              <a:off x="5313363" y="407988"/>
              <a:ext cx="85725" cy="8572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60" name="Line 380"/>
            <p:cNvSpPr>
              <a:spLocks noChangeShapeType="1"/>
            </p:cNvSpPr>
            <p:nvPr/>
          </p:nvSpPr>
          <p:spPr bwMode="auto">
            <a:xfrm>
              <a:off x="5313363" y="447675"/>
              <a:ext cx="46038" cy="46038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61" name="Line 381"/>
            <p:cNvSpPr>
              <a:spLocks noChangeShapeType="1"/>
            </p:cNvSpPr>
            <p:nvPr/>
          </p:nvSpPr>
          <p:spPr bwMode="auto">
            <a:xfrm>
              <a:off x="5313363" y="488950"/>
              <a:ext cx="4763" cy="47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62" name="Line 382"/>
            <p:cNvSpPr>
              <a:spLocks noChangeShapeType="1"/>
            </p:cNvSpPr>
            <p:nvPr/>
          </p:nvSpPr>
          <p:spPr bwMode="auto">
            <a:xfrm>
              <a:off x="5313363" y="407988"/>
              <a:ext cx="85725" cy="8572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63" name="Line 383"/>
            <p:cNvSpPr>
              <a:spLocks noChangeShapeType="1"/>
            </p:cNvSpPr>
            <p:nvPr/>
          </p:nvSpPr>
          <p:spPr bwMode="auto">
            <a:xfrm>
              <a:off x="5353050" y="407988"/>
              <a:ext cx="87313" cy="8572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64" name="Line 384"/>
            <p:cNvSpPr>
              <a:spLocks noChangeShapeType="1"/>
            </p:cNvSpPr>
            <p:nvPr/>
          </p:nvSpPr>
          <p:spPr bwMode="auto">
            <a:xfrm>
              <a:off x="5394325" y="407988"/>
              <a:ext cx="85725" cy="8572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65" name="Line 385"/>
            <p:cNvSpPr>
              <a:spLocks noChangeShapeType="1"/>
            </p:cNvSpPr>
            <p:nvPr/>
          </p:nvSpPr>
          <p:spPr bwMode="auto">
            <a:xfrm>
              <a:off x="5435600" y="407988"/>
              <a:ext cx="85725" cy="8572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66" name="Line 386"/>
            <p:cNvSpPr>
              <a:spLocks noChangeShapeType="1"/>
            </p:cNvSpPr>
            <p:nvPr/>
          </p:nvSpPr>
          <p:spPr bwMode="auto">
            <a:xfrm>
              <a:off x="5475288" y="407988"/>
              <a:ext cx="66675" cy="666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67" name="Line 387"/>
            <p:cNvSpPr>
              <a:spLocks noChangeShapeType="1"/>
            </p:cNvSpPr>
            <p:nvPr/>
          </p:nvSpPr>
          <p:spPr bwMode="auto">
            <a:xfrm>
              <a:off x="5516563" y="407988"/>
              <a:ext cx="25400" cy="25400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68" name="Rectangle 388"/>
            <p:cNvSpPr>
              <a:spLocks noChangeArrowheads="1"/>
            </p:cNvSpPr>
            <p:nvPr/>
          </p:nvSpPr>
          <p:spPr bwMode="auto">
            <a:xfrm>
              <a:off x="5311775" y="406400"/>
              <a:ext cx="230188" cy="88900"/>
            </a:xfrm>
            <a:prstGeom prst="rect">
              <a:avLst/>
            </a:prstGeom>
            <a:solidFill>
              <a:schemeClr val="tx1"/>
            </a:solidFill>
            <a:ln w="4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69" name="Rectangle 389"/>
            <p:cNvSpPr>
              <a:spLocks noChangeArrowheads="1"/>
            </p:cNvSpPr>
            <p:nvPr/>
          </p:nvSpPr>
          <p:spPr bwMode="auto">
            <a:xfrm>
              <a:off x="5546725" y="392113"/>
              <a:ext cx="34469" cy="156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 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70" name="Rectangle 390"/>
            <p:cNvSpPr>
              <a:spLocks noChangeArrowheads="1"/>
            </p:cNvSpPr>
            <p:nvPr/>
          </p:nvSpPr>
          <p:spPr bwMode="auto">
            <a:xfrm>
              <a:off x="5575301" y="392113"/>
              <a:ext cx="318160" cy="156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sz="600" dirty="0" smtClean="0">
                  <a:solidFill>
                    <a:srgbClr val="000000"/>
                  </a:solidFill>
                  <a:latin typeface="Arabic Transparent" charset="0"/>
                  <a:cs typeface="Arial" pitchFamily="34" charset="0"/>
                </a:rPr>
                <a:t>TCT1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71" name="Rectangle 391"/>
            <p:cNvSpPr>
              <a:spLocks noChangeArrowheads="1"/>
            </p:cNvSpPr>
            <p:nvPr/>
          </p:nvSpPr>
          <p:spPr bwMode="auto">
            <a:xfrm>
              <a:off x="5311775" y="538163"/>
              <a:ext cx="230188" cy="88900"/>
            </a:xfrm>
            <a:prstGeom prst="rect">
              <a:avLst/>
            </a:prstGeom>
            <a:solidFill>
              <a:srgbClr val="0066FF"/>
            </a:solidFill>
            <a:ln w="4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72" name="Line 392"/>
            <p:cNvSpPr>
              <a:spLocks noChangeShapeType="1"/>
            </p:cNvSpPr>
            <p:nvPr/>
          </p:nvSpPr>
          <p:spPr bwMode="auto">
            <a:xfrm>
              <a:off x="5313363" y="538163"/>
              <a:ext cx="85725" cy="87313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73" name="Line 393"/>
            <p:cNvSpPr>
              <a:spLocks noChangeShapeType="1"/>
            </p:cNvSpPr>
            <p:nvPr/>
          </p:nvSpPr>
          <p:spPr bwMode="auto">
            <a:xfrm>
              <a:off x="5313363" y="579438"/>
              <a:ext cx="46038" cy="46038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74" name="Line 394"/>
            <p:cNvSpPr>
              <a:spLocks noChangeShapeType="1"/>
            </p:cNvSpPr>
            <p:nvPr/>
          </p:nvSpPr>
          <p:spPr bwMode="auto">
            <a:xfrm>
              <a:off x="5313363" y="620713"/>
              <a:ext cx="4763" cy="4763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75" name="Line 395"/>
            <p:cNvSpPr>
              <a:spLocks noChangeShapeType="1"/>
            </p:cNvSpPr>
            <p:nvPr/>
          </p:nvSpPr>
          <p:spPr bwMode="auto">
            <a:xfrm>
              <a:off x="5313363" y="538163"/>
              <a:ext cx="85725" cy="87313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76" name="Line 396"/>
            <p:cNvSpPr>
              <a:spLocks noChangeShapeType="1"/>
            </p:cNvSpPr>
            <p:nvPr/>
          </p:nvSpPr>
          <p:spPr bwMode="auto">
            <a:xfrm>
              <a:off x="5353050" y="538163"/>
              <a:ext cx="87313" cy="87313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77" name="Line 397"/>
            <p:cNvSpPr>
              <a:spLocks noChangeShapeType="1"/>
            </p:cNvSpPr>
            <p:nvPr/>
          </p:nvSpPr>
          <p:spPr bwMode="auto">
            <a:xfrm>
              <a:off x="5394325" y="538163"/>
              <a:ext cx="85725" cy="87313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78" name="Line 398"/>
            <p:cNvSpPr>
              <a:spLocks noChangeShapeType="1"/>
            </p:cNvSpPr>
            <p:nvPr/>
          </p:nvSpPr>
          <p:spPr bwMode="auto">
            <a:xfrm>
              <a:off x="5435600" y="538163"/>
              <a:ext cx="85725" cy="87313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79" name="Line 399"/>
            <p:cNvSpPr>
              <a:spLocks noChangeShapeType="1"/>
            </p:cNvSpPr>
            <p:nvPr/>
          </p:nvSpPr>
          <p:spPr bwMode="auto">
            <a:xfrm>
              <a:off x="5475288" y="538163"/>
              <a:ext cx="66675" cy="66675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80" name="Line 400"/>
            <p:cNvSpPr>
              <a:spLocks noChangeShapeType="1"/>
            </p:cNvSpPr>
            <p:nvPr/>
          </p:nvSpPr>
          <p:spPr bwMode="auto">
            <a:xfrm>
              <a:off x="5516563" y="538163"/>
              <a:ext cx="25400" cy="25400"/>
            </a:xfrm>
            <a:prstGeom prst="line">
              <a:avLst/>
            </a:prstGeom>
            <a:noFill/>
            <a:ln w="2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81" name="Rectangle 401"/>
            <p:cNvSpPr>
              <a:spLocks noChangeArrowheads="1"/>
            </p:cNvSpPr>
            <p:nvPr/>
          </p:nvSpPr>
          <p:spPr bwMode="auto">
            <a:xfrm>
              <a:off x="5311775" y="538163"/>
              <a:ext cx="230188" cy="88900"/>
            </a:xfrm>
            <a:prstGeom prst="rect">
              <a:avLst/>
            </a:prstGeom>
            <a:solidFill>
              <a:srgbClr val="FF0000"/>
            </a:solidFill>
            <a:ln w="4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82" name="Rectangle 402"/>
            <p:cNvSpPr>
              <a:spLocks noChangeArrowheads="1"/>
            </p:cNvSpPr>
            <p:nvPr/>
          </p:nvSpPr>
          <p:spPr bwMode="auto">
            <a:xfrm>
              <a:off x="5546725" y="522289"/>
              <a:ext cx="34469" cy="156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 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83" name="Rectangle 403"/>
            <p:cNvSpPr>
              <a:spLocks noChangeArrowheads="1"/>
            </p:cNvSpPr>
            <p:nvPr/>
          </p:nvSpPr>
          <p:spPr bwMode="auto">
            <a:xfrm>
              <a:off x="5575301" y="522289"/>
              <a:ext cx="318160" cy="156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TCT2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549" name="Picture 4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227137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0" name="Picture 4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1836737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84" name="Rettangolo 6483"/>
          <p:cNvSpPr/>
          <p:nvPr/>
        </p:nvSpPr>
        <p:spPr>
          <a:xfrm>
            <a:off x="4499992" y="33265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sz="1600" dirty="0" smtClean="0"/>
              <a:t>«l’aggiunta </a:t>
            </a:r>
            <a:r>
              <a:rPr lang="it-IT" sz="1600" dirty="0"/>
              <a:t>di un test di normalità al più informale metodo grafico </a:t>
            </a:r>
            <a:r>
              <a:rPr lang="it-IT" sz="1600" dirty="0" smtClean="0"/>
              <a:t>può </a:t>
            </a:r>
            <a:r>
              <a:rPr lang="it-IT" sz="1600" dirty="0"/>
              <a:t>condurre a una giusta decisione finale per quanto riguarda la distribuzione di </a:t>
            </a:r>
            <a:r>
              <a:rPr lang="it-IT" sz="1600" dirty="0" smtClean="0"/>
              <a:t>una variabile» </a:t>
            </a:r>
            <a:endParaRPr lang="en-US" sz="1600" dirty="0"/>
          </a:p>
        </p:txBody>
      </p:sp>
      <p:sp>
        <p:nvSpPr>
          <p:cNvPr id="6485" name="Rettangolo 6484"/>
          <p:cNvSpPr/>
          <p:nvPr/>
        </p:nvSpPr>
        <p:spPr>
          <a:xfrm>
            <a:off x="4932040" y="1700808"/>
            <a:ext cx="4104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/>
              <a:t>il test più raccomandabile è </a:t>
            </a:r>
            <a:r>
              <a:rPr lang="it-IT" sz="1600" dirty="0" smtClean="0"/>
              <a:t>lo </a:t>
            </a:r>
            <a:r>
              <a:rPr lang="it-IT" sz="1600" dirty="0" err="1" smtClean="0"/>
              <a:t>Shapiro-Wilks</a:t>
            </a:r>
            <a:r>
              <a:rPr lang="it-IT" sz="1600" dirty="0" smtClean="0"/>
              <a:t> </a:t>
            </a:r>
            <a:r>
              <a:rPr lang="it-IT" sz="1600" dirty="0"/>
              <a:t>che </a:t>
            </a:r>
            <a:r>
              <a:rPr lang="it-IT" sz="1600" dirty="0" smtClean="0"/>
              <a:t>copre </a:t>
            </a:r>
            <a:r>
              <a:rPr lang="it-IT" sz="1600" dirty="0"/>
              <a:t>in maniera adeguata la maggior parte delle </a:t>
            </a:r>
            <a:r>
              <a:rPr lang="it-IT" sz="1600" dirty="0" smtClean="0"/>
              <a:t>distribuzioni</a:t>
            </a:r>
          </a:p>
          <a:p>
            <a:pPr algn="just"/>
            <a:r>
              <a:rPr lang="it-IT" sz="1600" dirty="0" smtClean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it-IT" sz="1600" dirty="0">
                <a:solidFill>
                  <a:srgbClr val="FF0000"/>
                </a:solidFill>
                <a:sym typeface="Wingdings" pitchFamily="2" charset="2"/>
              </a:rPr>
              <a:t>n</a:t>
            </a:r>
            <a:r>
              <a:rPr lang="it-IT" sz="1600" dirty="0" smtClean="0">
                <a:solidFill>
                  <a:srgbClr val="FF0000"/>
                </a:solidFill>
                <a:sym typeface="Wingdings" pitchFamily="2" charset="2"/>
              </a:rPr>
              <a:t>on normali!</a:t>
            </a:r>
            <a:endParaRPr lang="it-IT" sz="1600" dirty="0">
              <a:solidFill>
                <a:srgbClr val="FF0000"/>
              </a:solidFill>
            </a:endParaRPr>
          </a:p>
        </p:txBody>
      </p:sp>
      <p:pic>
        <p:nvPicPr>
          <p:cNvPr id="6552" name="Picture 4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32856"/>
            <a:ext cx="2644775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570" name="Gruppo 6569"/>
          <p:cNvGrpSpPr/>
          <p:nvPr/>
        </p:nvGrpSpPr>
        <p:grpSpPr>
          <a:xfrm>
            <a:off x="179512" y="3356992"/>
            <a:ext cx="3088258" cy="1898327"/>
            <a:chOff x="179512" y="3356992"/>
            <a:chExt cx="3088258" cy="1898327"/>
          </a:xfrm>
        </p:grpSpPr>
        <p:pic>
          <p:nvPicPr>
            <p:cNvPr id="6553" name="Picture 40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717032"/>
              <a:ext cx="3016250" cy="1538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486" name="CasellaDiTesto 6485"/>
            <p:cNvSpPr txBox="1"/>
            <p:nvPr/>
          </p:nvSpPr>
          <p:spPr>
            <a:xfrm>
              <a:off x="179512" y="3356992"/>
              <a:ext cx="2108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Mann-</a:t>
              </a:r>
              <a:r>
                <a:rPr lang="it-IT" dirty="0" err="1" smtClean="0"/>
                <a:t>Whitney</a:t>
              </a:r>
              <a:r>
                <a:rPr lang="it-IT" dirty="0" smtClean="0"/>
                <a:t> test</a:t>
              </a:r>
              <a:endParaRPr lang="en-US" dirty="0"/>
            </a:p>
          </p:txBody>
        </p:sp>
      </p:grpSp>
      <p:sp>
        <p:nvSpPr>
          <p:cNvPr id="408" name="CasellaDiTesto 407"/>
          <p:cNvSpPr txBox="1"/>
          <p:nvPr/>
        </p:nvSpPr>
        <p:spPr>
          <a:xfrm>
            <a:off x="0" y="0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10 campioni per gruppo</a:t>
            </a:r>
            <a:endParaRPr lang="en-US" dirty="0"/>
          </a:p>
        </p:txBody>
      </p:sp>
      <p:grpSp>
        <p:nvGrpSpPr>
          <p:cNvPr id="6572" name="Gruppo 6571"/>
          <p:cNvGrpSpPr/>
          <p:nvPr/>
        </p:nvGrpSpPr>
        <p:grpSpPr>
          <a:xfrm>
            <a:off x="4435074" y="3284984"/>
            <a:ext cx="4535434" cy="1871826"/>
            <a:chOff x="4435074" y="3284984"/>
            <a:chExt cx="4535434" cy="1871826"/>
          </a:xfrm>
        </p:grpSpPr>
        <p:pic>
          <p:nvPicPr>
            <p:cNvPr id="407" name="Picture 2"/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3284984"/>
              <a:ext cx="1734212" cy="1728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569" name="Gruppo 6568"/>
            <p:cNvGrpSpPr/>
            <p:nvPr/>
          </p:nvGrpSpPr>
          <p:grpSpPr>
            <a:xfrm>
              <a:off x="4435074" y="3510979"/>
              <a:ext cx="2403353" cy="1645831"/>
              <a:chOff x="2584714" y="3582988"/>
              <a:chExt cx="3317611" cy="2423551"/>
            </a:xfrm>
          </p:grpSpPr>
          <p:sp>
            <p:nvSpPr>
              <p:cNvPr id="6488" name="Freeform 5"/>
              <p:cNvSpPr>
                <a:spLocks/>
              </p:cNvSpPr>
              <p:nvPr/>
            </p:nvSpPr>
            <p:spPr bwMode="auto">
              <a:xfrm>
                <a:off x="3113088" y="4359275"/>
                <a:ext cx="1174750" cy="241300"/>
              </a:xfrm>
              <a:custGeom>
                <a:avLst/>
                <a:gdLst>
                  <a:gd name="T0" fmla="*/ 0 w 740"/>
                  <a:gd name="T1" fmla="*/ 152 h 152"/>
                  <a:gd name="T2" fmla="*/ 740 w 740"/>
                  <a:gd name="T3" fmla="*/ 152 h 152"/>
                  <a:gd name="T4" fmla="*/ 740 w 740"/>
                  <a:gd name="T5" fmla="*/ 152 h 152"/>
                  <a:gd name="T6" fmla="*/ 740 w 740"/>
                  <a:gd name="T7" fmla="*/ 152 h 152"/>
                  <a:gd name="T8" fmla="*/ 740 w 740"/>
                  <a:gd name="T9" fmla="*/ 0 h 152"/>
                  <a:gd name="T10" fmla="*/ 740 w 740"/>
                  <a:gd name="T11" fmla="*/ 0 h 152"/>
                  <a:gd name="T12" fmla="*/ 0 w 740"/>
                  <a:gd name="T13" fmla="*/ 0 h 152"/>
                  <a:gd name="T14" fmla="*/ 0 w 740"/>
                  <a:gd name="T15" fmla="*/ 0 h 152"/>
                  <a:gd name="T16" fmla="*/ 0 w 740"/>
                  <a:gd name="T17" fmla="*/ 152 h 152"/>
                  <a:gd name="T18" fmla="*/ 0 w 740"/>
                  <a:gd name="T1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0" h="152">
                    <a:moveTo>
                      <a:pt x="0" y="152"/>
                    </a:moveTo>
                    <a:lnTo>
                      <a:pt x="740" y="152"/>
                    </a:lnTo>
                    <a:lnTo>
                      <a:pt x="740" y="152"/>
                    </a:lnTo>
                    <a:lnTo>
                      <a:pt x="740" y="152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52"/>
                    </a:lnTo>
                    <a:lnTo>
                      <a:pt x="0" y="152"/>
                    </a:lnTo>
                  </a:path>
                </a:pathLst>
              </a:custGeom>
              <a:noFill/>
              <a:ln w="4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489" name="Line 6"/>
              <p:cNvSpPr>
                <a:spLocks noChangeShapeType="1"/>
              </p:cNvSpPr>
              <p:nvPr/>
            </p:nvSpPr>
            <p:spPr bwMode="auto">
              <a:xfrm>
                <a:off x="3113088" y="4600575"/>
                <a:ext cx="0" cy="0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490" name="Line 7"/>
              <p:cNvSpPr>
                <a:spLocks noChangeShapeType="1"/>
              </p:cNvSpPr>
              <p:nvPr/>
            </p:nvSpPr>
            <p:spPr bwMode="auto">
              <a:xfrm flipH="1">
                <a:off x="3113088" y="4600575"/>
                <a:ext cx="1174750" cy="0"/>
              </a:xfrm>
              <a:prstGeom prst="line">
                <a:avLst/>
              </a:prstGeom>
              <a:noFill/>
              <a:ln w="4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491" name="Line 8"/>
              <p:cNvSpPr>
                <a:spLocks noChangeShapeType="1"/>
              </p:cNvSpPr>
              <p:nvPr/>
            </p:nvSpPr>
            <p:spPr bwMode="auto">
              <a:xfrm>
                <a:off x="3700463" y="4359275"/>
                <a:ext cx="0" cy="0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492" name="Line 9"/>
              <p:cNvSpPr>
                <a:spLocks noChangeShapeType="1"/>
              </p:cNvSpPr>
              <p:nvPr/>
            </p:nvSpPr>
            <p:spPr bwMode="auto">
              <a:xfrm>
                <a:off x="3700463" y="4600575"/>
                <a:ext cx="0" cy="0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493" name="Line 10"/>
              <p:cNvSpPr>
                <a:spLocks noChangeShapeType="1"/>
              </p:cNvSpPr>
              <p:nvPr/>
            </p:nvSpPr>
            <p:spPr bwMode="auto">
              <a:xfrm>
                <a:off x="3700463" y="4359275"/>
                <a:ext cx="0" cy="0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494" name="Line 11"/>
              <p:cNvSpPr>
                <a:spLocks noChangeShapeType="1"/>
              </p:cNvSpPr>
              <p:nvPr/>
            </p:nvSpPr>
            <p:spPr bwMode="auto">
              <a:xfrm>
                <a:off x="3700463" y="4600575"/>
                <a:ext cx="0" cy="0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495" name="Line 12"/>
              <p:cNvSpPr>
                <a:spLocks noChangeShapeType="1"/>
              </p:cNvSpPr>
              <p:nvPr/>
            </p:nvSpPr>
            <p:spPr bwMode="auto">
              <a:xfrm flipH="1">
                <a:off x="3627438" y="4359275"/>
                <a:ext cx="146050" cy="0"/>
              </a:xfrm>
              <a:prstGeom prst="line">
                <a:avLst/>
              </a:prstGeom>
              <a:noFill/>
              <a:ln w="4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496" name="Line 13"/>
              <p:cNvSpPr>
                <a:spLocks noChangeShapeType="1"/>
              </p:cNvSpPr>
              <p:nvPr/>
            </p:nvSpPr>
            <p:spPr bwMode="auto">
              <a:xfrm flipH="1">
                <a:off x="3627438" y="4600575"/>
                <a:ext cx="146050" cy="0"/>
              </a:xfrm>
              <a:prstGeom prst="line">
                <a:avLst/>
              </a:prstGeom>
              <a:noFill/>
              <a:ln w="4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497" name="Line 14"/>
              <p:cNvSpPr>
                <a:spLocks noChangeShapeType="1"/>
              </p:cNvSpPr>
              <p:nvPr/>
            </p:nvSpPr>
            <p:spPr bwMode="auto">
              <a:xfrm>
                <a:off x="3686175" y="4359275"/>
                <a:ext cx="28575" cy="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498" name="Line 15"/>
              <p:cNvSpPr>
                <a:spLocks noChangeShapeType="1"/>
              </p:cNvSpPr>
              <p:nvPr/>
            </p:nvSpPr>
            <p:spPr bwMode="auto">
              <a:xfrm>
                <a:off x="3684588" y="4344988"/>
                <a:ext cx="31750" cy="30162"/>
              </a:xfrm>
              <a:prstGeom prst="line">
                <a:avLst/>
              </a:prstGeom>
              <a:noFill/>
              <a:ln w="2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499" name="Line 16"/>
              <p:cNvSpPr>
                <a:spLocks noChangeShapeType="1"/>
              </p:cNvSpPr>
              <p:nvPr/>
            </p:nvSpPr>
            <p:spPr bwMode="auto">
              <a:xfrm flipH="1">
                <a:off x="3684588" y="4344988"/>
                <a:ext cx="31750" cy="30162"/>
              </a:xfrm>
              <a:prstGeom prst="line">
                <a:avLst/>
              </a:prstGeom>
              <a:noFill/>
              <a:ln w="2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500" name="Rectangle 17"/>
              <p:cNvSpPr>
                <a:spLocks noChangeArrowheads="1"/>
              </p:cNvSpPr>
              <p:nvPr/>
            </p:nvSpPr>
            <p:spPr bwMode="auto">
              <a:xfrm>
                <a:off x="3687763" y="4587875"/>
                <a:ext cx="23812" cy="23812"/>
              </a:xfrm>
              <a:prstGeom prst="rect">
                <a:avLst/>
              </a:prstGeom>
              <a:noFill/>
              <a:ln w="2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501" name="Line 18"/>
              <p:cNvSpPr>
                <a:spLocks noChangeShapeType="1"/>
              </p:cNvSpPr>
              <p:nvPr/>
            </p:nvSpPr>
            <p:spPr bwMode="auto">
              <a:xfrm>
                <a:off x="3684588" y="5068888"/>
                <a:ext cx="31750" cy="3016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502" name="Line 19"/>
              <p:cNvSpPr>
                <a:spLocks noChangeShapeType="1"/>
              </p:cNvSpPr>
              <p:nvPr/>
            </p:nvSpPr>
            <p:spPr bwMode="auto">
              <a:xfrm flipH="1">
                <a:off x="3684588" y="5068888"/>
                <a:ext cx="31750" cy="30162"/>
              </a:xfrm>
              <a:prstGeom prst="line">
                <a:avLst/>
              </a:prstGeom>
              <a:noFill/>
              <a:ln w="2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503" name="Line 20"/>
              <p:cNvSpPr>
                <a:spLocks noChangeShapeType="1"/>
              </p:cNvSpPr>
              <p:nvPr/>
            </p:nvSpPr>
            <p:spPr bwMode="auto">
              <a:xfrm>
                <a:off x="3686175" y="5083175"/>
                <a:ext cx="28575" cy="0"/>
              </a:xfrm>
              <a:prstGeom prst="line">
                <a:avLst/>
              </a:prstGeom>
              <a:noFill/>
              <a:ln w="2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504" name="Freeform 21"/>
              <p:cNvSpPr>
                <a:spLocks/>
              </p:cNvSpPr>
              <p:nvPr/>
            </p:nvSpPr>
            <p:spPr bwMode="auto">
              <a:xfrm>
                <a:off x="4581525" y="4119563"/>
                <a:ext cx="1173162" cy="481012"/>
              </a:xfrm>
              <a:custGeom>
                <a:avLst/>
                <a:gdLst>
                  <a:gd name="T0" fmla="*/ 0 w 739"/>
                  <a:gd name="T1" fmla="*/ 303 h 303"/>
                  <a:gd name="T2" fmla="*/ 739 w 739"/>
                  <a:gd name="T3" fmla="*/ 303 h 303"/>
                  <a:gd name="T4" fmla="*/ 739 w 739"/>
                  <a:gd name="T5" fmla="*/ 303 h 303"/>
                  <a:gd name="T6" fmla="*/ 739 w 739"/>
                  <a:gd name="T7" fmla="*/ 151 h 303"/>
                  <a:gd name="T8" fmla="*/ 739 w 739"/>
                  <a:gd name="T9" fmla="*/ 0 h 303"/>
                  <a:gd name="T10" fmla="*/ 739 w 739"/>
                  <a:gd name="T11" fmla="*/ 0 h 303"/>
                  <a:gd name="T12" fmla="*/ 0 w 739"/>
                  <a:gd name="T13" fmla="*/ 0 h 303"/>
                  <a:gd name="T14" fmla="*/ 0 w 739"/>
                  <a:gd name="T15" fmla="*/ 0 h 303"/>
                  <a:gd name="T16" fmla="*/ 0 w 739"/>
                  <a:gd name="T17" fmla="*/ 151 h 303"/>
                  <a:gd name="T18" fmla="*/ 0 w 739"/>
                  <a:gd name="T19" fmla="*/ 303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9" h="303">
                    <a:moveTo>
                      <a:pt x="0" y="303"/>
                    </a:moveTo>
                    <a:lnTo>
                      <a:pt x="739" y="303"/>
                    </a:lnTo>
                    <a:lnTo>
                      <a:pt x="739" y="303"/>
                    </a:lnTo>
                    <a:lnTo>
                      <a:pt x="739" y="151"/>
                    </a:lnTo>
                    <a:lnTo>
                      <a:pt x="739" y="0"/>
                    </a:lnTo>
                    <a:lnTo>
                      <a:pt x="739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0" y="303"/>
                    </a:lnTo>
                  </a:path>
                </a:pathLst>
              </a:cu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505" name="Line 22"/>
              <p:cNvSpPr>
                <a:spLocks noChangeShapeType="1"/>
              </p:cNvSpPr>
              <p:nvPr/>
            </p:nvSpPr>
            <p:spPr bwMode="auto">
              <a:xfrm>
                <a:off x="4581525" y="4600575"/>
                <a:ext cx="0" cy="0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506" name="Line 23"/>
              <p:cNvSpPr>
                <a:spLocks noChangeShapeType="1"/>
              </p:cNvSpPr>
              <p:nvPr/>
            </p:nvSpPr>
            <p:spPr bwMode="auto">
              <a:xfrm flipH="1">
                <a:off x="4581525" y="4359275"/>
                <a:ext cx="1173162" cy="0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507" name="Line 24"/>
              <p:cNvSpPr>
                <a:spLocks noChangeShapeType="1"/>
              </p:cNvSpPr>
              <p:nvPr/>
            </p:nvSpPr>
            <p:spPr bwMode="auto">
              <a:xfrm>
                <a:off x="5168900" y="4119563"/>
                <a:ext cx="0" cy="0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508" name="Line 25"/>
              <p:cNvSpPr>
                <a:spLocks noChangeShapeType="1"/>
              </p:cNvSpPr>
              <p:nvPr/>
            </p:nvSpPr>
            <p:spPr bwMode="auto">
              <a:xfrm>
                <a:off x="5168900" y="4600575"/>
                <a:ext cx="0" cy="0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509" name="Line 26"/>
              <p:cNvSpPr>
                <a:spLocks noChangeShapeType="1"/>
              </p:cNvSpPr>
              <p:nvPr/>
            </p:nvSpPr>
            <p:spPr bwMode="auto">
              <a:xfrm>
                <a:off x="5168900" y="4119563"/>
                <a:ext cx="0" cy="0"/>
              </a:xfrm>
              <a:prstGeom prst="line">
                <a:avLst/>
              </a:prstGeom>
              <a:noFill/>
              <a:ln w="4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510" name="Line 27"/>
              <p:cNvSpPr>
                <a:spLocks noChangeShapeType="1"/>
              </p:cNvSpPr>
              <p:nvPr/>
            </p:nvSpPr>
            <p:spPr bwMode="auto">
              <a:xfrm>
                <a:off x="5168900" y="4600575"/>
                <a:ext cx="0" cy="723900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511" name="Line 28"/>
              <p:cNvSpPr>
                <a:spLocks noChangeShapeType="1"/>
              </p:cNvSpPr>
              <p:nvPr/>
            </p:nvSpPr>
            <p:spPr bwMode="auto">
              <a:xfrm flipH="1">
                <a:off x="5094288" y="4119563"/>
                <a:ext cx="147637" cy="0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512" name="Line 29"/>
              <p:cNvSpPr>
                <a:spLocks noChangeShapeType="1"/>
              </p:cNvSpPr>
              <p:nvPr/>
            </p:nvSpPr>
            <p:spPr bwMode="auto">
              <a:xfrm flipH="1">
                <a:off x="5094288" y="5324475"/>
                <a:ext cx="147637" cy="0"/>
              </a:xfrm>
              <a:prstGeom prst="line">
                <a:avLst/>
              </a:prstGeom>
              <a:noFill/>
              <a:ln w="4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513" name="Line 30"/>
              <p:cNvSpPr>
                <a:spLocks noChangeShapeType="1"/>
              </p:cNvSpPr>
              <p:nvPr/>
            </p:nvSpPr>
            <p:spPr bwMode="auto">
              <a:xfrm>
                <a:off x="5154613" y="4119563"/>
                <a:ext cx="28575" cy="0"/>
              </a:xfrm>
              <a:prstGeom prst="line">
                <a:avLst/>
              </a:prstGeom>
              <a:noFill/>
              <a:ln w="2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514" name="Line 31"/>
              <p:cNvSpPr>
                <a:spLocks noChangeShapeType="1"/>
              </p:cNvSpPr>
              <p:nvPr/>
            </p:nvSpPr>
            <p:spPr bwMode="auto">
              <a:xfrm>
                <a:off x="5153025" y="4103688"/>
                <a:ext cx="30162" cy="3175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515" name="Line 32"/>
              <p:cNvSpPr>
                <a:spLocks noChangeShapeType="1"/>
              </p:cNvSpPr>
              <p:nvPr/>
            </p:nvSpPr>
            <p:spPr bwMode="auto">
              <a:xfrm flipH="1">
                <a:off x="5153025" y="4103688"/>
                <a:ext cx="30162" cy="3175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516" name="Rectangle 33"/>
              <p:cNvSpPr>
                <a:spLocks noChangeArrowheads="1"/>
              </p:cNvSpPr>
              <p:nvPr/>
            </p:nvSpPr>
            <p:spPr bwMode="auto">
              <a:xfrm>
                <a:off x="5156200" y="4443413"/>
                <a:ext cx="23812" cy="23812"/>
              </a:xfrm>
              <a:prstGeom prst="rect">
                <a:avLst/>
              </a:prstGeom>
              <a:noFill/>
              <a:ln w="2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517" name="Line 34"/>
              <p:cNvSpPr>
                <a:spLocks noChangeShapeType="1"/>
              </p:cNvSpPr>
              <p:nvPr/>
            </p:nvSpPr>
            <p:spPr bwMode="auto">
              <a:xfrm>
                <a:off x="5153025" y="5308600"/>
                <a:ext cx="30162" cy="30162"/>
              </a:xfrm>
              <a:prstGeom prst="line">
                <a:avLst/>
              </a:prstGeom>
              <a:noFill/>
              <a:ln w="2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518" name="Line 35"/>
              <p:cNvSpPr>
                <a:spLocks noChangeShapeType="1"/>
              </p:cNvSpPr>
              <p:nvPr/>
            </p:nvSpPr>
            <p:spPr bwMode="auto">
              <a:xfrm flipH="1">
                <a:off x="5153025" y="5308600"/>
                <a:ext cx="30162" cy="30162"/>
              </a:xfrm>
              <a:prstGeom prst="line">
                <a:avLst/>
              </a:prstGeom>
              <a:noFill/>
              <a:ln w="2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519" name="Line 36"/>
              <p:cNvSpPr>
                <a:spLocks noChangeShapeType="1"/>
              </p:cNvSpPr>
              <p:nvPr/>
            </p:nvSpPr>
            <p:spPr bwMode="auto">
              <a:xfrm>
                <a:off x="5154613" y="5324475"/>
                <a:ext cx="28575" cy="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520" name="Rectangle 37"/>
              <p:cNvSpPr>
                <a:spLocks noChangeArrowheads="1"/>
              </p:cNvSpPr>
              <p:nvPr/>
            </p:nvSpPr>
            <p:spPr bwMode="auto">
              <a:xfrm>
                <a:off x="3568932" y="5870575"/>
                <a:ext cx="265536" cy="135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it-IT" sz="600" dirty="0" smtClean="0">
                    <a:solidFill>
                      <a:srgbClr val="000000"/>
                    </a:solidFill>
                    <a:latin typeface="Arabic Transparent" charset="0"/>
                    <a:cs typeface="Arial" pitchFamily="34" charset="0"/>
                  </a:rPr>
                  <a:t>TCT1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21" name="Rectangle 38"/>
              <p:cNvSpPr>
                <a:spLocks noChangeArrowheads="1"/>
              </p:cNvSpPr>
              <p:nvPr/>
            </p:nvSpPr>
            <p:spPr bwMode="auto">
              <a:xfrm>
                <a:off x="5034195" y="5870575"/>
                <a:ext cx="265536" cy="135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it-IT" sz="600" dirty="0" smtClean="0">
                    <a:solidFill>
                      <a:srgbClr val="000000"/>
                    </a:solidFill>
                    <a:latin typeface="Arabic Transparent" charset="0"/>
                    <a:cs typeface="Arial" pitchFamily="34" charset="0"/>
                  </a:rPr>
                  <a:t>TCT2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22" name="Rectangle 39"/>
              <p:cNvSpPr>
                <a:spLocks noChangeArrowheads="1"/>
              </p:cNvSpPr>
              <p:nvPr/>
            </p:nvSpPr>
            <p:spPr bwMode="auto">
              <a:xfrm>
                <a:off x="2749550" y="5753100"/>
                <a:ext cx="179238" cy="135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600</a:t>
                </a: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23" name="Rectangle 40"/>
              <p:cNvSpPr>
                <a:spLocks noChangeArrowheads="1"/>
              </p:cNvSpPr>
              <p:nvPr/>
            </p:nvSpPr>
            <p:spPr bwMode="auto">
              <a:xfrm>
                <a:off x="2749550" y="5511800"/>
                <a:ext cx="179238" cy="135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610</a:t>
                </a: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24" name="Rectangle 41"/>
              <p:cNvSpPr>
                <a:spLocks noChangeArrowheads="1"/>
              </p:cNvSpPr>
              <p:nvPr/>
            </p:nvSpPr>
            <p:spPr bwMode="auto">
              <a:xfrm>
                <a:off x="2749550" y="5270500"/>
                <a:ext cx="179238" cy="135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620</a:t>
                </a: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25" name="Rectangle 42"/>
              <p:cNvSpPr>
                <a:spLocks noChangeArrowheads="1"/>
              </p:cNvSpPr>
              <p:nvPr/>
            </p:nvSpPr>
            <p:spPr bwMode="auto">
              <a:xfrm>
                <a:off x="2749550" y="5030787"/>
                <a:ext cx="179238" cy="135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630</a:t>
                </a: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26" name="Rectangle 43"/>
              <p:cNvSpPr>
                <a:spLocks noChangeArrowheads="1"/>
              </p:cNvSpPr>
              <p:nvPr/>
            </p:nvSpPr>
            <p:spPr bwMode="auto">
              <a:xfrm>
                <a:off x="2749550" y="4789488"/>
                <a:ext cx="179238" cy="135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640</a:t>
                </a: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27" name="Rectangle 44"/>
              <p:cNvSpPr>
                <a:spLocks noChangeArrowheads="1"/>
              </p:cNvSpPr>
              <p:nvPr/>
            </p:nvSpPr>
            <p:spPr bwMode="auto">
              <a:xfrm>
                <a:off x="2749550" y="4546600"/>
                <a:ext cx="179238" cy="135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650</a:t>
                </a: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28" name="Rectangle 45"/>
              <p:cNvSpPr>
                <a:spLocks noChangeArrowheads="1"/>
              </p:cNvSpPr>
              <p:nvPr/>
            </p:nvSpPr>
            <p:spPr bwMode="auto">
              <a:xfrm>
                <a:off x="2749550" y="4305300"/>
                <a:ext cx="179238" cy="135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660</a:t>
                </a: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29" name="Rectangle 46"/>
              <p:cNvSpPr>
                <a:spLocks noChangeArrowheads="1"/>
              </p:cNvSpPr>
              <p:nvPr/>
            </p:nvSpPr>
            <p:spPr bwMode="auto">
              <a:xfrm>
                <a:off x="2749550" y="4065588"/>
                <a:ext cx="179238" cy="135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670</a:t>
                </a: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30" name="Rectangle 47"/>
              <p:cNvSpPr>
                <a:spLocks noChangeArrowheads="1"/>
              </p:cNvSpPr>
              <p:nvPr/>
            </p:nvSpPr>
            <p:spPr bwMode="auto">
              <a:xfrm>
                <a:off x="2749550" y="3824289"/>
                <a:ext cx="179238" cy="135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680</a:t>
                </a: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31" name="Rectangle 48"/>
              <p:cNvSpPr>
                <a:spLocks noChangeArrowheads="1"/>
              </p:cNvSpPr>
              <p:nvPr/>
            </p:nvSpPr>
            <p:spPr bwMode="auto">
              <a:xfrm>
                <a:off x="2749550" y="3582988"/>
                <a:ext cx="179238" cy="135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690</a:t>
                </a: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32" name="Line 49"/>
              <p:cNvSpPr>
                <a:spLocks noChangeShapeType="1"/>
              </p:cNvSpPr>
              <p:nvPr/>
            </p:nvSpPr>
            <p:spPr bwMode="auto">
              <a:xfrm flipV="1">
                <a:off x="3700463" y="5807075"/>
                <a:ext cx="0" cy="42862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533" name="Line 50"/>
              <p:cNvSpPr>
                <a:spLocks noChangeShapeType="1"/>
              </p:cNvSpPr>
              <p:nvPr/>
            </p:nvSpPr>
            <p:spPr bwMode="auto">
              <a:xfrm flipV="1">
                <a:off x="5168900" y="5807075"/>
                <a:ext cx="0" cy="42862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534" name="Line 51"/>
              <p:cNvSpPr>
                <a:spLocks noChangeShapeType="1"/>
              </p:cNvSpPr>
              <p:nvPr/>
            </p:nvSpPr>
            <p:spPr bwMode="auto">
              <a:xfrm>
                <a:off x="2967038" y="5807075"/>
                <a:ext cx="2935287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535" name="Line 52"/>
              <p:cNvSpPr>
                <a:spLocks noChangeShapeType="1"/>
              </p:cNvSpPr>
              <p:nvPr/>
            </p:nvSpPr>
            <p:spPr bwMode="auto">
              <a:xfrm>
                <a:off x="2922588" y="5807075"/>
                <a:ext cx="44450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536" name="Line 53"/>
              <p:cNvSpPr>
                <a:spLocks noChangeShapeType="1"/>
              </p:cNvSpPr>
              <p:nvPr/>
            </p:nvSpPr>
            <p:spPr bwMode="auto">
              <a:xfrm>
                <a:off x="2944813" y="5686425"/>
                <a:ext cx="22225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537" name="Line 54"/>
              <p:cNvSpPr>
                <a:spLocks noChangeShapeType="1"/>
              </p:cNvSpPr>
              <p:nvPr/>
            </p:nvSpPr>
            <p:spPr bwMode="auto">
              <a:xfrm>
                <a:off x="2922588" y="5565775"/>
                <a:ext cx="44450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538" name="Line 55"/>
              <p:cNvSpPr>
                <a:spLocks noChangeShapeType="1"/>
              </p:cNvSpPr>
              <p:nvPr/>
            </p:nvSpPr>
            <p:spPr bwMode="auto">
              <a:xfrm>
                <a:off x="2944813" y="5445125"/>
                <a:ext cx="22225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539" name="Line 56"/>
              <p:cNvSpPr>
                <a:spLocks noChangeShapeType="1"/>
              </p:cNvSpPr>
              <p:nvPr/>
            </p:nvSpPr>
            <p:spPr bwMode="auto">
              <a:xfrm>
                <a:off x="2922588" y="5324475"/>
                <a:ext cx="44450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540" name="Line 57"/>
              <p:cNvSpPr>
                <a:spLocks noChangeShapeType="1"/>
              </p:cNvSpPr>
              <p:nvPr/>
            </p:nvSpPr>
            <p:spPr bwMode="auto">
              <a:xfrm>
                <a:off x="2944813" y="5203825"/>
                <a:ext cx="22225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541" name="Line 58"/>
              <p:cNvSpPr>
                <a:spLocks noChangeShapeType="1"/>
              </p:cNvSpPr>
              <p:nvPr/>
            </p:nvSpPr>
            <p:spPr bwMode="auto">
              <a:xfrm>
                <a:off x="2922588" y="5083175"/>
                <a:ext cx="44450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542" name="Line 59"/>
              <p:cNvSpPr>
                <a:spLocks noChangeShapeType="1"/>
              </p:cNvSpPr>
              <p:nvPr/>
            </p:nvSpPr>
            <p:spPr bwMode="auto">
              <a:xfrm>
                <a:off x="2944813" y="4962525"/>
                <a:ext cx="22225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543" name="Line 60"/>
              <p:cNvSpPr>
                <a:spLocks noChangeShapeType="1"/>
              </p:cNvSpPr>
              <p:nvPr/>
            </p:nvSpPr>
            <p:spPr bwMode="auto">
              <a:xfrm>
                <a:off x="2922588" y="4841875"/>
                <a:ext cx="44450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544" name="Line 61"/>
              <p:cNvSpPr>
                <a:spLocks noChangeShapeType="1"/>
              </p:cNvSpPr>
              <p:nvPr/>
            </p:nvSpPr>
            <p:spPr bwMode="auto">
              <a:xfrm>
                <a:off x="2944813" y="4721225"/>
                <a:ext cx="22225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545" name="Line 62"/>
              <p:cNvSpPr>
                <a:spLocks noChangeShapeType="1"/>
              </p:cNvSpPr>
              <p:nvPr/>
            </p:nvSpPr>
            <p:spPr bwMode="auto">
              <a:xfrm>
                <a:off x="2922588" y="4600575"/>
                <a:ext cx="44450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546" name="Line 63"/>
              <p:cNvSpPr>
                <a:spLocks noChangeShapeType="1"/>
              </p:cNvSpPr>
              <p:nvPr/>
            </p:nvSpPr>
            <p:spPr bwMode="auto">
              <a:xfrm>
                <a:off x="2944813" y="4479925"/>
                <a:ext cx="22225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547" name="Line 64"/>
              <p:cNvSpPr>
                <a:spLocks noChangeShapeType="1"/>
              </p:cNvSpPr>
              <p:nvPr/>
            </p:nvSpPr>
            <p:spPr bwMode="auto">
              <a:xfrm>
                <a:off x="2922588" y="4359275"/>
                <a:ext cx="44450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551" name="Line 65"/>
              <p:cNvSpPr>
                <a:spLocks noChangeShapeType="1"/>
              </p:cNvSpPr>
              <p:nvPr/>
            </p:nvSpPr>
            <p:spPr bwMode="auto">
              <a:xfrm>
                <a:off x="2944813" y="4238625"/>
                <a:ext cx="22225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555" name="Line 66"/>
              <p:cNvSpPr>
                <a:spLocks noChangeShapeType="1"/>
              </p:cNvSpPr>
              <p:nvPr/>
            </p:nvSpPr>
            <p:spPr bwMode="auto">
              <a:xfrm>
                <a:off x="2922588" y="4119563"/>
                <a:ext cx="44450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556" name="Line 67"/>
              <p:cNvSpPr>
                <a:spLocks noChangeShapeType="1"/>
              </p:cNvSpPr>
              <p:nvPr/>
            </p:nvSpPr>
            <p:spPr bwMode="auto">
              <a:xfrm>
                <a:off x="2944813" y="3998913"/>
                <a:ext cx="22225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557" name="Line 68"/>
              <p:cNvSpPr>
                <a:spLocks noChangeShapeType="1"/>
              </p:cNvSpPr>
              <p:nvPr/>
            </p:nvSpPr>
            <p:spPr bwMode="auto">
              <a:xfrm>
                <a:off x="2922588" y="3878263"/>
                <a:ext cx="44450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558" name="Line 69"/>
              <p:cNvSpPr>
                <a:spLocks noChangeShapeType="1"/>
              </p:cNvSpPr>
              <p:nvPr/>
            </p:nvSpPr>
            <p:spPr bwMode="auto">
              <a:xfrm>
                <a:off x="2944813" y="3757613"/>
                <a:ext cx="22225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559" name="Line 70"/>
              <p:cNvSpPr>
                <a:spLocks noChangeShapeType="1"/>
              </p:cNvSpPr>
              <p:nvPr/>
            </p:nvSpPr>
            <p:spPr bwMode="auto">
              <a:xfrm>
                <a:off x="2922588" y="3636963"/>
                <a:ext cx="44450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560" name="Line 71"/>
              <p:cNvSpPr>
                <a:spLocks noChangeShapeType="1"/>
              </p:cNvSpPr>
              <p:nvPr/>
            </p:nvSpPr>
            <p:spPr bwMode="auto">
              <a:xfrm flipV="1">
                <a:off x="2967038" y="3636963"/>
                <a:ext cx="0" cy="2170112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6561" name="Rectangle 72"/>
              <p:cNvSpPr>
                <a:spLocks noChangeArrowheads="1"/>
              </p:cNvSpPr>
              <p:nvPr/>
            </p:nvSpPr>
            <p:spPr bwMode="auto">
              <a:xfrm rot="16200000">
                <a:off x="2465504" y="4661162"/>
                <a:ext cx="387119" cy="148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Range</a:t>
                </a: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6573" name="Gruppo 6572"/>
          <p:cNvGrpSpPr/>
          <p:nvPr/>
        </p:nvGrpSpPr>
        <p:grpSpPr>
          <a:xfrm>
            <a:off x="2699792" y="5373216"/>
            <a:ext cx="2808312" cy="1287463"/>
            <a:chOff x="2699792" y="5373216"/>
            <a:chExt cx="2808312" cy="1287463"/>
          </a:xfrm>
        </p:grpSpPr>
        <p:pic>
          <p:nvPicPr>
            <p:cNvPr id="6554" name="Picture 4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5373216"/>
              <a:ext cx="2446337" cy="1287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571" name="Freccia a destra 6570"/>
            <p:cNvSpPr/>
            <p:nvPr/>
          </p:nvSpPr>
          <p:spPr bwMode="auto">
            <a:xfrm flipH="1">
              <a:off x="4860032" y="5517232"/>
              <a:ext cx="648072" cy="216024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293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1227137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83" y="2564904"/>
            <a:ext cx="1836737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597" name="Gruppo 7596"/>
          <p:cNvGrpSpPr/>
          <p:nvPr/>
        </p:nvGrpSpPr>
        <p:grpSpPr>
          <a:xfrm>
            <a:off x="35496" y="3284984"/>
            <a:ext cx="3764658" cy="657364"/>
            <a:chOff x="35496" y="3284984"/>
            <a:chExt cx="3764658" cy="657364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980"/>
            <a:stretch/>
          </p:blipFill>
          <p:spPr bwMode="auto">
            <a:xfrm>
              <a:off x="35496" y="3284984"/>
              <a:ext cx="2492375" cy="553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CasellaDiTesto 2"/>
            <p:cNvSpPr txBox="1"/>
            <p:nvPr/>
          </p:nvSpPr>
          <p:spPr>
            <a:xfrm>
              <a:off x="2483768" y="3573016"/>
              <a:ext cx="13163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ym typeface="Wingdings" pitchFamily="2" charset="2"/>
                </a:rPr>
                <a:t> n</a:t>
              </a:r>
              <a:r>
                <a:rPr lang="it-IT" dirty="0" smtClean="0"/>
                <a:t>ormali!</a:t>
              </a:r>
              <a:endParaRPr lang="en-US" dirty="0"/>
            </a:p>
          </p:txBody>
        </p:sp>
      </p:grp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73216"/>
            <a:ext cx="3744416" cy="101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" y="4149080"/>
            <a:ext cx="5040560" cy="1098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0" y="116632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10 campioni per gruppo</a:t>
            </a:r>
            <a:endParaRPr lang="en-US" dirty="0"/>
          </a:p>
        </p:txBody>
      </p:sp>
      <p:grpSp>
        <p:nvGrpSpPr>
          <p:cNvPr id="5" name="Gruppo 4"/>
          <p:cNvGrpSpPr/>
          <p:nvPr/>
        </p:nvGrpSpPr>
        <p:grpSpPr>
          <a:xfrm>
            <a:off x="5580112" y="3789040"/>
            <a:ext cx="3168352" cy="1968219"/>
            <a:chOff x="5580112" y="3789040"/>
            <a:chExt cx="3168352" cy="1968219"/>
          </a:xfrm>
        </p:grpSpPr>
        <p:pic>
          <p:nvPicPr>
            <p:cNvPr id="7177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4149080"/>
              <a:ext cx="3168352" cy="1608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CasellaDiTesto 12"/>
            <p:cNvSpPr txBox="1"/>
            <p:nvPr/>
          </p:nvSpPr>
          <p:spPr>
            <a:xfrm>
              <a:off x="5613902" y="3789040"/>
              <a:ext cx="18966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smtClean="0"/>
                <a:t>Mann-</a:t>
              </a:r>
              <a:r>
                <a:rPr lang="it-IT" sz="1600" dirty="0" err="1" smtClean="0"/>
                <a:t>Whitney</a:t>
              </a:r>
              <a:r>
                <a:rPr lang="it-IT" sz="1600" dirty="0" smtClean="0"/>
                <a:t> test</a:t>
              </a:r>
              <a:endParaRPr lang="en-US" sz="1600" dirty="0"/>
            </a:p>
          </p:txBody>
        </p:sp>
      </p:grpSp>
      <p:grpSp>
        <p:nvGrpSpPr>
          <p:cNvPr id="7525" name="Gruppo 7524"/>
          <p:cNvGrpSpPr/>
          <p:nvPr/>
        </p:nvGrpSpPr>
        <p:grpSpPr>
          <a:xfrm>
            <a:off x="2487613" y="320675"/>
            <a:ext cx="3268663" cy="2590800"/>
            <a:chOff x="2487613" y="320675"/>
            <a:chExt cx="3268663" cy="2590800"/>
          </a:xfrm>
        </p:grpSpPr>
        <p:grpSp>
          <p:nvGrpSpPr>
            <p:cNvPr id="8" name="Group 205"/>
            <p:cNvGrpSpPr>
              <a:grpSpLocks/>
            </p:cNvGrpSpPr>
            <p:nvPr/>
          </p:nvGrpSpPr>
          <p:grpSpPr bwMode="auto">
            <a:xfrm>
              <a:off x="2679700" y="701675"/>
              <a:ext cx="1711325" cy="2009775"/>
              <a:chOff x="1688" y="442"/>
              <a:chExt cx="1078" cy="1266"/>
            </a:xfrm>
          </p:grpSpPr>
          <p:sp>
            <p:nvSpPr>
              <p:cNvPr id="7325" name="Rectangle 5"/>
              <p:cNvSpPr>
                <a:spLocks noChangeArrowheads="1"/>
              </p:cNvSpPr>
              <p:nvPr/>
            </p:nvSpPr>
            <p:spPr bwMode="auto">
              <a:xfrm>
                <a:off x="1688" y="1075"/>
                <a:ext cx="155" cy="633"/>
              </a:xfrm>
              <a:prstGeom prst="rect">
                <a:avLst/>
              </a:prstGeom>
              <a:solidFill>
                <a:srgbClr val="000000"/>
              </a:solidFill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6" name="Line 6"/>
              <p:cNvSpPr>
                <a:spLocks noChangeShapeType="1"/>
              </p:cNvSpPr>
              <p:nvPr/>
            </p:nvSpPr>
            <p:spPr bwMode="auto">
              <a:xfrm>
                <a:off x="1689" y="1076"/>
                <a:ext cx="153" cy="15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7" name="Line 7"/>
              <p:cNvSpPr>
                <a:spLocks noChangeShapeType="1"/>
              </p:cNvSpPr>
              <p:nvPr/>
            </p:nvSpPr>
            <p:spPr bwMode="auto">
              <a:xfrm>
                <a:off x="1689" y="1101"/>
                <a:ext cx="153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8" name="Line 8"/>
              <p:cNvSpPr>
                <a:spLocks noChangeShapeType="1"/>
              </p:cNvSpPr>
              <p:nvPr/>
            </p:nvSpPr>
            <p:spPr bwMode="auto">
              <a:xfrm>
                <a:off x="1689" y="1127"/>
                <a:ext cx="153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9" name="Line 9"/>
              <p:cNvSpPr>
                <a:spLocks noChangeShapeType="1"/>
              </p:cNvSpPr>
              <p:nvPr/>
            </p:nvSpPr>
            <p:spPr bwMode="auto">
              <a:xfrm>
                <a:off x="1689" y="1152"/>
                <a:ext cx="153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0" name="Line 10"/>
              <p:cNvSpPr>
                <a:spLocks noChangeShapeType="1"/>
              </p:cNvSpPr>
              <p:nvPr/>
            </p:nvSpPr>
            <p:spPr bwMode="auto">
              <a:xfrm>
                <a:off x="1689" y="1178"/>
                <a:ext cx="153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1" name="Line 11"/>
              <p:cNvSpPr>
                <a:spLocks noChangeShapeType="1"/>
              </p:cNvSpPr>
              <p:nvPr/>
            </p:nvSpPr>
            <p:spPr bwMode="auto">
              <a:xfrm>
                <a:off x="1689" y="1204"/>
                <a:ext cx="153" cy="15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2" name="Line 12"/>
              <p:cNvSpPr>
                <a:spLocks noChangeShapeType="1"/>
              </p:cNvSpPr>
              <p:nvPr/>
            </p:nvSpPr>
            <p:spPr bwMode="auto">
              <a:xfrm>
                <a:off x="1689" y="1229"/>
                <a:ext cx="153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3" name="Line 13"/>
              <p:cNvSpPr>
                <a:spLocks noChangeShapeType="1"/>
              </p:cNvSpPr>
              <p:nvPr/>
            </p:nvSpPr>
            <p:spPr bwMode="auto">
              <a:xfrm>
                <a:off x="1689" y="1255"/>
                <a:ext cx="153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4" name="Line 14"/>
              <p:cNvSpPr>
                <a:spLocks noChangeShapeType="1"/>
              </p:cNvSpPr>
              <p:nvPr/>
            </p:nvSpPr>
            <p:spPr bwMode="auto">
              <a:xfrm>
                <a:off x="1689" y="1280"/>
                <a:ext cx="153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5" name="Line 15"/>
              <p:cNvSpPr>
                <a:spLocks noChangeShapeType="1"/>
              </p:cNvSpPr>
              <p:nvPr/>
            </p:nvSpPr>
            <p:spPr bwMode="auto">
              <a:xfrm>
                <a:off x="1689" y="1306"/>
                <a:ext cx="153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6" name="Line 16"/>
              <p:cNvSpPr>
                <a:spLocks noChangeShapeType="1"/>
              </p:cNvSpPr>
              <p:nvPr/>
            </p:nvSpPr>
            <p:spPr bwMode="auto">
              <a:xfrm>
                <a:off x="1689" y="1332"/>
                <a:ext cx="153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7" name="Line 17"/>
              <p:cNvSpPr>
                <a:spLocks noChangeShapeType="1"/>
              </p:cNvSpPr>
              <p:nvPr/>
            </p:nvSpPr>
            <p:spPr bwMode="auto">
              <a:xfrm>
                <a:off x="1689" y="1357"/>
                <a:ext cx="153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8" name="Line 18"/>
              <p:cNvSpPr>
                <a:spLocks noChangeShapeType="1"/>
              </p:cNvSpPr>
              <p:nvPr/>
            </p:nvSpPr>
            <p:spPr bwMode="auto">
              <a:xfrm>
                <a:off x="1689" y="1383"/>
                <a:ext cx="153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9" name="Line 19"/>
              <p:cNvSpPr>
                <a:spLocks noChangeShapeType="1"/>
              </p:cNvSpPr>
              <p:nvPr/>
            </p:nvSpPr>
            <p:spPr bwMode="auto">
              <a:xfrm>
                <a:off x="1689" y="1409"/>
                <a:ext cx="153" cy="15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0" name="Line 20"/>
              <p:cNvSpPr>
                <a:spLocks noChangeShapeType="1"/>
              </p:cNvSpPr>
              <p:nvPr/>
            </p:nvSpPr>
            <p:spPr bwMode="auto">
              <a:xfrm>
                <a:off x="1689" y="1434"/>
                <a:ext cx="153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1" name="Line 21"/>
              <p:cNvSpPr>
                <a:spLocks noChangeShapeType="1"/>
              </p:cNvSpPr>
              <p:nvPr/>
            </p:nvSpPr>
            <p:spPr bwMode="auto">
              <a:xfrm>
                <a:off x="1689" y="1460"/>
                <a:ext cx="153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2" name="Line 22"/>
              <p:cNvSpPr>
                <a:spLocks noChangeShapeType="1"/>
              </p:cNvSpPr>
              <p:nvPr/>
            </p:nvSpPr>
            <p:spPr bwMode="auto">
              <a:xfrm>
                <a:off x="1689" y="1485"/>
                <a:ext cx="153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3" name="Line 23"/>
              <p:cNvSpPr>
                <a:spLocks noChangeShapeType="1"/>
              </p:cNvSpPr>
              <p:nvPr/>
            </p:nvSpPr>
            <p:spPr bwMode="auto">
              <a:xfrm>
                <a:off x="1689" y="1511"/>
                <a:ext cx="153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4" name="Line 24"/>
              <p:cNvSpPr>
                <a:spLocks noChangeShapeType="1"/>
              </p:cNvSpPr>
              <p:nvPr/>
            </p:nvSpPr>
            <p:spPr bwMode="auto">
              <a:xfrm>
                <a:off x="1689" y="1537"/>
                <a:ext cx="153" cy="15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5" name="Line 25"/>
              <p:cNvSpPr>
                <a:spLocks noChangeShapeType="1"/>
              </p:cNvSpPr>
              <p:nvPr/>
            </p:nvSpPr>
            <p:spPr bwMode="auto">
              <a:xfrm>
                <a:off x="1689" y="1562"/>
                <a:ext cx="145" cy="14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6" name="Line 26"/>
              <p:cNvSpPr>
                <a:spLocks noChangeShapeType="1"/>
              </p:cNvSpPr>
              <p:nvPr/>
            </p:nvSpPr>
            <p:spPr bwMode="auto">
              <a:xfrm>
                <a:off x="1689" y="1588"/>
                <a:ext cx="119" cy="11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7" name="Line 27"/>
              <p:cNvSpPr>
                <a:spLocks noChangeShapeType="1"/>
              </p:cNvSpPr>
              <p:nvPr/>
            </p:nvSpPr>
            <p:spPr bwMode="auto">
              <a:xfrm>
                <a:off x="1689" y="1613"/>
                <a:ext cx="94" cy="9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8" name="Line 28"/>
              <p:cNvSpPr>
                <a:spLocks noChangeShapeType="1"/>
              </p:cNvSpPr>
              <p:nvPr/>
            </p:nvSpPr>
            <p:spPr bwMode="auto">
              <a:xfrm>
                <a:off x="1689" y="1639"/>
                <a:ext cx="68" cy="6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9" name="Line 29"/>
              <p:cNvSpPr>
                <a:spLocks noChangeShapeType="1"/>
              </p:cNvSpPr>
              <p:nvPr/>
            </p:nvSpPr>
            <p:spPr bwMode="auto">
              <a:xfrm>
                <a:off x="1689" y="1665"/>
                <a:ext cx="42" cy="4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0" name="Line 30"/>
              <p:cNvSpPr>
                <a:spLocks noChangeShapeType="1"/>
              </p:cNvSpPr>
              <p:nvPr/>
            </p:nvSpPr>
            <p:spPr bwMode="auto">
              <a:xfrm>
                <a:off x="1689" y="1690"/>
                <a:ext cx="17" cy="1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1" name="Line 31"/>
              <p:cNvSpPr>
                <a:spLocks noChangeShapeType="1"/>
              </p:cNvSpPr>
              <p:nvPr/>
            </p:nvSpPr>
            <p:spPr bwMode="auto">
              <a:xfrm>
                <a:off x="1689" y="1076"/>
                <a:ext cx="153" cy="15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2" name="Line 32"/>
              <p:cNvSpPr>
                <a:spLocks noChangeShapeType="1"/>
              </p:cNvSpPr>
              <p:nvPr/>
            </p:nvSpPr>
            <p:spPr bwMode="auto">
              <a:xfrm>
                <a:off x="1715" y="1076"/>
                <a:ext cx="127" cy="12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3" name="Line 33"/>
              <p:cNvSpPr>
                <a:spLocks noChangeShapeType="1"/>
              </p:cNvSpPr>
              <p:nvPr/>
            </p:nvSpPr>
            <p:spPr bwMode="auto">
              <a:xfrm>
                <a:off x="1740" y="1076"/>
                <a:ext cx="102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4" name="Line 34"/>
              <p:cNvSpPr>
                <a:spLocks noChangeShapeType="1"/>
              </p:cNvSpPr>
              <p:nvPr/>
            </p:nvSpPr>
            <p:spPr bwMode="auto">
              <a:xfrm>
                <a:off x="1766" y="1076"/>
                <a:ext cx="76" cy="76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5" name="Line 35"/>
              <p:cNvSpPr>
                <a:spLocks noChangeShapeType="1"/>
              </p:cNvSpPr>
              <p:nvPr/>
            </p:nvSpPr>
            <p:spPr bwMode="auto">
              <a:xfrm>
                <a:off x="1791" y="1076"/>
                <a:ext cx="51" cy="5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6" name="Line 36"/>
              <p:cNvSpPr>
                <a:spLocks noChangeShapeType="1"/>
              </p:cNvSpPr>
              <p:nvPr/>
            </p:nvSpPr>
            <p:spPr bwMode="auto">
              <a:xfrm>
                <a:off x="1817" y="1076"/>
                <a:ext cx="25" cy="2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7" name="Rectangle 37"/>
              <p:cNvSpPr>
                <a:spLocks noChangeArrowheads="1"/>
              </p:cNvSpPr>
              <p:nvPr/>
            </p:nvSpPr>
            <p:spPr bwMode="auto">
              <a:xfrm>
                <a:off x="1688" y="1075"/>
                <a:ext cx="155" cy="633"/>
              </a:xfrm>
              <a:prstGeom prst="rect">
                <a:avLst/>
              </a:prstGeom>
              <a:noFill/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8" name="Rectangle 38"/>
              <p:cNvSpPr>
                <a:spLocks noChangeArrowheads="1"/>
              </p:cNvSpPr>
              <p:nvPr/>
            </p:nvSpPr>
            <p:spPr bwMode="auto">
              <a:xfrm>
                <a:off x="1996" y="442"/>
                <a:ext cx="154" cy="1266"/>
              </a:xfrm>
              <a:prstGeom prst="rect">
                <a:avLst/>
              </a:prstGeom>
              <a:solidFill>
                <a:srgbClr val="000000"/>
              </a:solidFill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9" name="Line 39"/>
              <p:cNvSpPr>
                <a:spLocks noChangeShapeType="1"/>
              </p:cNvSpPr>
              <p:nvPr/>
            </p:nvSpPr>
            <p:spPr bwMode="auto">
              <a:xfrm>
                <a:off x="1997" y="442"/>
                <a:ext cx="153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0" name="Line 40"/>
              <p:cNvSpPr>
                <a:spLocks noChangeShapeType="1"/>
              </p:cNvSpPr>
              <p:nvPr/>
            </p:nvSpPr>
            <p:spPr bwMode="auto">
              <a:xfrm>
                <a:off x="1997" y="468"/>
                <a:ext cx="153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1" name="Line 41"/>
              <p:cNvSpPr>
                <a:spLocks noChangeShapeType="1"/>
              </p:cNvSpPr>
              <p:nvPr/>
            </p:nvSpPr>
            <p:spPr bwMode="auto">
              <a:xfrm>
                <a:off x="1997" y="494"/>
                <a:ext cx="153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2" name="Line 42"/>
              <p:cNvSpPr>
                <a:spLocks noChangeShapeType="1"/>
              </p:cNvSpPr>
              <p:nvPr/>
            </p:nvSpPr>
            <p:spPr bwMode="auto">
              <a:xfrm>
                <a:off x="1997" y="519"/>
                <a:ext cx="153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3" name="Line 43"/>
              <p:cNvSpPr>
                <a:spLocks noChangeShapeType="1"/>
              </p:cNvSpPr>
              <p:nvPr/>
            </p:nvSpPr>
            <p:spPr bwMode="auto">
              <a:xfrm>
                <a:off x="1997" y="545"/>
                <a:ext cx="153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4" name="Line 44"/>
              <p:cNvSpPr>
                <a:spLocks noChangeShapeType="1"/>
              </p:cNvSpPr>
              <p:nvPr/>
            </p:nvSpPr>
            <p:spPr bwMode="auto">
              <a:xfrm>
                <a:off x="1997" y="570"/>
                <a:ext cx="153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5" name="Line 45"/>
              <p:cNvSpPr>
                <a:spLocks noChangeShapeType="1"/>
              </p:cNvSpPr>
              <p:nvPr/>
            </p:nvSpPr>
            <p:spPr bwMode="auto">
              <a:xfrm>
                <a:off x="1997" y="596"/>
                <a:ext cx="153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6" name="Line 46"/>
              <p:cNvSpPr>
                <a:spLocks noChangeShapeType="1"/>
              </p:cNvSpPr>
              <p:nvPr/>
            </p:nvSpPr>
            <p:spPr bwMode="auto">
              <a:xfrm>
                <a:off x="1997" y="622"/>
                <a:ext cx="153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7" name="Line 47"/>
              <p:cNvSpPr>
                <a:spLocks noChangeShapeType="1"/>
              </p:cNvSpPr>
              <p:nvPr/>
            </p:nvSpPr>
            <p:spPr bwMode="auto">
              <a:xfrm>
                <a:off x="1997" y="647"/>
                <a:ext cx="153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8" name="Line 48"/>
              <p:cNvSpPr>
                <a:spLocks noChangeShapeType="1"/>
              </p:cNvSpPr>
              <p:nvPr/>
            </p:nvSpPr>
            <p:spPr bwMode="auto">
              <a:xfrm>
                <a:off x="1997" y="673"/>
                <a:ext cx="153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9" name="Line 49"/>
              <p:cNvSpPr>
                <a:spLocks noChangeShapeType="1"/>
              </p:cNvSpPr>
              <p:nvPr/>
            </p:nvSpPr>
            <p:spPr bwMode="auto">
              <a:xfrm>
                <a:off x="1997" y="699"/>
                <a:ext cx="153" cy="15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0" name="Line 50"/>
              <p:cNvSpPr>
                <a:spLocks noChangeShapeType="1"/>
              </p:cNvSpPr>
              <p:nvPr/>
            </p:nvSpPr>
            <p:spPr bwMode="auto">
              <a:xfrm>
                <a:off x="1997" y="724"/>
                <a:ext cx="153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1" name="Line 51"/>
              <p:cNvSpPr>
                <a:spLocks noChangeShapeType="1"/>
              </p:cNvSpPr>
              <p:nvPr/>
            </p:nvSpPr>
            <p:spPr bwMode="auto">
              <a:xfrm>
                <a:off x="1997" y="750"/>
                <a:ext cx="153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2" name="Line 52"/>
              <p:cNvSpPr>
                <a:spLocks noChangeShapeType="1"/>
              </p:cNvSpPr>
              <p:nvPr/>
            </p:nvSpPr>
            <p:spPr bwMode="auto">
              <a:xfrm>
                <a:off x="1997" y="775"/>
                <a:ext cx="153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3" name="Line 53"/>
              <p:cNvSpPr>
                <a:spLocks noChangeShapeType="1"/>
              </p:cNvSpPr>
              <p:nvPr/>
            </p:nvSpPr>
            <p:spPr bwMode="auto">
              <a:xfrm>
                <a:off x="1997" y="801"/>
                <a:ext cx="153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4" name="Line 54"/>
              <p:cNvSpPr>
                <a:spLocks noChangeShapeType="1"/>
              </p:cNvSpPr>
              <p:nvPr/>
            </p:nvSpPr>
            <p:spPr bwMode="auto">
              <a:xfrm>
                <a:off x="1997" y="827"/>
                <a:ext cx="153" cy="15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5" name="Line 55"/>
              <p:cNvSpPr>
                <a:spLocks noChangeShapeType="1"/>
              </p:cNvSpPr>
              <p:nvPr/>
            </p:nvSpPr>
            <p:spPr bwMode="auto">
              <a:xfrm>
                <a:off x="1997" y="852"/>
                <a:ext cx="153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6" name="Line 56"/>
              <p:cNvSpPr>
                <a:spLocks noChangeShapeType="1"/>
              </p:cNvSpPr>
              <p:nvPr/>
            </p:nvSpPr>
            <p:spPr bwMode="auto">
              <a:xfrm>
                <a:off x="1997" y="878"/>
                <a:ext cx="153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7" name="Line 57"/>
              <p:cNvSpPr>
                <a:spLocks noChangeShapeType="1"/>
              </p:cNvSpPr>
              <p:nvPr/>
            </p:nvSpPr>
            <p:spPr bwMode="auto">
              <a:xfrm>
                <a:off x="1997" y="903"/>
                <a:ext cx="153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8" name="Line 58"/>
              <p:cNvSpPr>
                <a:spLocks noChangeShapeType="1"/>
              </p:cNvSpPr>
              <p:nvPr/>
            </p:nvSpPr>
            <p:spPr bwMode="auto">
              <a:xfrm>
                <a:off x="1997" y="929"/>
                <a:ext cx="153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9" name="Line 59"/>
              <p:cNvSpPr>
                <a:spLocks noChangeShapeType="1"/>
              </p:cNvSpPr>
              <p:nvPr/>
            </p:nvSpPr>
            <p:spPr bwMode="auto">
              <a:xfrm>
                <a:off x="1997" y="955"/>
                <a:ext cx="153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0" name="Line 60"/>
              <p:cNvSpPr>
                <a:spLocks noChangeShapeType="1"/>
              </p:cNvSpPr>
              <p:nvPr/>
            </p:nvSpPr>
            <p:spPr bwMode="auto">
              <a:xfrm>
                <a:off x="1997" y="980"/>
                <a:ext cx="153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1" name="Line 61"/>
              <p:cNvSpPr>
                <a:spLocks noChangeShapeType="1"/>
              </p:cNvSpPr>
              <p:nvPr/>
            </p:nvSpPr>
            <p:spPr bwMode="auto">
              <a:xfrm>
                <a:off x="1997" y="1006"/>
                <a:ext cx="153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2" name="Line 62"/>
              <p:cNvSpPr>
                <a:spLocks noChangeShapeType="1"/>
              </p:cNvSpPr>
              <p:nvPr/>
            </p:nvSpPr>
            <p:spPr bwMode="auto">
              <a:xfrm>
                <a:off x="1997" y="1032"/>
                <a:ext cx="153" cy="15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3" name="Line 63"/>
              <p:cNvSpPr>
                <a:spLocks noChangeShapeType="1"/>
              </p:cNvSpPr>
              <p:nvPr/>
            </p:nvSpPr>
            <p:spPr bwMode="auto">
              <a:xfrm>
                <a:off x="1997" y="1057"/>
                <a:ext cx="153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4" name="Line 64"/>
              <p:cNvSpPr>
                <a:spLocks noChangeShapeType="1"/>
              </p:cNvSpPr>
              <p:nvPr/>
            </p:nvSpPr>
            <p:spPr bwMode="auto">
              <a:xfrm>
                <a:off x="1997" y="1083"/>
                <a:ext cx="153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5" name="Line 65"/>
              <p:cNvSpPr>
                <a:spLocks noChangeShapeType="1"/>
              </p:cNvSpPr>
              <p:nvPr/>
            </p:nvSpPr>
            <p:spPr bwMode="auto">
              <a:xfrm>
                <a:off x="1997" y="1108"/>
                <a:ext cx="153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6" name="Line 66"/>
              <p:cNvSpPr>
                <a:spLocks noChangeShapeType="1"/>
              </p:cNvSpPr>
              <p:nvPr/>
            </p:nvSpPr>
            <p:spPr bwMode="auto">
              <a:xfrm>
                <a:off x="1997" y="1134"/>
                <a:ext cx="153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7" name="Line 67"/>
              <p:cNvSpPr>
                <a:spLocks noChangeShapeType="1"/>
              </p:cNvSpPr>
              <p:nvPr/>
            </p:nvSpPr>
            <p:spPr bwMode="auto">
              <a:xfrm>
                <a:off x="1997" y="1160"/>
                <a:ext cx="153" cy="15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" name="Line 68"/>
              <p:cNvSpPr>
                <a:spLocks noChangeShapeType="1"/>
              </p:cNvSpPr>
              <p:nvPr/>
            </p:nvSpPr>
            <p:spPr bwMode="auto">
              <a:xfrm>
                <a:off x="1997" y="1185"/>
                <a:ext cx="153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" name="Line 69"/>
              <p:cNvSpPr>
                <a:spLocks noChangeShapeType="1"/>
              </p:cNvSpPr>
              <p:nvPr/>
            </p:nvSpPr>
            <p:spPr bwMode="auto">
              <a:xfrm>
                <a:off x="1997" y="1211"/>
                <a:ext cx="153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0" name="Line 70"/>
              <p:cNvSpPr>
                <a:spLocks noChangeShapeType="1"/>
              </p:cNvSpPr>
              <p:nvPr/>
            </p:nvSpPr>
            <p:spPr bwMode="auto">
              <a:xfrm>
                <a:off x="1997" y="1236"/>
                <a:ext cx="153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1" name="Line 71"/>
              <p:cNvSpPr>
                <a:spLocks noChangeShapeType="1"/>
              </p:cNvSpPr>
              <p:nvPr/>
            </p:nvSpPr>
            <p:spPr bwMode="auto">
              <a:xfrm>
                <a:off x="1997" y="1262"/>
                <a:ext cx="153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2" name="Line 72"/>
              <p:cNvSpPr>
                <a:spLocks noChangeShapeType="1"/>
              </p:cNvSpPr>
              <p:nvPr/>
            </p:nvSpPr>
            <p:spPr bwMode="auto">
              <a:xfrm>
                <a:off x="1997" y="1288"/>
                <a:ext cx="153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3" name="Line 73"/>
              <p:cNvSpPr>
                <a:spLocks noChangeShapeType="1"/>
              </p:cNvSpPr>
              <p:nvPr/>
            </p:nvSpPr>
            <p:spPr bwMode="auto">
              <a:xfrm>
                <a:off x="1997" y="1313"/>
                <a:ext cx="153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4" name="Line 74"/>
              <p:cNvSpPr>
                <a:spLocks noChangeShapeType="1"/>
              </p:cNvSpPr>
              <p:nvPr/>
            </p:nvSpPr>
            <p:spPr bwMode="auto">
              <a:xfrm>
                <a:off x="1997" y="1339"/>
                <a:ext cx="153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5" name="Line 75"/>
              <p:cNvSpPr>
                <a:spLocks noChangeShapeType="1"/>
              </p:cNvSpPr>
              <p:nvPr/>
            </p:nvSpPr>
            <p:spPr bwMode="auto">
              <a:xfrm>
                <a:off x="1997" y="1364"/>
                <a:ext cx="153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6" name="Line 76"/>
              <p:cNvSpPr>
                <a:spLocks noChangeShapeType="1"/>
              </p:cNvSpPr>
              <p:nvPr/>
            </p:nvSpPr>
            <p:spPr bwMode="auto">
              <a:xfrm>
                <a:off x="1997" y="1390"/>
                <a:ext cx="153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7" name="Line 77"/>
              <p:cNvSpPr>
                <a:spLocks noChangeShapeType="1"/>
              </p:cNvSpPr>
              <p:nvPr/>
            </p:nvSpPr>
            <p:spPr bwMode="auto">
              <a:xfrm>
                <a:off x="1997" y="1416"/>
                <a:ext cx="153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8" name="Line 78"/>
              <p:cNvSpPr>
                <a:spLocks noChangeShapeType="1"/>
              </p:cNvSpPr>
              <p:nvPr/>
            </p:nvSpPr>
            <p:spPr bwMode="auto">
              <a:xfrm>
                <a:off x="1997" y="1441"/>
                <a:ext cx="153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9" name="Line 79"/>
              <p:cNvSpPr>
                <a:spLocks noChangeShapeType="1"/>
              </p:cNvSpPr>
              <p:nvPr/>
            </p:nvSpPr>
            <p:spPr bwMode="auto">
              <a:xfrm>
                <a:off x="1997" y="1467"/>
                <a:ext cx="153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0" name="Line 80"/>
              <p:cNvSpPr>
                <a:spLocks noChangeShapeType="1"/>
              </p:cNvSpPr>
              <p:nvPr/>
            </p:nvSpPr>
            <p:spPr bwMode="auto">
              <a:xfrm>
                <a:off x="1997" y="1493"/>
                <a:ext cx="153" cy="15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1" name="Line 81"/>
              <p:cNvSpPr>
                <a:spLocks noChangeShapeType="1"/>
              </p:cNvSpPr>
              <p:nvPr/>
            </p:nvSpPr>
            <p:spPr bwMode="auto">
              <a:xfrm>
                <a:off x="1997" y="1518"/>
                <a:ext cx="153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2" name="Line 82"/>
              <p:cNvSpPr>
                <a:spLocks noChangeShapeType="1"/>
              </p:cNvSpPr>
              <p:nvPr/>
            </p:nvSpPr>
            <p:spPr bwMode="auto">
              <a:xfrm>
                <a:off x="1997" y="1544"/>
                <a:ext cx="153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3" name="Line 83"/>
              <p:cNvSpPr>
                <a:spLocks noChangeShapeType="1"/>
              </p:cNvSpPr>
              <p:nvPr/>
            </p:nvSpPr>
            <p:spPr bwMode="auto">
              <a:xfrm>
                <a:off x="1997" y="1569"/>
                <a:ext cx="137" cy="13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4" name="Line 84"/>
              <p:cNvSpPr>
                <a:spLocks noChangeShapeType="1"/>
              </p:cNvSpPr>
              <p:nvPr/>
            </p:nvSpPr>
            <p:spPr bwMode="auto">
              <a:xfrm>
                <a:off x="1997" y="1595"/>
                <a:ext cx="112" cy="11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5" name="Line 85"/>
              <p:cNvSpPr>
                <a:spLocks noChangeShapeType="1"/>
              </p:cNvSpPr>
              <p:nvPr/>
            </p:nvSpPr>
            <p:spPr bwMode="auto">
              <a:xfrm>
                <a:off x="1997" y="1621"/>
                <a:ext cx="86" cy="86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6" name="Line 86"/>
              <p:cNvSpPr>
                <a:spLocks noChangeShapeType="1"/>
              </p:cNvSpPr>
              <p:nvPr/>
            </p:nvSpPr>
            <p:spPr bwMode="auto">
              <a:xfrm>
                <a:off x="1997" y="1646"/>
                <a:ext cx="61" cy="6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7" name="Line 87"/>
              <p:cNvSpPr>
                <a:spLocks noChangeShapeType="1"/>
              </p:cNvSpPr>
              <p:nvPr/>
            </p:nvSpPr>
            <p:spPr bwMode="auto">
              <a:xfrm>
                <a:off x="1997" y="1672"/>
                <a:ext cx="35" cy="3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8" name="Line 88"/>
              <p:cNvSpPr>
                <a:spLocks noChangeShapeType="1"/>
              </p:cNvSpPr>
              <p:nvPr/>
            </p:nvSpPr>
            <p:spPr bwMode="auto">
              <a:xfrm>
                <a:off x="1997" y="1697"/>
                <a:ext cx="9" cy="1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9" name="Line 89"/>
              <p:cNvSpPr>
                <a:spLocks noChangeShapeType="1"/>
              </p:cNvSpPr>
              <p:nvPr/>
            </p:nvSpPr>
            <p:spPr bwMode="auto">
              <a:xfrm>
                <a:off x="1997" y="442"/>
                <a:ext cx="153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0" name="Line 90"/>
              <p:cNvSpPr>
                <a:spLocks noChangeShapeType="1"/>
              </p:cNvSpPr>
              <p:nvPr/>
            </p:nvSpPr>
            <p:spPr bwMode="auto">
              <a:xfrm>
                <a:off x="2022" y="442"/>
                <a:ext cx="128" cy="12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1" name="Line 91"/>
              <p:cNvSpPr>
                <a:spLocks noChangeShapeType="1"/>
              </p:cNvSpPr>
              <p:nvPr/>
            </p:nvSpPr>
            <p:spPr bwMode="auto">
              <a:xfrm>
                <a:off x="2048" y="442"/>
                <a:ext cx="102" cy="10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2" name="Line 92"/>
              <p:cNvSpPr>
                <a:spLocks noChangeShapeType="1"/>
              </p:cNvSpPr>
              <p:nvPr/>
            </p:nvSpPr>
            <p:spPr bwMode="auto">
              <a:xfrm>
                <a:off x="2074" y="442"/>
                <a:ext cx="76" cy="76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3" name="Line 93"/>
              <p:cNvSpPr>
                <a:spLocks noChangeShapeType="1"/>
              </p:cNvSpPr>
              <p:nvPr/>
            </p:nvSpPr>
            <p:spPr bwMode="auto">
              <a:xfrm>
                <a:off x="2099" y="442"/>
                <a:ext cx="51" cy="5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4" name="Line 94"/>
              <p:cNvSpPr>
                <a:spLocks noChangeShapeType="1"/>
              </p:cNvSpPr>
              <p:nvPr/>
            </p:nvSpPr>
            <p:spPr bwMode="auto">
              <a:xfrm>
                <a:off x="2125" y="442"/>
                <a:ext cx="25" cy="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5" name="Rectangle 95"/>
              <p:cNvSpPr>
                <a:spLocks noChangeArrowheads="1"/>
              </p:cNvSpPr>
              <p:nvPr/>
            </p:nvSpPr>
            <p:spPr bwMode="auto">
              <a:xfrm>
                <a:off x="1996" y="442"/>
                <a:ext cx="154" cy="1266"/>
              </a:xfrm>
              <a:prstGeom prst="rect">
                <a:avLst/>
              </a:prstGeom>
              <a:noFill/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6" name="Rectangle 96"/>
              <p:cNvSpPr>
                <a:spLocks noChangeArrowheads="1"/>
              </p:cNvSpPr>
              <p:nvPr/>
            </p:nvSpPr>
            <p:spPr bwMode="auto">
              <a:xfrm>
                <a:off x="2304" y="1075"/>
                <a:ext cx="154" cy="633"/>
              </a:xfrm>
              <a:prstGeom prst="rect">
                <a:avLst/>
              </a:prstGeom>
              <a:solidFill>
                <a:srgbClr val="000000"/>
              </a:solidFill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7" name="Line 97"/>
              <p:cNvSpPr>
                <a:spLocks noChangeShapeType="1"/>
              </p:cNvSpPr>
              <p:nvPr/>
            </p:nvSpPr>
            <p:spPr bwMode="auto">
              <a:xfrm>
                <a:off x="2305" y="1076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8" name="Line 98"/>
              <p:cNvSpPr>
                <a:spLocks noChangeShapeType="1"/>
              </p:cNvSpPr>
              <p:nvPr/>
            </p:nvSpPr>
            <p:spPr bwMode="auto">
              <a:xfrm>
                <a:off x="2305" y="1101"/>
                <a:ext cx="152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9" name="Line 99"/>
              <p:cNvSpPr>
                <a:spLocks noChangeShapeType="1"/>
              </p:cNvSpPr>
              <p:nvPr/>
            </p:nvSpPr>
            <p:spPr bwMode="auto">
              <a:xfrm>
                <a:off x="2305" y="1127"/>
                <a:ext cx="152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0" name="Line 100"/>
              <p:cNvSpPr>
                <a:spLocks noChangeShapeType="1"/>
              </p:cNvSpPr>
              <p:nvPr/>
            </p:nvSpPr>
            <p:spPr bwMode="auto">
              <a:xfrm>
                <a:off x="2305" y="1152"/>
                <a:ext cx="152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1" name="Line 101"/>
              <p:cNvSpPr>
                <a:spLocks noChangeShapeType="1"/>
              </p:cNvSpPr>
              <p:nvPr/>
            </p:nvSpPr>
            <p:spPr bwMode="auto">
              <a:xfrm>
                <a:off x="2305" y="1178"/>
                <a:ext cx="152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2" name="Line 102"/>
              <p:cNvSpPr>
                <a:spLocks noChangeShapeType="1"/>
              </p:cNvSpPr>
              <p:nvPr/>
            </p:nvSpPr>
            <p:spPr bwMode="auto">
              <a:xfrm>
                <a:off x="2305" y="1204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3" name="Line 103"/>
              <p:cNvSpPr>
                <a:spLocks noChangeShapeType="1"/>
              </p:cNvSpPr>
              <p:nvPr/>
            </p:nvSpPr>
            <p:spPr bwMode="auto">
              <a:xfrm>
                <a:off x="2305" y="1229"/>
                <a:ext cx="152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4" name="Line 104"/>
              <p:cNvSpPr>
                <a:spLocks noChangeShapeType="1"/>
              </p:cNvSpPr>
              <p:nvPr/>
            </p:nvSpPr>
            <p:spPr bwMode="auto">
              <a:xfrm>
                <a:off x="2305" y="1255"/>
                <a:ext cx="152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5" name="Line 105"/>
              <p:cNvSpPr>
                <a:spLocks noChangeShapeType="1"/>
              </p:cNvSpPr>
              <p:nvPr/>
            </p:nvSpPr>
            <p:spPr bwMode="auto">
              <a:xfrm>
                <a:off x="2305" y="1280"/>
                <a:ext cx="152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6" name="Line 106"/>
              <p:cNvSpPr>
                <a:spLocks noChangeShapeType="1"/>
              </p:cNvSpPr>
              <p:nvPr/>
            </p:nvSpPr>
            <p:spPr bwMode="auto">
              <a:xfrm>
                <a:off x="2305" y="1306"/>
                <a:ext cx="152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7" name="Line 107"/>
              <p:cNvSpPr>
                <a:spLocks noChangeShapeType="1"/>
              </p:cNvSpPr>
              <p:nvPr/>
            </p:nvSpPr>
            <p:spPr bwMode="auto">
              <a:xfrm>
                <a:off x="2305" y="1332"/>
                <a:ext cx="152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8" name="Line 108"/>
              <p:cNvSpPr>
                <a:spLocks noChangeShapeType="1"/>
              </p:cNvSpPr>
              <p:nvPr/>
            </p:nvSpPr>
            <p:spPr bwMode="auto">
              <a:xfrm>
                <a:off x="2305" y="1357"/>
                <a:ext cx="152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9" name="Line 109"/>
              <p:cNvSpPr>
                <a:spLocks noChangeShapeType="1"/>
              </p:cNvSpPr>
              <p:nvPr/>
            </p:nvSpPr>
            <p:spPr bwMode="auto">
              <a:xfrm>
                <a:off x="2305" y="1383"/>
                <a:ext cx="152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0" name="Line 110"/>
              <p:cNvSpPr>
                <a:spLocks noChangeShapeType="1"/>
              </p:cNvSpPr>
              <p:nvPr/>
            </p:nvSpPr>
            <p:spPr bwMode="auto">
              <a:xfrm>
                <a:off x="2305" y="1409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1" name="Line 111"/>
              <p:cNvSpPr>
                <a:spLocks noChangeShapeType="1"/>
              </p:cNvSpPr>
              <p:nvPr/>
            </p:nvSpPr>
            <p:spPr bwMode="auto">
              <a:xfrm>
                <a:off x="2305" y="1434"/>
                <a:ext cx="152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2" name="Line 112"/>
              <p:cNvSpPr>
                <a:spLocks noChangeShapeType="1"/>
              </p:cNvSpPr>
              <p:nvPr/>
            </p:nvSpPr>
            <p:spPr bwMode="auto">
              <a:xfrm>
                <a:off x="2305" y="1460"/>
                <a:ext cx="152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3" name="Line 113"/>
              <p:cNvSpPr>
                <a:spLocks noChangeShapeType="1"/>
              </p:cNvSpPr>
              <p:nvPr/>
            </p:nvSpPr>
            <p:spPr bwMode="auto">
              <a:xfrm>
                <a:off x="2305" y="1485"/>
                <a:ext cx="152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4" name="Line 114"/>
              <p:cNvSpPr>
                <a:spLocks noChangeShapeType="1"/>
              </p:cNvSpPr>
              <p:nvPr/>
            </p:nvSpPr>
            <p:spPr bwMode="auto">
              <a:xfrm>
                <a:off x="2305" y="1511"/>
                <a:ext cx="152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5" name="Line 115"/>
              <p:cNvSpPr>
                <a:spLocks noChangeShapeType="1"/>
              </p:cNvSpPr>
              <p:nvPr/>
            </p:nvSpPr>
            <p:spPr bwMode="auto">
              <a:xfrm>
                <a:off x="2305" y="1537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6" name="Line 116"/>
              <p:cNvSpPr>
                <a:spLocks noChangeShapeType="1"/>
              </p:cNvSpPr>
              <p:nvPr/>
            </p:nvSpPr>
            <p:spPr bwMode="auto">
              <a:xfrm>
                <a:off x="2305" y="1562"/>
                <a:ext cx="144" cy="14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7" name="Line 117"/>
              <p:cNvSpPr>
                <a:spLocks noChangeShapeType="1"/>
              </p:cNvSpPr>
              <p:nvPr/>
            </p:nvSpPr>
            <p:spPr bwMode="auto">
              <a:xfrm>
                <a:off x="2305" y="1588"/>
                <a:ext cx="119" cy="11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8" name="Line 118"/>
              <p:cNvSpPr>
                <a:spLocks noChangeShapeType="1"/>
              </p:cNvSpPr>
              <p:nvPr/>
            </p:nvSpPr>
            <p:spPr bwMode="auto">
              <a:xfrm>
                <a:off x="2305" y="1613"/>
                <a:ext cx="93" cy="9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9" name="Line 119"/>
              <p:cNvSpPr>
                <a:spLocks noChangeShapeType="1"/>
              </p:cNvSpPr>
              <p:nvPr/>
            </p:nvSpPr>
            <p:spPr bwMode="auto">
              <a:xfrm>
                <a:off x="2305" y="1639"/>
                <a:ext cx="68" cy="6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0" name="Line 120"/>
              <p:cNvSpPr>
                <a:spLocks noChangeShapeType="1"/>
              </p:cNvSpPr>
              <p:nvPr/>
            </p:nvSpPr>
            <p:spPr bwMode="auto">
              <a:xfrm>
                <a:off x="2305" y="1665"/>
                <a:ext cx="42" cy="4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1" name="Line 121"/>
              <p:cNvSpPr>
                <a:spLocks noChangeShapeType="1"/>
              </p:cNvSpPr>
              <p:nvPr/>
            </p:nvSpPr>
            <p:spPr bwMode="auto">
              <a:xfrm>
                <a:off x="2305" y="1690"/>
                <a:ext cx="17" cy="1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2" name="Line 122"/>
              <p:cNvSpPr>
                <a:spLocks noChangeShapeType="1"/>
              </p:cNvSpPr>
              <p:nvPr/>
            </p:nvSpPr>
            <p:spPr bwMode="auto">
              <a:xfrm>
                <a:off x="2305" y="1076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3" name="Line 123"/>
              <p:cNvSpPr>
                <a:spLocks noChangeShapeType="1"/>
              </p:cNvSpPr>
              <p:nvPr/>
            </p:nvSpPr>
            <p:spPr bwMode="auto">
              <a:xfrm>
                <a:off x="2330" y="1076"/>
                <a:ext cx="127" cy="12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4" name="Line 124"/>
              <p:cNvSpPr>
                <a:spLocks noChangeShapeType="1"/>
              </p:cNvSpPr>
              <p:nvPr/>
            </p:nvSpPr>
            <p:spPr bwMode="auto">
              <a:xfrm>
                <a:off x="2356" y="1076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5" name="Line 125"/>
              <p:cNvSpPr>
                <a:spLocks noChangeShapeType="1"/>
              </p:cNvSpPr>
              <p:nvPr/>
            </p:nvSpPr>
            <p:spPr bwMode="auto">
              <a:xfrm>
                <a:off x="2382" y="1076"/>
                <a:ext cx="75" cy="76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6" name="Line 126"/>
              <p:cNvSpPr>
                <a:spLocks noChangeShapeType="1"/>
              </p:cNvSpPr>
              <p:nvPr/>
            </p:nvSpPr>
            <p:spPr bwMode="auto">
              <a:xfrm>
                <a:off x="2407" y="1076"/>
                <a:ext cx="50" cy="5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7" name="Line 127"/>
              <p:cNvSpPr>
                <a:spLocks noChangeShapeType="1"/>
              </p:cNvSpPr>
              <p:nvPr/>
            </p:nvSpPr>
            <p:spPr bwMode="auto">
              <a:xfrm>
                <a:off x="2433" y="1076"/>
                <a:ext cx="24" cy="2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8" name="Rectangle 128"/>
              <p:cNvSpPr>
                <a:spLocks noChangeArrowheads="1"/>
              </p:cNvSpPr>
              <p:nvPr/>
            </p:nvSpPr>
            <p:spPr bwMode="auto">
              <a:xfrm>
                <a:off x="2304" y="1075"/>
                <a:ext cx="154" cy="633"/>
              </a:xfrm>
              <a:prstGeom prst="rect">
                <a:avLst/>
              </a:prstGeom>
              <a:noFill/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9" name="Rectangle 129"/>
              <p:cNvSpPr>
                <a:spLocks noChangeArrowheads="1"/>
              </p:cNvSpPr>
              <p:nvPr/>
            </p:nvSpPr>
            <p:spPr bwMode="auto">
              <a:xfrm>
                <a:off x="2612" y="1075"/>
                <a:ext cx="154" cy="633"/>
              </a:xfrm>
              <a:prstGeom prst="rect">
                <a:avLst/>
              </a:prstGeom>
              <a:solidFill>
                <a:srgbClr val="000000"/>
              </a:solidFill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0" name="Line 130"/>
              <p:cNvSpPr>
                <a:spLocks noChangeShapeType="1"/>
              </p:cNvSpPr>
              <p:nvPr/>
            </p:nvSpPr>
            <p:spPr bwMode="auto">
              <a:xfrm>
                <a:off x="2613" y="1076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1" name="Line 131"/>
              <p:cNvSpPr>
                <a:spLocks noChangeShapeType="1"/>
              </p:cNvSpPr>
              <p:nvPr/>
            </p:nvSpPr>
            <p:spPr bwMode="auto">
              <a:xfrm>
                <a:off x="2613" y="1101"/>
                <a:ext cx="152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2" name="Line 132"/>
              <p:cNvSpPr>
                <a:spLocks noChangeShapeType="1"/>
              </p:cNvSpPr>
              <p:nvPr/>
            </p:nvSpPr>
            <p:spPr bwMode="auto">
              <a:xfrm>
                <a:off x="2613" y="1127"/>
                <a:ext cx="152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3" name="Line 133"/>
              <p:cNvSpPr>
                <a:spLocks noChangeShapeType="1"/>
              </p:cNvSpPr>
              <p:nvPr/>
            </p:nvSpPr>
            <p:spPr bwMode="auto">
              <a:xfrm>
                <a:off x="2613" y="1152"/>
                <a:ext cx="152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4" name="Line 134"/>
              <p:cNvSpPr>
                <a:spLocks noChangeShapeType="1"/>
              </p:cNvSpPr>
              <p:nvPr/>
            </p:nvSpPr>
            <p:spPr bwMode="auto">
              <a:xfrm>
                <a:off x="2613" y="1178"/>
                <a:ext cx="152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5" name="Line 135"/>
              <p:cNvSpPr>
                <a:spLocks noChangeShapeType="1"/>
              </p:cNvSpPr>
              <p:nvPr/>
            </p:nvSpPr>
            <p:spPr bwMode="auto">
              <a:xfrm>
                <a:off x="2613" y="1204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6" name="Line 136"/>
              <p:cNvSpPr>
                <a:spLocks noChangeShapeType="1"/>
              </p:cNvSpPr>
              <p:nvPr/>
            </p:nvSpPr>
            <p:spPr bwMode="auto">
              <a:xfrm>
                <a:off x="2613" y="1229"/>
                <a:ext cx="152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7" name="Line 137"/>
              <p:cNvSpPr>
                <a:spLocks noChangeShapeType="1"/>
              </p:cNvSpPr>
              <p:nvPr/>
            </p:nvSpPr>
            <p:spPr bwMode="auto">
              <a:xfrm>
                <a:off x="2613" y="1255"/>
                <a:ext cx="152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8" name="Line 138"/>
              <p:cNvSpPr>
                <a:spLocks noChangeShapeType="1"/>
              </p:cNvSpPr>
              <p:nvPr/>
            </p:nvSpPr>
            <p:spPr bwMode="auto">
              <a:xfrm>
                <a:off x="2613" y="1280"/>
                <a:ext cx="152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9" name="Line 139"/>
              <p:cNvSpPr>
                <a:spLocks noChangeShapeType="1"/>
              </p:cNvSpPr>
              <p:nvPr/>
            </p:nvSpPr>
            <p:spPr bwMode="auto">
              <a:xfrm>
                <a:off x="2613" y="1306"/>
                <a:ext cx="152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0" name="Line 140"/>
              <p:cNvSpPr>
                <a:spLocks noChangeShapeType="1"/>
              </p:cNvSpPr>
              <p:nvPr/>
            </p:nvSpPr>
            <p:spPr bwMode="auto">
              <a:xfrm>
                <a:off x="2613" y="1332"/>
                <a:ext cx="152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1" name="Line 141"/>
              <p:cNvSpPr>
                <a:spLocks noChangeShapeType="1"/>
              </p:cNvSpPr>
              <p:nvPr/>
            </p:nvSpPr>
            <p:spPr bwMode="auto">
              <a:xfrm>
                <a:off x="2613" y="1357"/>
                <a:ext cx="152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2" name="Line 142"/>
              <p:cNvSpPr>
                <a:spLocks noChangeShapeType="1"/>
              </p:cNvSpPr>
              <p:nvPr/>
            </p:nvSpPr>
            <p:spPr bwMode="auto">
              <a:xfrm>
                <a:off x="2613" y="1383"/>
                <a:ext cx="152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3" name="Line 143"/>
              <p:cNvSpPr>
                <a:spLocks noChangeShapeType="1"/>
              </p:cNvSpPr>
              <p:nvPr/>
            </p:nvSpPr>
            <p:spPr bwMode="auto">
              <a:xfrm>
                <a:off x="2613" y="1409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4" name="Line 144"/>
              <p:cNvSpPr>
                <a:spLocks noChangeShapeType="1"/>
              </p:cNvSpPr>
              <p:nvPr/>
            </p:nvSpPr>
            <p:spPr bwMode="auto">
              <a:xfrm>
                <a:off x="2613" y="1434"/>
                <a:ext cx="152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5" name="Line 145"/>
              <p:cNvSpPr>
                <a:spLocks noChangeShapeType="1"/>
              </p:cNvSpPr>
              <p:nvPr/>
            </p:nvSpPr>
            <p:spPr bwMode="auto">
              <a:xfrm>
                <a:off x="2613" y="1460"/>
                <a:ext cx="152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6" name="Line 146"/>
              <p:cNvSpPr>
                <a:spLocks noChangeShapeType="1"/>
              </p:cNvSpPr>
              <p:nvPr/>
            </p:nvSpPr>
            <p:spPr bwMode="auto">
              <a:xfrm>
                <a:off x="2613" y="1485"/>
                <a:ext cx="152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7" name="Line 147"/>
              <p:cNvSpPr>
                <a:spLocks noChangeShapeType="1"/>
              </p:cNvSpPr>
              <p:nvPr/>
            </p:nvSpPr>
            <p:spPr bwMode="auto">
              <a:xfrm>
                <a:off x="2613" y="1511"/>
                <a:ext cx="152" cy="15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8" name="Line 148"/>
              <p:cNvSpPr>
                <a:spLocks noChangeShapeType="1"/>
              </p:cNvSpPr>
              <p:nvPr/>
            </p:nvSpPr>
            <p:spPr bwMode="auto">
              <a:xfrm>
                <a:off x="2613" y="1537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9" name="Line 149"/>
              <p:cNvSpPr>
                <a:spLocks noChangeShapeType="1"/>
              </p:cNvSpPr>
              <p:nvPr/>
            </p:nvSpPr>
            <p:spPr bwMode="auto">
              <a:xfrm>
                <a:off x="2613" y="1562"/>
                <a:ext cx="144" cy="14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0" name="Line 150"/>
              <p:cNvSpPr>
                <a:spLocks noChangeShapeType="1"/>
              </p:cNvSpPr>
              <p:nvPr/>
            </p:nvSpPr>
            <p:spPr bwMode="auto">
              <a:xfrm>
                <a:off x="2613" y="1588"/>
                <a:ext cx="119" cy="11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1" name="Line 151"/>
              <p:cNvSpPr>
                <a:spLocks noChangeShapeType="1"/>
              </p:cNvSpPr>
              <p:nvPr/>
            </p:nvSpPr>
            <p:spPr bwMode="auto">
              <a:xfrm>
                <a:off x="2613" y="1613"/>
                <a:ext cx="93" cy="9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2" name="Line 152"/>
              <p:cNvSpPr>
                <a:spLocks noChangeShapeType="1"/>
              </p:cNvSpPr>
              <p:nvPr/>
            </p:nvSpPr>
            <p:spPr bwMode="auto">
              <a:xfrm>
                <a:off x="2613" y="1639"/>
                <a:ext cx="68" cy="6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3" name="Line 153"/>
              <p:cNvSpPr>
                <a:spLocks noChangeShapeType="1"/>
              </p:cNvSpPr>
              <p:nvPr/>
            </p:nvSpPr>
            <p:spPr bwMode="auto">
              <a:xfrm>
                <a:off x="2613" y="1665"/>
                <a:ext cx="42" cy="4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4" name="Line 154"/>
              <p:cNvSpPr>
                <a:spLocks noChangeShapeType="1"/>
              </p:cNvSpPr>
              <p:nvPr/>
            </p:nvSpPr>
            <p:spPr bwMode="auto">
              <a:xfrm>
                <a:off x="2613" y="1690"/>
                <a:ext cx="16" cy="1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5" name="Line 155"/>
              <p:cNvSpPr>
                <a:spLocks noChangeShapeType="1"/>
              </p:cNvSpPr>
              <p:nvPr/>
            </p:nvSpPr>
            <p:spPr bwMode="auto">
              <a:xfrm>
                <a:off x="2613" y="1076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6" name="Line 156"/>
              <p:cNvSpPr>
                <a:spLocks noChangeShapeType="1"/>
              </p:cNvSpPr>
              <p:nvPr/>
            </p:nvSpPr>
            <p:spPr bwMode="auto">
              <a:xfrm>
                <a:off x="2638" y="1076"/>
                <a:ext cx="127" cy="12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7" name="Line 157"/>
              <p:cNvSpPr>
                <a:spLocks noChangeShapeType="1"/>
              </p:cNvSpPr>
              <p:nvPr/>
            </p:nvSpPr>
            <p:spPr bwMode="auto">
              <a:xfrm>
                <a:off x="2664" y="1076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8" name="Line 158"/>
              <p:cNvSpPr>
                <a:spLocks noChangeShapeType="1"/>
              </p:cNvSpPr>
              <p:nvPr/>
            </p:nvSpPr>
            <p:spPr bwMode="auto">
              <a:xfrm>
                <a:off x="2689" y="1076"/>
                <a:ext cx="76" cy="76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9" name="Line 159"/>
              <p:cNvSpPr>
                <a:spLocks noChangeShapeType="1"/>
              </p:cNvSpPr>
              <p:nvPr/>
            </p:nvSpPr>
            <p:spPr bwMode="auto">
              <a:xfrm>
                <a:off x="2715" y="1076"/>
                <a:ext cx="50" cy="5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0" name="Line 160"/>
              <p:cNvSpPr>
                <a:spLocks noChangeShapeType="1"/>
              </p:cNvSpPr>
              <p:nvPr/>
            </p:nvSpPr>
            <p:spPr bwMode="auto">
              <a:xfrm>
                <a:off x="2741" y="1076"/>
                <a:ext cx="24" cy="2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1" name="Rectangle 161"/>
              <p:cNvSpPr>
                <a:spLocks noChangeArrowheads="1"/>
              </p:cNvSpPr>
              <p:nvPr/>
            </p:nvSpPr>
            <p:spPr bwMode="auto">
              <a:xfrm>
                <a:off x="2612" y="1075"/>
                <a:ext cx="154" cy="633"/>
              </a:xfrm>
              <a:prstGeom prst="rect">
                <a:avLst/>
              </a:prstGeom>
              <a:noFill/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2" name="Rectangle 162"/>
              <p:cNvSpPr>
                <a:spLocks noChangeArrowheads="1"/>
              </p:cNvSpPr>
              <p:nvPr/>
            </p:nvSpPr>
            <p:spPr bwMode="auto">
              <a:xfrm>
                <a:off x="2150" y="758"/>
                <a:ext cx="154" cy="950"/>
              </a:xfrm>
              <a:prstGeom prst="rect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3" name="Line 163"/>
              <p:cNvSpPr>
                <a:spLocks noChangeShapeType="1"/>
              </p:cNvSpPr>
              <p:nvPr/>
            </p:nvSpPr>
            <p:spPr bwMode="auto">
              <a:xfrm>
                <a:off x="2151" y="759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4" name="Line 164"/>
              <p:cNvSpPr>
                <a:spLocks noChangeShapeType="1"/>
              </p:cNvSpPr>
              <p:nvPr/>
            </p:nvSpPr>
            <p:spPr bwMode="auto">
              <a:xfrm>
                <a:off x="2151" y="784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5" name="Line 165"/>
              <p:cNvSpPr>
                <a:spLocks noChangeShapeType="1"/>
              </p:cNvSpPr>
              <p:nvPr/>
            </p:nvSpPr>
            <p:spPr bwMode="auto">
              <a:xfrm>
                <a:off x="2151" y="810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6" name="Line 166"/>
              <p:cNvSpPr>
                <a:spLocks noChangeShapeType="1"/>
              </p:cNvSpPr>
              <p:nvPr/>
            </p:nvSpPr>
            <p:spPr bwMode="auto">
              <a:xfrm>
                <a:off x="2151" y="835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7" name="Line 167"/>
              <p:cNvSpPr>
                <a:spLocks noChangeShapeType="1"/>
              </p:cNvSpPr>
              <p:nvPr/>
            </p:nvSpPr>
            <p:spPr bwMode="auto">
              <a:xfrm>
                <a:off x="2151" y="861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8" name="Line 168"/>
              <p:cNvSpPr>
                <a:spLocks noChangeShapeType="1"/>
              </p:cNvSpPr>
              <p:nvPr/>
            </p:nvSpPr>
            <p:spPr bwMode="auto">
              <a:xfrm>
                <a:off x="2151" y="887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9" name="Line 169"/>
              <p:cNvSpPr>
                <a:spLocks noChangeShapeType="1"/>
              </p:cNvSpPr>
              <p:nvPr/>
            </p:nvSpPr>
            <p:spPr bwMode="auto">
              <a:xfrm>
                <a:off x="2151" y="912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0" name="Line 170"/>
              <p:cNvSpPr>
                <a:spLocks noChangeShapeType="1"/>
              </p:cNvSpPr>
              <p:nvPr/>
            </p:nvSpPr>
            <p:spPr bwMode="auto">
              <a:xfrm>
                <a:off x="2151" y="938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1" name="Line 171"/>
              <p:cNvSpPr>
                <a:spLocks noChangeShapeType="1"/>
              </p:cNvSpPr>
              <p:nvPr/>
            </p:nvSpPr>
            <p:spPr bwMode="auto">
              <a:xfrm>
                <a:off x="2151" y="963"/>
                <a:ext cx="152" cy="15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2" name="Line 172"/>
              <p:cNvSpPr>
                <a:spLocks noChangeShapeType="1"/>
              </p:cNvSpPr>
              <p:nvPr/>
            </p:nvSpPr>
            <p:spPr bwMode="auto">
              <a:xfrm>
                <a:off x="2151" y="989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3" name="Line 173"/>
              <p:cNvSpPr>
                <a:spLocks noChangeShapeType="1"/>
              </p:cNvSpPr>
              <p:nvPr/>
            </p:nvSpPr>
            <p:spPr bwMode="auto">
              <a:xfrm>
                <a:off x="2151" y="1015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4" name="Line 174"/>
              <p:cNvSpPr>
                <a:spLocks noChangeShapeType="1"/>
              </p:cNvSpPr>
              <p:nvPr/>
            </p:nvSpPr>
            <p:spPr bwMode="auto">
              <a:xfrm>
                <a:off x="2151" y="1040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5" name="Line 175"/>
              <p:cNvSpPr>
                <a:spLocks noChangeShapeType="1"/>
              </p:cNvSpPr>
              <p:nvPr/>
            </p:nvSpPr>
            <p:spPr bwMode="auto">
              <a:xfrm>
                <a:off x="2151" y="1066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6" name="Line 176"/>
              <p:cNvSpPr>
                <a:spLocks noChangeShapeType="1"/>
              </p:cNvSpPr>
              <p:nvPr/>
            </p:nvSpPr>
            <p:spPr bwMode="auto">
              <a:xfrm>
                <a:off x="2151" y="1092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7" name="Line 177"/>
              <p:cNvSpPr>
                <a:spLocks noChangeShapeType="1"/>
              </p:cNvSpPr>
              <p:nvPr/>
            </p:nvSpPr>
            <p:spPr bwMode="auto">
              <a:xfrm>
                <a:off x="2151" y="1117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8" name="Line 178"/>
              <p:cNvSpPr>
                <a:spLocks noChangeShapeType="1"/>
              </p:cNvSpPr>
              <p:nvPr/>
            </p:nvSpPr>
            <p:spPr bwMode="auto">
              <a:xfrm>
                <a:off x="2151" y="1143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9" name="Line 179"/>
              <p:cNvSpPr>
                <a:spLocks noChangeShapeType="1"/>
              </p:cNvSpPr>
              <p:nvPr/>
            </p:nvSpPr>
            <p:spPr bwMode="auto">
              <a:xfrm>
                <a:off x="2151" y="1168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0" name="Line 180"/>
              <p:cNvSpPr>
                <a:spLocks noChangeShapeType="1"/>
              </p:cNvSpPr>
              <p:nvPr/>
            </p:nvSpPr>
            <p:spPr bwMode="auto">
              <a:xfrm>
                <a:off x="2151" y="1194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1" name="Line 181"/>
              <p:cNvSpPr>
                <a:spLocks noChangeShapeType="1"/>
              </p:cNvSpPr>
              <p:nvPr/>
            </p:nvSpPr>
            <p:spPr bwMode="auto">
              <a:xfrm>
                <a:off x="2151" y="1220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2" name="Line 182"/>
              <p:cNvSpPr>
                <a:spLocks noChangeShapeType="1"/>
              </p:cNvSpPr>
              <p:nvPr/>
            </p:nvSpPr>
            <p:spPr bwMode="auto">
              <a:xfrm>
                <a:off x="2151" y="1245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3" name="Line 183"/>
              <p:cNvSpPr>
                <a:spLocks noChangeShapeType="1"/>
              </p:cNvSpPr>
              <p:nvPr/>
            </p:nvSpPr>
            <p:spPr bwMode="auto">
              <a:xfrm>
                <a:off x="2151" y="1271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4" name="Line 184"/>
              <p:cNvSpPr>
                <a:spLocks noChangeShapeType="1"/>
              </p:cNvSpPr>
              <p:nvPr/>
            </p:nvSpPr>
            <p:spPr bwMode="auto">
              <a:xfrm>
                <a:off x="2151" y="1296"/>
                <a:ext cx="152" cy="15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5" name="Line 185"/>
              <p:cNvSpPr>
                <a:spLocks noChangeShapeType="1"/>
              </p:cNvSpPr>
              <p:nvPr/>
            </p:nvSpPr>
            <p:spPr bwMode="auto">
              <a:xfrm>
                <a:off x="2151" y="1322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6" name="Line 186"/>
              <p:cNvSpPr>
                <a:spLocks noChangeShapeType="1"/>
              </p:cNvSpPr>
              <p:nvPr/>
            </p:nvSpPr>
            <p:spPr bwMode="auto">
              <a:xfrm>
                <a:off x="2151" y="1348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7" name="Line 187"/>
              <p:cNvSpPr>
                <a:spLocks noChangeShapeType="1"/>
              </p:cNvSpPr>
              <p:nvPr/>
            </p:nvSpPr>
            <p:spPr bwMode="auto">
              <a:xfrm>
                <a:off x="2151" y="1373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8" name="Line 188"/>
              <p:cNvSpPr>
                <a:spLocks noChangeShapeType="1"/>
              </p:cNvSpPr>
              <p:nvPr/>
            </p:nvSpPr>
            <p:spPr bwMode="auto">
              <a:xfrm>
                <a:off x="2151" y="1399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9" name="Line 189"/>
              <p:cNvSpPr>
                <a:spLocks noChangeShapeType="1"/>
              </p:cNvSpPr>
              <p:nvPr/>
            </p:nvSpPr>
            <p:spPr bwMode="auto">
              <a:xfrm>
                <a:off x="2151" y="1425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0" name="Line 190"/>
              <p:cNvSpPr>
                <a:spLocks noChangeShapeType="1"/>
              </p:cNvSpPr>
              <p:nvPr/>
            </p:nvSpPr>
            <p:spPr bwMode="auto">
              <a:xfrm>
                <a:off x="2151" y="1450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1" name="Line 191"/>
              <p:cNvSpPr>
                <a:spLocks noChangeShapeType="1"/>
              </p:cNvSpPr>
              <p:nvPr/>
            </p:nvSpPr>
            <p:spPr bwMode="auto">
              <a:xfrm>
                <a:off x="2151" y="1476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2" name="Line 192"/>
              <p:cNvSpPr>
                <a:spLocks noChangeShapeType="1"/>
              </p:cNvSpPr>
              <p:nvPr/>
            </p:nvSpPr>
            <p:spPr bwMode="auto">
              <a:xfrm>
                <a:off x="2151" y="1501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3" name="Line 193"/>
              <p:cNvSpPr>
                <a:spLocks noChangeShapeType="1"/>
              </p:cNvSpPr>
              <p:nvPr/>
            </p:nvSpPr>
            <p:spPr bwMode="auto">
              <a:xfrm>
                <a:off x="2151" y="1527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4" name="Line 194"/>
              <p:cNvSpPr>
                <a:spLocks noChangeShapeType="1"/>
              </p:cNvSpPr>
              <p:nvPr/>
            </p:nvSpPr>
            <p:spPr bwMode="auto">
              <a:xfrm>
                <a:off x="2151" y="1553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5" name="Line 195"/>
              <p:cNvSpPr>
                <a:spLocks noChangeShapeType="1"/>
              </p:cNvSpPr>
              <p:nvPr/>
            </p:nvSpPr>
            <p:spPr bwMode="auto">
              <a:xfrm>
                <a:off x="2151" y="1578"/>
                <a:ext cx="129" cy="12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6" name="Line 196"/>
              <p:cNvSpPr>
                <a:spLocks noChangeShapeType="1"/>
              </p:cNvSpPr>
              <p:nvPr/>
            </p:nvSpPr>
            <p:spPr bwMode="auto">
              <a:xfrm>
                <a:off x="2151" y="1604"/>
                <a:ext cx="103" cy="10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7" name="Line 197"/>
              <p:cNvSpPr>
                <a:spLocks noChangeShapeType="1"/>
              </p:cNvSpPr>
              <p:nvPr/>
            </p:nvSpPr>
            <p:spPr bwMode="auto">
              <a:xfrm>
                <a:off x="2151" y="1629"/>
                <a:ext cx="78" cy="78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8" name="Line 198"/>
              <p:cNvSpPr>
                <a:spLocks noChangeShapeType="1"/>
              </p:cNvSpPr>
              <p:nvPr/>
            </p:nvSpPr>
            <p:spPr bwMode="auto">
              <a:xfrm>
                <a:off x="2151" y="1655"/>
                <a:ext cx="52" cy="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9" name="Line 199"/>
              <p:cNvSpPr>
                <a:spLocks noChangeShapeType="1"/>
              </p:cNvSpPr>
              <p:nvPr/>
            </p:nvSpPr>
            <p:spPr bwMode="auto">
              <a:xfrm>
                <a:off x="2151" y="1681"/>
                <a:ext cx="27" cy="26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0" name="Line 200"/>
              <p:cNvSpPr>
                <a:spLocks noChangeShapeType="1"/>
              </p:cNvSpPr>
              <p:nvPr/>
            </p:nvSpPr>
            <p:spPr bwMode="auto">
              <a:xfrm>
                <a:off x="2151" y="1706"/>
                <a:ext cx="1" cy="1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1" name="Line 201"/>
              <p:cNvSpPr>
                <a:spLocks noChangeShapeType="1"/>
              </p:cNvSpPr>
              <p:nvPr/>
            </p:nvSpPr>
            <p:spPr bwMode="auto">
              <a:xfrm>
                <a:off x="2151" y="759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2" name="Line 202"/>
              <p:cNvSpPr>
                <a:spLocks noChangeShapeType="1"/>
              </p:cNvSpPr>
              <p:nvPr/>
            </p:nvSpPr>
            <p:spPr bwMode="auto">
              <a:xfrm>
                <a:off x="2177" y="759"/>
                <a:ext cx="126" cy="126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3" name="Line 203"/>
              <p:cNvSpPr>
                <a:spLocks noChangeShapeType="1"/>
              </p:cNvSpPr>
              <p:nvPr/>
            </p:nvSpPr>
            <p:spPr bwMode="auto">
              <a:xfrm>
                <a:off x="2202" y="759"/>
                <a:ext cx="101" cy="10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4" name="Line 204"/>
              <p:cNvSpPr>
                <a:spLocks noChangeShapeType="1"/>
              </p:cNvSpPr>
              <p:nvPr/>
            </p:nvSpPr>
            <p:spPr bwMode="auto">
              <a:xfrm>
                <a:off x="2228" y="759"/>
                <a:ext cx="75" cy="75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406"/>
            <p:cNvGrpSpPr>
              <a:grpSpLocks/>
            </p:cNvGrpSpPr>
            <p:nvPr/>
          </p:nvGrpSpPr>
          <p:grpSpPr bwMode="auto">
            <a:xfrm>
              <a:off x="2487613" y="320675"/>
              <a:ext cx="3268663" cy="2590800"/>
              <a:chOff x="1567" y="202"/>
              <a:chExt cx="2059" cy="1632"/>
            </a:xfrm>
          </p:grpSpPr>
          <p:sp>
            <p:nvSpPr>
              <p:cNvPr id="12" name="Line 206"/>
              <p:cNvSpPr>
                <a:spLocks noChangeShapeType="1"/>
              </p:cNvSpPr>
              <p:nvPr/>
            </p:nvSpPr>
            <p:spPr bwMode="auto">
              <a:xfrm>
                <a:off x="2254" y="759"/>
                <a:ext cx="49" cy="4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Line 207"/>
              <p:cNvSpPr>
                <a:spLocks noChangeShapeType="1"/>
              </p:cNvSpPr>
              <p:nvPr/>
            </p:nvSpPr>
            <p:spPr bwMode="auto">
              <a:xfrm>
                <a:off x="2279" y="759"/>
                <a:ext cx="24" cy="24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208"/>
              <p:cNvSpPr>
                <a:spLocks noChangeArrowheads="1"/>
              </p:cNvSpPr>
              <p:nvPr/>
            </p:nvSpPr>
            <p:spPr bwMode="auto">
              <a:xfrm>
                <a:off x="2150" y="758"/>
                <a:ext cx="154" cy="950"/>
              </a:xfrm>
              <a:prstGeom prst="rect">
                <a:avLst/>
              </a:prstGeom>
              <a:noFill/>
              <a:ln w="4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209"/>
              <p:cNvSpPr>
                <a:spLocks noChangeArrowheads="1"/>
              </p:cNvSpPr>
              <p:nvPr/>
            </p:nvSpPr>
            <p:spPr bwMode="auto">
              <a:xfrm>
                <a:off x="2458" y="758"/>
                <a:ext cx="154" cy="950"/>
              </a:xfrm>
              <a:prstGeom prst="rect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Line 210"/>
              <p:cNvSpPr>
                <a:spLocks noChangeShapeType="1"/>
              </p:cNvSpPr>
              <p:nvPr/>
            </p:nvSpPr>
            <p:spPr bwMode="auto">
              <a:xfrm>
                <a:off x="2459" y="759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Line 211"/>
              <p:cNvSpPr>
                <a:spLocks noChangeShapeType="1"/>
              </p:cNvSpPr>
              <p:nvPr/>
            </p:nvSpPr>
            <p:spPr bwMode="auto">
              <a:xfrm>
                <a:off x="2459" y="784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Line 212"/>
              <p:cNvSpPr>
                <a:spLocks noChangeShapeType="1"/>
              </p:cNvSpPr>
              <p:nvPr/>
            </p:nvSpPr>
            <p:spPr bwMode="auto">
              <a:xfrm>
                <a:off x="2459" y="810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Line 213"/>
              <p:cNvSpPr>
                <a:spLocks noChangeShapeType="1"/>
              </p:cNvSpPr>
              <p:nvPr/>
            </p:nvSpPr>
            <p:spPr bwMode="auto">
              <a:xfrm>
                <a:off x="2459" y="835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Line 214"/>
              <p:cNvSpPr>
                <a:spLocks noChangeShapeType="1"/>
              </p:cNvSpPr>
              <p:nvPr/>
            </p:nvSpPr>
            <p:spPr bwMode="auto">
              <a:xfrm>
                <a:off x="2459" y="861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Line 215"/>
              <p:cNvSpPr>
                <a:spLocks noChangeShapeType="1"/>
              </p:cNvSpPr>
              <p:nvPr/>
            </p:nvSpPr>
            <p:spPr bwMode="auto">
              <a:xfrm>
                <a:off x="2459" y="887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Line 216"/>
              <p:cNvSpPr>
                <a:spLocks noChangeShapeType="1"/>
              </p:cNvSpPr>
              <p:nvPr/>
            </p:nvSpPr>
            <p:spPr bwMode="auto">
              <a:xfrm>
                <a:off x="2459" y="912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Line 217"/>
              <p:cNvSpPr>
                <a:spLocks noChangeShapeType="1"/>
              </p:cNvSpPr>
              <p:nvPr/>
            </p:nvSpPr>
            <p:spPr bwMode="auto">
              <a:xfrm>
                <a:off x="2459" y="938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218"/>
              <p:cNvSpPr>
                <a:spLocks noChangeShapeType="1"/>
              </p:cNvSpPr>
              <p:nvPr/>
            </p:nvSpPr>
            <p:spPr bwMode="auto">
              <a:xfrm>
                <a:off x="2459" y="963"/>
                <a:ext cx="152" cy="15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Line 219"/>
              <p:cNvSpPr>
                <a:spLocks noChangeShapeType="1"/>
              </p:cNvSpPr>
              <p:nvPr/>
            </p:nvSpPr>
            <p:spPr bwMode="auto">
              <a:xfrm>
                <a:off x="2459" y="989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Line 220"/>
              <p:cNvSpPr>
                <a:spLocks noChangeShapeType="1"/>
              </p:cNvSpPr>
              <p:nvPr/>
            </p:nvSpPr>
            <p:spPr bwMode="auto">
              <a:xfrm>
                <a:off x="2459" y="1015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221"/>
              <p:cNvSpPr>
                <a:spLocks noChangeShapeType="1"/>
              </p:cNvSpPr>
              <p:nvPr/>
            </p:nvSpPr>
            <p:spPr bwMode="auto">
              <a:xfrm>
                <a:off x="2459" y="1040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Line 222"/>
              <p:cNvSpPr>
                <a:spLocks noChangeShapeType="1"/>
              </p:cNvSpPr>
              <p:nvPr/>
            </p:nvSpPr>
            <p:spPr bwMode="auto">
              <a:xfrm>
                <a:off x="2459" y="1066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Line 223"/>
              <p:cNvSpPr>
                <a:spLocks noChangeShapeType="1"/>
              </p:cNvSpPr>
              <p:nvPr/>
            </p:nvSpPr>
            <p:spPr bwMode="auto">
              <a:xfrm>
                <a:off x="2459" y="1092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Line 224"/>
              <p:cNvSpPr>
                <a:spLocks noChangeShapeType="1"/>
              </p:cNvSpPr>
              <p:nvPr/>
            </p:nvSpPr>
            <p:spPr bwMode="auto">
              <a:xfrm>
                <a:off x="2459" y="1117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Line 225"/>
              <p:cNvSpPr>
                <a:spLocks noChangeShapeType="1"/>
              </p:cNvSpPr>
              <p:nvPr/>
            </p:nvSpPr>
            <p:spPr bwMode="auto">
              <a:xfrm>
                <a:off x="2459" y="1143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Line 226"/>
              <p:cNvSpPr>
                <a:spLocks noChangeShapeType="1"/>
              </p:cNvSpPr>
              <p:nvPr/>
            </p:nvSpPr>
            <p:spPr bwMode="auto">
              <a:xfrm>
                <a:off x="2459" y="1168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Line 227"/>
              <p:cNvSpPr>
                <a:spLocks noChangeShapeType="1"/>
              </p:cNvSpPr>
              <p:nvPr/>
            </p:nvSpPr>
            <p:spPr bwMode="auto">
              <a:xfrm>
                <a:off x="2459" y="1194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Line 228"/>
              <p:cNvSpPr>
                <a:spLocks noChangeShapeType="1"/>
              </p:cNvSpPr>
              <p:nvPr/>
            </p:nvSpPr>
            <p:spPr bwMode="auto">
              <a:xfrm>
                <a:off x="2459" y="1220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Line 229"/>
              <p:cNvSpPr>
                <a:spLocks noChangeShapeType="1"/>
              </p:cNvSpPr>
              <p:nvPr/>
            </p:nvSpPr>
            <p:spPr bwMode="auto">
              <a:xfrm>
                <a:off x="2459" y="1245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Line 230"/>
              <p:cNvSpPr>
                <a:spLocks noChangeShapeType="1"/>
              </p:cNvSpPr>
              <p:nvPr/>
            </p:nvSpPr>
            <p:spPr bwMode="auto">
              <a:xfrm>
                <a:off x="2459" y="1271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Line 231"/>
              <p:cNvSpPr>
                <a:spLocks noChangeShapeType="1"/>
              </p:cNvSpPr>
              <p:nvPr/>
            </p:nvSpPr>
            <p:spPr bwMode="auto">
              <a:xfrm>
                <a:off x="2459" y="1296"/>
                <a:ext cx="152" cy="15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Line 232"/>
              <p:cNvSpPr>
                <a:spLocks noChangeShapeType="1"/>
              </p:cNvSpPr>
              <p:nvPr/>
            </p:nvSpPr>
            <p:spPr bwMode="auto">
              <a:xfrm>
                <a:off x="2459" y="1322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Line 233"/>
              <p:cNvSpPr>
                <a:spLocks noChangeShapeType="1"/>
              </p:cNvSpPr>
              <p:nvPr/>
            </p:nvSpPr>
            <p:spPr bwMode="auto">
              <a:xfrm>
                <a:off x="2459" y="1348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Line 234"/>
              <p:cNvSpPr>
                <a:spLocks noChangeShapeType="1"/>
              </p:cNvSpPr>
              <p:nvPr/>
            </p:nvSpPr>
            <p:spPr bwMode="auto">
              <a:xfrm>
                <a:off x="2459" y="1373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235"/>
              <p:cNvSpPr>
                <a:spLocks noChangeShapeType="1"/>
              </p:cNvSpPr>
              <p:nvPr/>
            </p:nvSpPr>
            <p:spPr bwMode="auto">
              <a:xfrm>
                <a:off x="2459" y="1399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Line 236"/>
              <p:cNvSpPr>
                <a:spLocks noChangeShapeType="1"/>
              </p:cNvSpPr>
              <p:nvPr/>
            </p:nvSpPr>
            <p:spPr bwMode="auto">
              <a:xfrm>
                <a:off x="2459" y="1425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Line 237"/>
              <p:cNvSpPr>
                <a:spLocks noChangeShapeType="1"/>
              </p:cNvSpPr>
              <p:nvPr/>
            </p:nvSpPr>
            <p:spPr bwMode="auto">
              <a:xfrm>
                <a:off x="2459" y="1450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Line 238"/>
              <p:cNvSpPr>
                <a:spLocks noChangeShapeType="1"/>
              </p:cNvSpPr>
              <p:nvPr/>
            </p:nvSpPr>
            <p:spPr bwMode="auto">
              <a:xfrm>
                <a:off x="2459" y="1476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239"/>
              <p:cNvSpPr>
                <a:spLocks noChangeShapeType="1"/>
              </p:cNvSpPr>
              <p:nvPr/>
            </p:nvSpPr>
            <p:spPr bwMode="auto">
              <a:xfrm>
                <a:off x="2459" y="1501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240"/>
              <p:cNvSpPr>
                <a:spLocks noChangeShapeType="1"/>
              </p:cNvSpPr>
              <p:nvPr/>
            </p:nvSpPr>
            <p:spPr bwMode="auto">
              <a:xfrm>
                <a:off x="2459" y="1527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241"/>
              <p:cNvSpPr>
                <a:spLocks noChangeShapeType="1"/>
              </p:cNvSpPr>
              <p:nvPr/>
            </p:nvSpPr>
            <p:spPr bwMode="auto">
              <a:xfrm>
                <a:off x="2459" y="1553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242"/>
              <p:cNvSpPr>
                <a:spLocks noChangeShapeType="1"/>
              </p:cNvSpPr>
              <p:nvPr/>
            </p:nvSpPr>
            <p:spPr bwMode="auto">
              <a:xfrm>
                <a:off x="2459" y="1578"/>
                <a:ext cx="129" cy="12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243"/>
              <p:cNvSpPr>
                <a:spLocks noChangeShapeType="1"/>
              </p:cNvSpPr>
              <p:nvPr/>
            </p:nvSpPr>
            <p:spPr bwMode="auto">
              <a:xfrm>
                <a:off x="2459" y="1604"/>
                <a:ext cx="103" cy="10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244"/>
              <p:cNvSpPr>
                <a:spLocks noChangeShapeType="1"/>
              </p:cNvSpPr>
              <p:nvPr/>
            </p:nvSpPr>
            <p:spPr bwMode="auto">
              <a:xfrm>
                <a:off x="2459" y="1629"/>
                <a:ext cx="78" cy="78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245"/>
              <p:cNvSpPr>
                <a:spLocks noChangeShapeType="1"/>
              </p:cNvSpPr>
              <p:nvPr/>
            </p:nvSpPr>
            <p:spPr bwMode="auto">
              <a:xfrm>
                <a:off x="2459" y="1655"/>
                <a:ext cx="52" cy="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246"/>
              <p:cNvSpPr>
                <a:spLocks noChangeShapeType="1"/>
              </p:cNvSpPr>
              <p:nvPr/>
            </p:nvSpPr>
            <p:spPr bwMode="auto">
              <a:xfrm>
                <a:off x="2459" y="1681"/>
                <a:ext cx="26" cy="26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247"/>
              <p:cNvSpPr>
                <a:spLocks noChangeShapeType="1"/>
              </p:cNvSpPr>
              <p:nvPr/>
            </p:nvSpPr>
            <p:spPr bwMode="auto">
              <a:xfrm>
                <a:off x="2459" y="1706"/>
                <a:ext cx="1" cy="1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Line 248"/>
              <p:cNvSpPr>
                <a:spLocks noChangeShapeType="1"/>
              </p:cNvSpPr>
              <p:nvPr/>
            </p:nvSpPr>
            <p:spPr bwMode="auto">
              <a:xfrm>
                <a:off x="2459" y="759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Line 249"/>
              <p:cNvSpPr>
                <a:spLocks noChangeShapeType="1"/>
              </p:cNvSpPr>
              <p:nvPr/>
            </p:nvSpPr>
            <p:spPr bwMode="auto">
              <a:xfrm>
                <a:off x="2485" y="759"/>
                <a:ext cx="126" cy="126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Line 250"/>
              <p:cNvSpPr>
                <a:spLocks noChangeShapeType="1"/>
              </p:cNvSpPr>
              <p:nvPr/>
            </p:nvSpPr>
            <p:spPr bwMode="auto">
              <a:xfrm>
                <a:off x="2510" y="759"/>
                <a:ext cx="101" cy="10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Line 251"/>
              <p:cNvSpPr>
                <a:spLocks noChangeShapeType="1"/>
              </p:cNvSpPr>
              <p:nvPr/>
            </p:nvSpPr>
            <p:spPr bwMode="auto">
              <a:xfrm>
                <a:off x="2536" y="759"/>
                <a:ext cx="75" cy="75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Line 252"/>
              <p:cNvSpPr>
                <a:spLocks noChangeShapeType="1"/>
              </p:cNvSpPr>
              <p:nvPr/>
            </p:nvSpPr>
            <p:spPr bwMode="auto">
              <a:xfrm>
                <a:off x="2561" y="759"/>
                <a:ext cx="50" cy="4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Line 253"/>
              <p:cNvSpPr>
                <a:spLocks noChangeShapeType="1"/>
              </p:cNvSpPr>
              <p:nvPr/>
            </p:nvSpPr>
            <p:spPr bwMode="auto">
              <a:xfrm>
                <a:off x="2587" y="759"/>
                <a:ext cx="24" cy="24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Rectangle 254"/>
              <p:cNvSpPr>
                <a:spLocks noChangeArrowheads="1"/>
              </p:cNvSpPr>
              <p:nvPr/>
            </p:nvSpPr>
            <p:spPr bwMode="auto">
              <a:xfrm>
                <a:off x="2458" y="758"/>
                <a:ext cx="154" cy="950"/>
              </a:xfrm>
              <a:prstGeom prst="rect">
                <a:avLst/>
              </a:prstGeom>
              <a:noFill/>
              <a:ln w="4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Rectangle 255"/>
              <p:cNvSpPr>
                <a:spLocks noChangeArrowheads="1"/>
              </p:cNvSpPr>
              <p:nvPr/>
            </p:nvSpPr>
            <p:spPr bwMode="auto">
              <a:xfrm>
                <a:off x="2766" y="1075"/>
                <a:ext cx="154" cy="633"/>
              </a:xfrm>
              <a:prstGeom prst="rect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Line 256"/>
              <p:cNvSpPr>
                <a:spLocks noChangeShapeType="1"/>
              </p:cNvSpPr>
              <p:nvPr/>
            </p:nvSpPr>
            <p:spPr bwMode="auto">
              <a:xfrm>
                <a:off x="2767" y="1076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8" name="Line 257"/>
              <p:cNvSpPr>
                <a:spLocks noChangeShapeType="1"/>
              </p:cNvSpPr>
              <p:nvPr/>
            </p:nvSpPr>
            <p:spPr bwMode="auto">
              <a:xfrm>
                <a:off x="2767" y="1101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9" name="Line 258"/>
              <p:cNvSpPr>
                <a:spLocks noChangeShapeType="1"/>
              </p:cNvSpPr>
              <p:nvPr/>
            </p:nvSpPr>
            <p:spPr bwMode="auto">
              <a:xfrm>
                <a:off x="2767" y="1127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8" name="Line 259"/>
              <p:cNvSpPr>
                <a:spLocks noChangeShapeType="1"/>
              </p:cNvSpPr>
              <p:nvPr/>
            </p:nvSpPr>
            <p:spPr bwMode="auto">
              <a:xfrm>
                <a:off x="2767" y="1152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9" name="Line 260"/>
              <p:cNvSpPr>
                <a:spLocks noChangeShapeType="1"/>
              </p:cNvSpPr>
              <p:nvPr/>
            </p:nvSpPr>
            <p:spPr bwMode="auto">
              <a:xfrm>
                <a:off x="2767" y="1178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0" name="Line 261"/>
              <p:cNvSpPr>
                <a:spLocks noChangeShapeType="1"/>
              </p:cNvSpPr>
              <p:nvPr/>
            </p:nvSpPr>
            <p:spPr bwMode="auto">
              <a:xfrm>
                <a:off x="2767" y="1204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1" name="Line 262"/>
              <p:cNvSpPr>
                <a:spLocks noChangeShapeType="1"/>
              </p:cNvSpPr>
              <p:nvPr/>
            </p:nvSpPr>
            <p:spPr bwMode="auto">
              <a:xfrm>
                <a:off x="2767" y="1229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2" name="Line 263"/>
              <p:cNvSpPr>
                <a:spLocks noChangeShapeType="1"/>
              </p:cNvSpPr>
              <p:nvPr/>
            </p:nvSpPr>
            <p:spPr bwMode="auto">
              <a:xfrm>
                <a:off x="2767" y="1255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3" name="Line 264"/>
              <p:cNvSpPr>
                <a:spLocks noChangeShapeType="1"/>
              </p:cNvSpPr>
              <p:nvPr/>
            </p:nvSpPr>
            <p:spPr bwMode="auto">
              <a:xfrm>
                <a:off x="2767" y="1280"/>
                <a:ext cx="152" cy="15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4" name="Line 265"/>
              <p:cNvSpPr>
                <a:spLocks noChangeShapeType="1"/>
              </p:cNvSpPr>
              <p:nvPr/>
            </p:nvSpPr>
            <p:spPr bwMode="auto">
              <a:xfrm>
                <a:off x="2767" y="1306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5" name="Line 266"/>
              <p:cNvSpPr>
                <a:spLocks noChangeShapeType="1"/>
              </p:cNvSpPr>
              <p:nvPr/>
            </p:nvSpPr>
            <p:spPr bwMode="auto">
              <a:xfrm>
                <a:off x="2767" y="1332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6" name="Line 267"/>
              <p:cNvSpPr>
                <a:spLocks noChangeShapeType="1"/>
              </p:cNvSpPr>
              <p:nvPr/>
            </p:nvSpPr>
            <p:spPr bwMode="auto">
              <a:xfrm>
                <a:off x="2767" y="1357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7" name="Line 268"/>
              <p:cNvSpPr>
                <a:spLocks noChangeShapeType="1"/>
              </p:cNvSpPr>
              <p:nvPr/>
            </p:nvSpPr>
            <p:spPr bwMode="auto">
              <a:xfrm>
                <a:off x="2767" y="1383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8" name="Line 269"/>
              <p:cNvSpPr>
                <a:spLocks noChangeShapeType="1"/>
              </p:cNvSpPr>
              <p:nvPr/>
            </p:nvSpPr>
            <p:spPr bwMode="auto">
              <a:xfrm>
                <a:off x="2767" y="1409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9" name="Line 270"/>
              <p:cNvSpPr>
                <a:spLocks noChangeShapeType="1"/>
              </p:cNvSpPr>
              <p:nvPr/>
            </p:nvSpPr>
            <p:spPr bwMode="auto">
              <a:xfrm>
                <a:off x="2767" y="1434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0" name="Line 271"/>
              <p:cNvSpPr>
                <a:spLocks noChangeShapeType="1"/>
              </p:cNvSpPr>
              <p:nvPr/>
            </p:nvSpPr>
            <p:spPr bwMode="auto">
              <a:xfrm>
                <a:off x="2767" y="1460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1" name="Line 272"/>
              <p:cNvSpPr>
                <a:spLocks noChangeShapeType="1"/>
              </p:cNvSpPr>
              <p:nvPr/>
            </p:nvSpPr>
            <p:spPr bwMode="auto">
              <a:xfrm>
                <a:off x="2767" y="1485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2" name="Line 273"/>
              <p:cNvSpPr>
                <a:spLocks noChangeShapeType="1"/>
              </p:cNvSpPr>
              <p:nvPr/>
            </p:nvSpPr>
            <p:spPr bwMode="auto">
              <a:xfrm>
                <a:off x="2767" y="1511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3" name="Line 274"/>
              <p:cNvSpPr>
                <a:spLocks noChangeShapeType="1"/>
              </p:cNvSpPr>
              <p:nvPr/>
            </p:nvSpPr>
            <p:spPr bwMode="auto">
              <a:xfrm>
                <a:off x="2767" y="1537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4" name="Line 275"/>
              <p:cNvSpPr>
                <a:spLocks noChangeShapeType="1"/>
              </p:cNvSpPr>
              <p:nvPr/>
            </p:nvSpPr>
            <p:spPr bwMode="auto">
              <a:xfrm>
                <a:off x="2767" y="1562"/>
                <a:ext cx="145" cy="145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5" name="Line 276"/>
              <p:cNvSpPr>
                <a:spLocks noChangeShapeType="1"/>
              </p:cNvSpPr>
              <p:nvPr/>
            </p:nvSpPr>
            <p:spPr bwMode="auto">
              <a:xfrm>
                <a:off x="2767" y="1588"/>
                <a:ext cx="119" cy="11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6" name="Line 277"/>
              <p:cNvSpPr>
                <a:spLocks noChangeShapeType="1"/>
              </p:cNvSpPr>
              <p:nvPr/>
            </p:nvSpPr>
            <p:spPr bwMode="auto">
              <a:xfrm>
                <a:off x="2767" y="1613"/>
                <a:ext cx="94" cy="94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7" name="Line 278"/>
              <p:cNvSpPr>
                <a:spLocks noChangeShapeType="1"/>
              </p:cNvSpPr>
              <p:nvPr/>
            </p:nvSpPr>
            <p:spPr bwMode="auto">
              <a:xfrm>
                <a:off x="2767" y="1639"/>
                <a:ext cx="68" cy="68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8" name="Line 279"/>
              <p:cNvSpPr>
                <a:spLocks noChangeShapeType="1"/>
              </p:cNvSpPr>
              <p:nvPr/>
            </p:nvSpPr>
            <p:spPr bwMode="auto">
              <a:xfrm>
                <a:off x="2767" y="1665"/>
                <a:ext cx="42" cy="4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9" name="Line 280"/>
              <p:cNvSpPr>
                <a:spLocks noChangeShapeType="1"/>
              </p:cNvSpPr>
              <p:nvPr/>
            </p:nvSpPr>
            <p:spPr bwMode="auto">
              <a:xfrm>
                <a:off x="2767" y="1690"/>
                <a:ext cx="17" cy="17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0" name="Line 281"/>
              <p:cNvSpPr>
                <a:spLocks noChangeShapeType="1"/>
              </p:cNvSpPr>
              <p:nvPr/>
            </p:nvSpPr>
            <p:spPr bwMode="auto">
              <a:xfrm>
                <a:off x="2767" y="1076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1" name="Line 282"/>
              <p:cNvSpPr>
                <a:spLocks noChangeShapeType="1"/>
              </p:cNvSpPr>
              <p:nvPr/>
            </p:nvSpPr>
            <p:spPr bwMode="auto">
              <a:xfrm>
                <a:off x="2793" y="1076"/>
                <a:ext cx="126" cy="126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2" name="Line 283"/>
              <p:cNvSpPr>
                <a:spLocks noChangeShapeType="1"/>
              </p:cNvSpPr>
              <p:nvPr/>
            </p:nvSpPr>
            <p:spPr bwMode="auto">
              <a:xfrm>
                <a:off x="2818" y="1076"/>
                <a:ext cx="101" cy="10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3" name="Line 284"/>
              <p:cNvSpPr>
                <a:spLocks noChangeShapeType="1"/>
              </p:cNvSpPr>
              <p:nvPr/>
            </p:nvSpPr>
            <p:spPr bwMode="auto">
              <a:xfrm>
                <a:off x="2844" y="1076"/>
                <a:ext cx="75" cy="75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4" name="Line 285"/>
              <p:cNvSpPr>
                <a:spLocks noChangeShapeType="1"/>
              </p:cNvSpPr>
              <p:nvPr/>
            </p:nvSpPr>
            <p:spPr bwMode="auto">
              <a:xfrm>
                <a:off x="2869" y="1076"/>
                <a:ext cx="50" cy="4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5" name="Line 286"/>
              <p:cNvSpPr>
                <a:spLocks noChangeShapeType="1"/>
              </p:cNvSpPr>
              <p:nvPr/>
            </p:nvSpPr>
            <p:spPr bwMode="auto">
              <a:xfrm>
                <a:off x="2895" y="1076"/>
                <a:ext cx="24" cy="24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6" name="Rectangle 287"/>
              <p:cNvSpPr>
                <a:spLocks noChangeArrowheads="1"/>
              </p:cNvSpPr>
              <p:nvPr/>
            </p:nvSpPr>
            <p:spPr bwMode="auto">
              <a:xfrm>
                <a:off x="2766" y="1075"/>
                <a:ext cx="154" cy="633"/>
              </a:xfrm>
              <a:prstGeom prst="rect">
                <a:avLst/>
              </a:prstGeom>
              <a:noFill/>
              <a:ln w="4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7" name="Rectangle 288"/>
              <p:cNvSpPr>
                <a:spLocks noChangeArrowheads="1"/>
              </p:cNvSpPr>
              <p:nvPr/>
            </p:nvSpPr>
            <p:spPr bwMode="auto">
              <a:xfrm>
                <a:off x="3074" y="1391"/>
                <a:ext cx="154" cy="317"/>
              </a:xfrm>
              <a:prstGeom prst="rect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8" name="Line 289"/>
              <p:cNvSpPr>
                <a:spLocks noChangeShapeType="1"/>
              </p:cNvSpPr>
              <p:nvPr/>
            </p:nvSpPr>
            <p:spPr bwMode="auto">
              <a:xfrm>
                <a:off x="3075" y="1392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9" name="Line 290"/>
              <p:cNvSpPr>
                <a:spLocks noChangeShapeType="1"/>
              </p:cNvSpPr>
              <p:nvPr/>
            </p:nvSpPr>
            <p:spPr bwMode="auto">
              <a:xfrm>
                <a:off x="3075" y="1417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0" name="Line 291"/>
              <p:cNvSpPr>
                <a:spLocks noChangeShapeType="1"/>
              </p:cNvSpPr>
              <p:nvPr/>
            </p:nvSpPr>
            <p:spPr bwMode="auto">
              <a:xfrm>
                <a:off x="3075" y="1443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1" name="Line 292"/>
              <p:cNvSpPr>
                <a:spLocks noChangeShapeType="1"/>
              </p:cNvSpPr>
              <p:nvPr/>
            </p:nvSpPr>
            <p:spPr bwMode="auto">
              <a:xfrm>
                <a:off x="3075" y="1469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2" name="Line 293"/>
              <p:cNvSpPr>
                <a:spLocks noChangeShapeType="1"/>
              </p:cNvSpPr>
              <p:nvPr/>
            </p:nvSpPr>
            <p:spPr bwMode="auto">
              <a:xfrm>
                <a:off x="3075" y="1494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3" name="Line 294"/>
              <p:cNvSpPr>
                <a:spLocks noChangeShapeType="1"/>
              </p:cNvSpPr>
              <p:nvPr/>
            </p:nvSpPr>
            <p:spPr bwMode="auto">
              <a:xfrm>
                <a:off x="3075" y="1520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4" name="Line 295"/>
              <p:cNvSpPr>
                <a:spLocks noChangeShapeType="1"/>
              </p:cNvSpPr>
              <p:nvPr/>
            </p:nvSpPr>
            <p:spPr bwMode="auto">
              <a:xfrm>
                <a:off x="3075" y="1545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5" name="Line 296"/>
              <p:cNvSpPr>
                <a:spLocks noChangeShapeType="1"/>
              </p:cNvSpPr>
              <p:nvPr/>
            </p:nvSpPr>
            <p:spPr bwMode="auto">
              <a:xfrm>
                <a:off x="3075" y="1571"/>
                <a:ext cx="136" cy="136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6" name="Line 297"/>
              <p:cNvSpPr>
                <a:spLocks noChangeShapeType="1"/>
              </p:cNvSpPr>
              <p:nvPr/>
            </p:nvSpPr>
            <p:spPr bwMode="auto">
              <a:xfrm>
                <a:off x="3075" y="1597"/>
                <a:ext cx="110" cy="11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7" name="Line 298"/>
              <p:cNvSpPr>
                <a:spLocks noChangeShapeType="1"/>
              </p:cNvSpPr>
              <p:nvPr/>
            </p:nvSpPr>
            <p:spPr bwMode="auto">
              <a:xfrm>
                <a:off x="3075" y="1622"/>
                <a:ext cx="85" cy="85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8" name="Line 299"/>
              <p:cNvSpPr>
                <a:spLocks noChangeShapeType="1"/>
              </p:cNvSpPr>
              <p:nvPr/>
            </p:nvSpPr>
            <p:spPr bwMode="auto">
              <a:xfrm>
                <a:off x="3075" y="1648"/>
                <a:ext cx="59" cy="5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9" name="Line 300"/>
              <p:cNvSpPr>
                <a:spLocks noChangeShapeType="1"/>
              </p:cNvSpPr>
              <p:nvPr/>
            </p:nvSpPr>
            <p:spPr bwMode="auto">
              <a:xfrm>
                <a:off x="3075" y="1673"/>
                <a:ext cx="33" cy="34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0" name="Line 301"/>
              <p:cNvSpPr>
                <a:spLocks noChangeShapeType="1"/>
              </p:cNvSpPr>
              <p:nvPr/>
            </p:nvSpPr>
            <p:spPr bwMode="auto">
              <a:xfrm>
                <a:off x="3075" y="1699"/>
                <a:ext cx="8" cy="8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1" name="Line 302"/>
              <p:cNvSpPr>
                <a:spLocks noChangeShapeType="1"/>
              </p:cNvSpPr>
              <p:nvPr/>
            </p:nvSpPr>
            <p:spPr bwMode="auto">
              <a:xfrm>
                <a:off x="3075" y="1392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2" name="Line 303"/>
              <p:cNvSpPr>
                <a:spLocks noChangeShapeType="1"/>
              </p:cNvSpPr>
              <p:nvPr/>
            </p:nvSpPr>
            <p:spPr bwMode="auto">
              <a:xfrm>
                <a:off x="3100" y="1392"/>
                <a:ext cx="127" cy="126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3" name="Line 304"/>
              <p:cNvSpPr>
                <a:spLocks noChangeShapeType="1"/>
              </p:cNvSpPr>
              <p:nvPr/>
            </p:nvSpPr>
            <p:spPr bwMode="auto">
              <a:xfrm>
                <a:off x="3126" y="1392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4" name="Line 305"/>
              <p:cNvSpPr>
                <a:spLocks noChangeShapeType="1"/>
              </p:cNvSpPr>
              <p:nvPr/>
            </p:nvSpPr>
            <p:spPr bwMode="auto">
              <a:xfrm>
                <a:off x="3152" y="1392"/>
                <a:ext cx="75" cy="75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5" name="Line 306"/>
              <p:cNvSpPr>
                <a:spLocks noChangeShapeType="1"/>
              </p:cNvSpPr>
              <p:nvPr/>
            </p:nvSpPr>
            <p:spPr bwMode="auto">
              <a:xfrm>
                <a:off x="3177" y="1392"/>
                <a:ext cx="50" cy="4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6" name="Line 307"/>
              <p:cNvSpPr>
                <a:spLocks noChangeShapeType="1"/>
              </p:cNvSpPr>
              <p:nvPr/>
            </p:nvSpPr>
            <p:spPr bwMode="auto">
              <a:xfrm>
                <a:off x="3203" y="1392"/>
                <a:ext cx="24" cy="24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7" name="Rectangle 308"/>
              <p:cNvSpPr>
                <a:spLocks noChangeArrowheads="1"/>
              </p:cNvSpPr>
              <p:nvPr/>
            </p:nvSpPr>
            <p:spPr bwMode="auto">
              <a:xfrm>
                <a:off x="3074" y="1391"/>
                <a:ext cx="154" cy="317"/>
              </a:xfrm>
              <a:prstGeom prst="rect">
                <a:avLst/>
              </a:prstGeom>
              <a:noFill/>
              <a:ln w="4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8" name="Rectangle 309"/>
              <p:cNvSpPr>
                <a:spLocks noChangeArrowheads="1"/>
              </p:cNvSpPr>
              <p:nvPr/>
            </p:nvSpPr>
            <p:spPr bwMode="auto">
              <a:xfrm>
                <a:off x="3382" y="1391"/>
                <a:ext cx="153" cy="317"/>
              </a:xfrm>
              <a:prstGeom prst="rect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9" name="Line 310"/>
              <p:cNvSpPr>
                <a:spLocks noChangeShapeType="1"/>
              </p:cNvSpPr>
              <p:nvPr/>
            </p:nvSpPr>
            <p:spPr bwMode="auto">
              <a:xfrm>
                <a:off x="3383" y="1392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0" name="Line 311"/>
              <p:cNvSpPr>
                <a:spLocks noChangeShapeType="1"/>
              </p:cNvSpPr>
              <p:nvPr/>
            </p:nvSpPr>
            <p:spPr bwMode="auto">
              <a:xfrm>
                <a:off x="3383" y="1417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1" name="Line 312"/>
              <p:cNvSpPr>
                <a:spLocks noChangeShapeType="1"/>
              </p:cNvSpPr>
              <p:nvPr/>
            </p:nvSpPr>
            <p:spPr bwMode="auto">
              <a:xfrm>
                <a:off x="3383" y="1443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2" name="Line 313"/>
              <p:cNvSpPr>
                <a:spLocks noChangeShapeType="1"/>
              </p:cNvSpPr>
              <p:nvPr/>
            </p:nvSpPr>
            <p:spPr bwMode="auto">
              <a:xfrm>
                <a:off x="3383" y="1469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3" name="Line 314"/>
              <p:cNvSpPr>
                <a:spLocks noChangeShapeType="1"/>
              </p:cNvSpPr>
              <p:nvPr/>
            </p:nvSpPr>
            <p:spPr bwMode="auto">
              <a:xfrm>
                <a:off x="3383" y="1494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4" name="Line 315"/>
              <p:cNvSpPr>
                <a:spLocks noChangeShapeType="1"/>
              </p:cNvSpPr>
              <p:nvPr/>
            </p:nvSpPr>
            <p:spPr bwMode="auto">
              <a:xfrm>
                <a:off x="3383" y="1520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5" name="Line 316"/>
              <p:cNvSpPr>
                <a:spLocks noChangeShapeType="1"/>
              </p:cNvSpPr>
              <p:nvPr/>
            </p:nvSpPr>
            <p:spPr bwMode="auto">
              <a:xfrm>
                <a:off x="3383" y="1545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6" name="Line 317"/>
              <p:cNvSpPr>
                <a:spLocks noChangeShapeType="1"/>
              </p:cNvSpPr>
              <p:nvPr/>
            </p:nvSpPr>
            <p:spPr bwMode="auto">
              <a:xfrm>
                <a:off x="3383" y="1571"/>
                <a:ext cx="136" cy="136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7" name="Line 318"/>
              <p:cNvSpPr>
                <a:spLocks noChangeShapeType="1"/>
              </p:cNvSpPr>
              <p:nvPr/>
            </p:nvSpPr>
            <p:spPr bwMode="auto">
              <a:xfrm>
                <a:off x="3383" y="1597"/>
                <a:ext cx="110" cy="11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8" name="Line 319"/>
              <p:cNvSpPr>
                <a:spLocks noChangeShapeType="1"/>
              </p:cNvSpPr>
              <p:nvPr/>
            </p:nvSpPr>
            <p:spPr bwMode="auto">
              <a:xfrm>
                <a:off x="3383" y="1622"/>
                <a:ext cx="84" cy="85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9" name="Line 320"/>
              <p:cNvSpPr>
                <a:spLocks noChangeShapeType="1"/>
              </p:cNvSpPr>
              <p:nvPr/>
            </p:nvSpPr>
            <p:spPr bwMode="auto">
              <a:xfrm>
                <a:off x="3383" y="1648"/>
                <a:ext cx="59" cy="5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0" name="Line 321"/>
              <p:cNvSpPr>
                <a:spLocks noChangeShapeType="1"/>
              </p:cNvSpPr>
              <p:nvPr/>
            </p:nvSpPr>
            <p:spPr bwMode="auto">
              <a:xfrm>
                <a:off x="3383" y="1673"/>
                <a:ext cx="33" cy="34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1" name="Line 322"/>
              <p:cNvSpPr>
                <a:spLocks noChangeShapeType="1"/>
              </p:cNvSpPr>
              <p:nvPr/>
            </p:nvSpPr>
            <p:spPr bwMode="auto">
              <a:xfrm>
                <a:off x="3383" y="1699"/>
                <a:ext cx="8" cy="8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2" name="Line 323"/>
              <p:cNvSpPr>
                <a:spLocks noChangeShapeType="1"/>
              </p:cNvSpPr>
              <p:nvPr/>
            </p:nvSpPr>
            <p:spPr bwMode="auto">
              <a:xfrm>
                <a:off x="3383" y="1392"/>
                <a:ext cx="152" cy="15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3" name="Line 324"/>
              <p:cNvSpPr>
                <a:spLocks noChangeShapeType="1"/>
              </p:cNvSpPr>
              <p:nvPr/>
            </p:nvSpPr>
            <p:spPr bwMode="auto">
              <a:xfrm>
                <a:off x="3408" y="1392"/>
                <a:ext cx="127" cy="126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4" name="Line 325"/>
              <p:cNvSpPr>
                <a:spLocks noChangeShapeType="1"/>
              </p:cNvSpPr>
              <p:nvPr/>
            </p:nvSpPr>
            <p:spPr bwMode="auto">
              <a:xfrm>
                <a:off x="3434" y="1392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5" name="Line 326"/>
              <p:cNvSpPr>
                <a:spLocks noChangeShapeType="1"/>
              </p:cNvSpPr>
              <p:nvPr/>
            </p:nvSpPr>
            <p:spPr bwMode="auto">
              <a:xfrm>
                <a:off x="3459" y="1392"/>
                <a:ext cx="76" cy="75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6" name="Line 327"/>
              <p:cNvSpPr>
                <a:spLocks noChangeShapeType="1"/>
              </p:cNvSpPr>
              <p:nvPr/>
            </p:nvSpPr>
            <p:spPr bwMode="auto">
              <a:xfrm>
                <a:off x="3485" y="1392"/>
                <a:ext cx="50" cy="4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7" name="Line 328"/>
              <p:cNvSpPr>
                <a:spLocks noChangeShapeType="1"/>
              </p:cNvSpPr>
              <p:nvPr/>
            </p:nvSpPr>
            <p:spPr bwMode="auto">
              <a:xfrm>
                <a:off x="3511" y="1392"/>
                <a:ext cx="24" cy="24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8" name="Rectangle 329"/>
              <p:cNvSpPr>
                <a:spLocks noChangeArrowheads="1"/>
              </p:cNvSpPr>
              <p:nvPr/>
            </p:nvSpPr>
            <p:spPr bwMode="auto">
              <a:xfrm>
                <a:off x="3382" y="1391"/>
                <a:ext cx="153" cy="317"/>
              </a:xfrm>
              <a:prstGeom prst="rect">
                <a:avLst/>
              </a:prstGeom>
              <a:noFill/>
              <a:ln w="4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9" name="Rectangle 330"/>
              <p:cNvSpPr>
                <a:spLocks noChangeArrowheads="1"/>
              </p:cNvSpPr>
              <p:nvPr/>
            </p:nvSpPr>
            <p:spPr bwMode="auto">
              <a:xfrm>
                <a:off x="1643" y="1748"/>
                <a:ext cx="13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640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50" name="Rectangle 331"/>
              <p:cNvSpPr>
                <a:spLocks noChangeArrowheads="1"/>
              </p:cNvSpPr>
              <p:nvPr/>
            </p:nvSpPr>
            <p:spPr bwMode="auto">
              <a:xfrm>
                <a:off x="1951" y="1748"/>
                <a:ext cx="13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660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51" name="Rectangle 332"/>
              <p:cNvSpPr>
                <a:spLocks noChangeArrowheads="1"/>
              </p:cNvSpPr>
              <p:nvPr/>
            </p:nvSpPr>
            <p:spPr bwMode="auto">
              <a:xfrm>
                <a:off x="2258" y="1748"/>
                <a:ext cx="13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680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52" name="Rectangle 333"/>
              <p:cNvSpPr>
                <a:spLocks noChangeArrowheads="1"/>
              </p:cNvSpPr>
              <p:nvPr/>
            </p:nvSpPr>
            <p:spPr bwMode="auto">
              <a:xfrm>
                <a:off x="2566" y="1748"/>
                <a:ext cx="13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700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53" name="Rectangle 334"/>
              <p:cNvSpPr>
                <a:spLocks noChangeArrowheads="1"/>
              </p:cNvSpPr>
              <p:nvPr/>
            </p:nvSpPr>
            <p:spPr bwMode="auto">
              <a:xfrm>
                <a:off x="2874" y="1748"/>
                <a:ext cx="13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720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54" name="Rectangle 335"/>
              <p:cNvSpPr>
                <a:spLocks noChangeArrowheads="1"/>
              </p:cNvSpPr>
              <p:nvPr/>
            </p:nvSpPr>
            <p:spPr bwMode="auto">
              <a:xfrm>
                <a:off x="3182" y="1748"/>
                <a:ext cx="13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740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55" name="Rectangle 336"/>
              <p:cNvSpPr>
                <a:spLocks noChangeArrowheads="1"/>
              </p:cNvSpPr>
              <p:nvPr/>
            </p:nvSpPr>
            <p:spPr bwMode="auto">
              <a:xfrm>
                <a:off x="3490" y="1748"/>
                <a:ext cx="13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760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56" name="Rectangle 337"/>
              <p:cNvSpPr>
                <a:spLocks noChangeArrowheads="1"/>
              </p:cNvSpPr>
              <p:nvPr/>
            </p:nvSpPr>
            <p:spPr bwMode="auto">
              <a:xfrm>
                <a:off x="1567" y="1674"/>
                <a:ext cx="11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0.0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57" name="Rectangle 338"/>
              <p:cNvSpPr>
                <a:spLocks noChangeArrowheads="1"/>
              </p:cNvSpPr>
              <p:nvPr/>
            </p:nvSpPr>
            <p:spPr bwMode="auto">
              <a:xfrm>
                <a:off x="1567" y="1516"/>
                <a:ext cx="11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0.5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58" name="Rectangle 339"/>
              <p:cNvSpPr>
                <a:spLocks noChangeArrowheads="1"/>
              </p:cNvSpPr>
              <p:nvPr/>
            </p:nvSpPr>
            <p:spPr bwMode="auto">
              <a:xfrm>
                <a:off x="1567" y="1357"/>
                <a:ext cx="11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1.0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59" name="Rectangle 340"/>
              <p:cNvSpPr>
                <a:spLocks noChangeArrowheads="1"/>
              </p:cNvSpPr>
              <p:nvPr/>
            </p:nvSpPr>
            <p:spPr bwMode="auto">
              <a:xfrm>
                <a:off x="1567" y="1199"/>
                <a:ext cx="11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1.5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60" name="Rectangle 341"/>
              <p:cNvSpPr>
                <a:spLocks noChangeArrowheads="1"/>
              </p:cNvSpPr>
              <p:nvPr/>
            </p:nvSpPr>
            <p:spPr bwMode="auto">
              <a:xfrm>
                <a:off x="1567" y="1041"/>
                <a:ext cx="11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2.0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61" name="Rectangle 342"/>
              <p:cNvSpPr>
                <a:spLocks noChangeArrowheads="1"/>
              </p:cNvSpPr>
              <p:nvPr/>
            </p:nvSpPr>
            <p:spPr bwMode="auto">
              <a:xfrm>
                <a:off x="1567" y="882"/>
                <a:ext cx="11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2.5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62" name="Rectangle 343"/>
              <p:cNvSpPr>
                <a:spLocks noChangeArrowheads="1"/>
              </p:cNvSpPr>
              <p:nvPr/>
            </p:nvSpPr>
            <p:spPr bwMode="auto">
              <a:xfrm>
                <a:off x="1567" y="724"/>
                <a:ext cx="11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3.0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63" name="Rectangle 344"/>
              <p:cNvSpPr>
                <a:spLocks noChangeArrowheads="1"/>
              </p:cNvSpPr>
              <p:nvPr/>
            </p:nvSpPr>
            <p:spPr bwMode="auto">
              <a:xfrm>
                <a:off x="1567" y="565"/>
                <a:ext cx="11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3.5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64" name="Rectangle 345"/>
              <p:cNvSpPr>
                <a:spLocks noChangeArrowheads="1"/>
              </p:cNvSpPr>
              <p:nvPr/>
            </p:nvSpPr>
            <p:spPr bwMode="auto">
              <a:xfrm>
                <a:off x="1567" y="408"/>
                <a:ext cx="11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4.0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65" name="Line 346"/>
              <p:cNvSpPr>
                <a:spLocks noChangeShapeType="1"/>
              </p:cNvSpPr>
              <p:nvPr/>
            </p:nvSpPr>
            <p:spPr bwMode="auto">
              <a:xfrm flipV="1">
                <a:off x="1688" y="1708"/>
                <a:ext cx="0" cy="27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66" name="Line 347"/>
              <p:cNvSpPr>
                <a:spLocks noChangeShapeType="1"/>
              </p:cNvSpPr>
              <p:nvPr/>
            </p:nvSpPr>
            <p:spPr bwMode="auto">
              <a:xfrm flipV="1">
                <a:off x="1843" y="1708"/>
                <a:ext cx="0" cy="13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67" name="Line 348"/>
              <p:cNvSpPr>
                <a:spLocks noChangeShapeType="1"/>
              </p:cNvSpPr>
              <p:nvPr/>
            </p:nvSpPr>
            <p:spPr bwMode="auto">
              <a:xfrm flipV="1">
                <a:off x="1996" y="1708"/>
                <a:ext cx="0" cy="27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68" name="Line 349"/>
              <p:cNvSpPr>
                <a:spLocks noChangeShapeType="1"/>
              </p:cNvSpPr>
              <p:nvPr/>
            </p:nvSpPr>
            <p:spPr bwMode="auto">
              <a:xfrm flipV="1">
                <a:off x="2150" y="1708"/>
                <a:ext cx="0" cy="13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69" name="Line 350"/>
              <p:cNvSpPr>
                <a:spLocks noChangeShapeType="1"/>
              </p:cNvSpPr>
              <p:nvPr/>
            </p:nvSpPr>
            <p:spPr bwMode="auto">
              <a:xfrm flipV="1">
                <a:off x="2304" y="1708"/>
                <a:ext cx="0" cy="27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0" name="Line 351"/>
              <p:cNvSpPr>
                <a:spLocks noChangeShapeType="1"/>
              </p:cNvSpPr>
              <p:nvPr/>
            </p:nvSpPr>
            <p:spPr bwMode="auto">
              <a:xfrm flipV="1">
                <a:off x="2458" y="1708"/>
                <a:ext cx="0" cy="13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1" name="Line 352"/>
              <p:cNvSpPr>
                <a:spLocks noChangeShapeType="1"/>
              </p:cNvSpPr>
              <p:nvPr/>
            </p:nvSpPr>
            <p:spPr bwMode="auto">
              <a:xfrm flipV="1">
                <a:off x="2612" y="1708"/>
                <a:ext cx="0" cy="27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2" name="Line 353"/>
              <p:cNvSpPr>
                <a:spLocks noChangeShapeType="1"/>
              </p:cNvSpPr>
              <p:nvPr/>
            </p:nvSpPr>
            <p:spPr bwMode="auto">
              <a:xfrm flipV="1">
                <a:off x="2766" y="1708"/>
                <a:ext cx="0" cy="13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3" name="Line 354"/>
              <p:cNvSpPr>
                <a:spLocks noChangeShapeType="1"/>
              </p:cNvSpPr>
              <p:nvPr/>
            </p:nvSpPr>
            <p:spPr bwMode="auto">
              <a:xfrm flipV="1">
                <a:off x="2920" y="1708"/>
                <a:ext cx="0" cy="27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4" name="Line 355"/>
              <p:cNvSpPr>
                <a:spLocks noChangeShapeType="1"/>
              </p:cNvSpPr>
              <p:nvPr/>
            </p:nvSpPr>
            <p:spPr bwMode="auto">
              <a:xfrm flipV="1">
                <a:off x="3074" y="1708"/>
                <a:ext cx="0" cy="13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5" name="Line 356"/>
              <p:cNvSpPr>
                <a:spLocks noChangeShapeType="1"/>
              </p:cNvSpPr>
              <p:nvPr/>
            </p:nvSpPr>
            <p:spPr bwMode="auto">
              <a:xfrm flipV="1">
                <a:off x="3228" y="1708"/>
                <a:ext cx="0" cy="27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6" name="Line 357"/>
              <p:cNvSpPr>
                <a:spLocks noChangeShapeType="1"/>
              </p:cNvSpPr>
              <p:nvPr/>
            </p:nvSpPr>
            <p:spPr bwMode="auto">
              <a:xfrm flipV="1">
                <a:off x="3382" y="1708"/>
                <a:ext cx="0" cy="13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7" name="Line 358"/>
              <p:cNvSpPr>
                <a:spLocks noChangeShapeType="1"/>
              </p:cNvSpPr>
              <p:nvPr/>
            </p:nvSpPr>
            <p:spPr bwMode="auto">
              <a:xfrm flipV="1">
                <a:off x="3535" y="1708"/>
                <a:ext cx="0" cy="27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8" name="Line 359"/>
              <p:cNvSpPr>
                <a:spLocks noChangeShapeType="1"/>
              </p:cNvSpPr>
              <p:nvPr/>
            </p:nvSpPr>
            <p:spPr bwMode="auto">
              <a:xfrm>
                <a:off x="1688" y="1708"/>
                <a:ext cx="1847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9" name="Line 360"/>
              <p:cNvSpPr>
                <a:spLocks noChangeShapeType="1"/>
              </p:cNvSpPr>
              <p:nvPr/>
            </p:nvSpPr>
            <p:spPr bwMode="auto">
              <a:xfrm>
                <a:off x="1661" y="1708"/>
                <a:ext cx="27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0" name="Line 361"/>
              <p:cNvSpPr>
                <a:spLocks noChangeShapeType="1"/>
              </p:cNvSpPr>
              <p:nvPr/>
            </p:nvSpPr>
            <p:spPr bwMode="auto">
              <a:xfrm>
                <a:off x="1675" y="1629"/>
                <a:ext cx="13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1" name="Line 362"/>
              <p:cNvSpPr>
                <a:spLocks noChangeShapeType="1"/>
              </p:cNvSpPr>
              <p:nvPr/>
            </p:nvSpPr>
            <p:spPr bwMode="auto">
              <a:xfrm>
                <a:off x="1661" y="1549"/>
                <a:ext cx="27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2" name="Line 363"/>
              <p:cNvSpPr>
                <a:spLocks noChangeShapeType="1"/>
              </p:cNvSpPr>
              <p:nvPr/>
            </p:nvSpPr>
            <p:spPr bwMode="auto">
              <a:xfrm>
                <a:off x="1675" y="1470"/>
                <a:ext cx="13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3" name="Line 364"/>
              <p:cNvSpPr>
                <a:spLocks noChangeShapeType="1"/>
              </p:cNvSpPr>
              <p:nvPr/>
            </p:nvSpPr>
            <p:spPr bwMode="auto">
              <a:xfrm>
                <a:off x="1661" y="1391"/>
                <a:ext cx="27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4" name="Line 365"/>
              <p:cNvSpPr>
                <a:spLocks noChangeShapeType="1"/>
              </p:cNvSpPr>
              <p:nvPr/>
            </p:nvSpPr>
            <p:spPr bwMode="auto">
              <a:xfrm>
                <a:off x="1675" y="1312"/>
                <a:ext cx="13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5" name="Line 366"/>
              <p:cNvSpPr>
                <a:spLocks noChangeShapeType="1"/>
              </p:cNvSpPr>
              <p:nvPr/>
            </p:nvSpPr>
            <p:spPr bwMode="auto">
              <a:xfrm>
                <a:off x="1661" y="1233"/>
                <a:ext cx="27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6" name="Line 367"/>
              <p:cNvSpPr>
                <a:spLocks noChangeShapeType="1"/>
              </p:cNvSpPr>
              <p:nvPr/>
            </p:nvSpPr>
            <p:spPr bwMode="auto">
              <a:xfrm>
                <a:off x="1675" y="1154"/>
                <a:ext cx="13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7" name="Line 368"/>
              <p:cNvSpPr>
                <a:spLocks noChangeShapeType="1"/>
              </p:cNvSpPr>
              <p:nvPr/>
            </p:nvSpPr>
            <p:spPr bwMode="auto">
              <a:xfrm>
                <a:off x="1661" y="1075"/>
                <a:ext cx="27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8" name="Line 369"/>
              <p:cNvSpPr>
                <a:spLocks noChangeShapeType="1"/>
              </p:cNvSpPr>
              <p:nvPr/>
            </p:nvSpPr>
            <p:spPr bwMode="auto">
              <a:xfrm>
                <a:off x="1675" y="995"/>
                <a:ext cx="13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9" name="Line 370"/>
              <p:cNvSpPr>
                <a:spLocks noChangeShapeType="1"/>
              </p:cNvSpPr>
              <p:nvPr/>
            </p:nvSpPr>
            <p:spPr bwMode="auto">
              <a:xfrm>
                <a:off x="1661" y="916"/>
                <a:ext cx="27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0" name="Line 371"/>
              <p:cNvSpPr>
                <a:spLocks noChangeShapeType="1"/>
              </p:cNvSpPr>
              <p:nvPr/>
            </p:nvSpPr>
            <p:spPr bwMode="auto">
              <a:xfrm>
                <a:off x="1675" y="837"/>
                <a:ext cx="13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1" name="Line 372"/>
              <p:cNvSpPr>
                <a:spLocks noChangeShapeType="1"/>
              </p:cNvSpPr>
              <p:nvPr/>
            </p:nvSpPr>
            <p:spPr bwMode="auto">
              <a:xfrm>
                <a:off x="1661" y="758"/>
                <a:ext cx="27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2" name="Line 373"/>
              <p:cNvSpPr>
                <a:spLocks noChangeShapeType="1"/>
              </p:cNvSpPr>
              <p:nvPr/>
            </p:nvSpPr>
            <p:spPr bwMode="auto">
              <a:xfrm>
                <a:off x="1675" y="679"/>
                <a:ext cx="13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3" name="Line 374"/>
              <p:cNvSpPr>
                <a:spLocks noChangeShapeType="1"/>
              </p:cNvSpPr>
              <p:nvPr/>
            </p:nvSpPr>
            <p:spPr bwMode="auto">
              <a:xfrm>
                <a:off x="1661" y="599"/>
                <a:ext cx="27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4" name="Line 375"/>
              <p:cNvSpPr>
                <a:spLocks noChangeShapeType="1"/>
              </p:cNvSpPr>
              <p:nvPr/>
            </p:nvSpPr>
            <p:spPr bwMode="auto">
              <a:xfrm>
                <a:off x="1675" y="520"/>
                <a:ext cx="13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5" name="Line 376"/>
              <p:cNvSpPr>
                <a:spLocks noChangeShapeType="1"/>
              </p:cNvSpPr>
              <p:nvPr/>
            </p:nvSpPr>
            <p:spPr bwMode="auto">
              <a:xfrm>
                <a:off x="1661" y="442"/>
                <a:ext cx="27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6" name="Line 377"/>
              <p:cNvSpPr>
                <a:spLocks noChangeShapeType="1"/>
              </p:cNvSpPr>
              <p:nvPr/>
            </p:nvSpPr>
            <p:spPr bwMode="auto">
              <a:xfrm>
                <a:off x="1675" y="362"/>
                <a:ext cx="13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7" name="Line 378"/>
              <p:cNvSpPr>
                <a:spLocks noChangeShapeType="1"/>
              </p:cNvSpPr>
              <p:nvPr/>
            </p:nvSpPr>
            <p:spPr bwMode="auto">
              <a:xfrm flipV="1">
                <a:off x="1688" y="340"/>
                <a:ext cx="0" cy="136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1" name="Rectangle 382"/>
              <p:cNvSpPr>
                <a:spLocks noChangeArrowheads="1"/>
              </p:cNvSpPr>
              <p:nvPr/>
            </p:nvSpPr>
            <p:spPr bwMode="auto">
              <a:xfrm>
                <a:off x="3210" y="211"/>
                <a:ext cx="145" cy="56"/>
              </a:xfrm>
              <a:prstGeom prst="rect">
                <a:avLst/>
              </a:prstGeom>
              <a:solidFill>
                <a:srgbClr val="000000"/>
              </a:solidFill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2" name="Line 383"/>
              <p:cNvSpPr>
                <a:spLocks noChangeShapeType="1"/>
              </p:cNvSpPr>
              <p:nvPr/>
            </p:nvSpPr>
            <p:spPr bwMode="auto">
              <a:xfrm>
                <a:off x="3211" y="212"/>
                <a:ext cx="54" cy="5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3" name="Line 384"/>
              <p:cNvSpPr>
                <a:spLocks noChangeShapeType="1"/>
              </p:cNvSpPr>
              <p:nvPr/>
            </p:nvSpPr>
            <p:spPr bwMode="auto">
              <a:xfrm>
                <a:off x="3211" y="237"/>
                <a:ext cx="29" cy="2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4" name="Line 385"/>
              <p:cNvSpPr>
                <a:spLocks noChangeShapeType="1"/>
              </p:cNvSpPr>
              <p:nvPr/>
            </p:nvSpPr>
            <p:spPr bwMode="auto">
              <a:xfrm>
                <a:off x="3211" y="263"/>
                <a:ext cx="3" cy="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5" name="Line 386"/>
              <p:cNvSpPr>
                <a:spLocks noChangeShapeType="1"/>
              </p:cNvSpPr>
              <p:nvPr/>
            </p:nvSpPr>
            <p:spPr bwMode="auto">
              <a:xfrm>
                <a:off x="3211" y="212"/>
                <a:ext cx="54" cy="5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6" name="Line 387"/>
              <p:cNvSpPr>
                <a:spLocks noChangeShapeType="1"/>
              </p:cNvSpPr>
              <p:nvPr/>
            </p:nvSpPr>
            <p:spPr bwMode="auto">
              <a:xfrm>
                <a:off x="3236" y="212"/>
                <a:ext cx="55" cy="5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7" name="Line 388"/>
              <p:cNvSpPr>
                <a:spLocks noChangeShapeType="1"/>
              </p:cNvSpPr>
              <p:nvPr/>
            </p:nvSpPr>
            <p:spPr bwMode="auto">
              <a:xfrm>
                <a:off x="3262" y="212"/>
                <a:ext cx="54" cy="5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8" name="Line 389"/>
              <p:cNvSpPr>
                <a:spLocks noChangeShapeType="1"/>
              </p:cNvSpPr>
              <p:nvPr/>
            </p:nvSpPr>
            <p:spPr bwMode="auto">
              <a:xfrm>
                <a:off x="3288" y="212"/>
                <a:ext cx="54" cy="5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9" name="Line 390"/>
              <p:cNvSpPr>
                <a:spLocks noChangeShapeType="1"/>
              </p:cNvSpPr>
              <p:nvPr/>
            </p:nvSpPr>
            <p:spPr bwMode="auto">
              <a:xfrm>
                <a:off x="3313" y="212"/>
                <a:ext cx="42" cy="4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0" name="Line 391"/>
              <p:cNvSpPr>
                <a:spLocks noChangeShapeType="1"/>
              </p:cNvSpPr>
              <p:nvPr/>
            </p:nvSpPr>
            <p:spPr bwMode="auto">
              <a:xfrm>
                <a:off x="3339" y="212"/>
                <a:ext cx="16" cy="16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1" name="Rectangle 392"/>
              <p:cNvSpPr>
                <a:spLocks noChangeArrowheads="1"/>
              </p:cNvSpPr>
              <p:nvPr/>
            </p:nvSpPr>
            <p:spPr bwMode="auto">
              <a:xfrm>
                <a:off x="3210" y="211"/>
                <a:ext cx="145" cy="56"/>
              </a:xfrm>
              <a:prstGeom prst="rect">
                <a:avLst/>
              </a:prstGeom>
              <a:noFill/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2" name="Rectangle 393"/>
              <p:cNvSpPr>
                <a:spLocks noChangeArrowheads="1"/>
              </p:cNvSpPr>
              <p:nvPr/>
            </p:nvSpPr>
            <p:spPr bwMode="auto">
              <a:xfrm>
                <a:off x="3358" y="202"/>
                <a:ext cx="5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abic Transparent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13" name="Rectangle 394"/>
              <p:cNvSpPr>
                <a:spLocks noChangeArrowheads="1"/>
              </p:cNvSpPr>
              <p:nvPr/>
            </p:nvSpPr>
            <p:spPr bwMode="auto">
              <a:xfrm>
                <a:off x="3376" y="202"/>
                <a:ext cx="182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it-IT" sz="900" dirty="0" smtClean="0">
                    <a:solidFill>
                      <a:srgbClr val="000000"/>
                    </a:solidFill>
                    <a:latin typeface="Arabic Transparent" charset="0"/>
                    <a:cs typeface="Arial" pitchFamily="34" charset="0"/>
                  </a:rPr>
                  <a:t>TCT1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14" name="Rectangle 395"/>
              <p:cNvSpPr>
                <a:spLocks noChangeArrowheads="1"/>
              </p:cNvSpPr>
              <p:nvPr/>
            </p:nvSpPr>
            <p:spPr bwMode="auto">
              <a:xfrm>
                <a:off x="3210" y="294"/>
                <a:ext cx="145" cy="56"/>
              </a:xfrm>
              <a:prstGeom prst="rect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5" name="Line 396"/>
              <p:cNvSpPr>
                <a:spLocks noChangeShapeType="1"/>
              </p:cNvSpPr>
              <p:nvPr/>
            </p:nvSpPr>
            <p:spPr bwMode="auto">
              <a:xfrm>
                <a:off x="3211" y="294"/>
                <a:ext cx="54" cy="55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6" name="Line 397"/>
              <p:cNvSpPr>
                <a:spLocks noChangeShapeType="1"/>
              </p:cNvSpPr>
              <p:nvPr/>
            </p:nvSpPr>
            <p:spPr bwMode="auto">
              <a:xfrm>
                <a:off x="3211" y="320"/>
                <a:ext cx="29" cy="2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7" name="Line 398"/>
              <p:cNvSpPr>
                <a:spLocks noChangeShapeType="1"/>
              </p:cNvSpPr>
              <p:nvPr/>
            </p:nvSpPr>
            <p:spPr bwMode="auto">
              <a:xfrm>
                <a:off x="3211" y="346"/>
                <a:ext cx="3" cy="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8" name="Line 399"/>
              <p:cNvSpPr>
                <a:spLocks noChangeShapeType="1"/>
              </p:cNvSpPr>
              <p:nvPr/>
            </p:nvSpPr>
            <p:spPr bwMode="auto">
              <a:xfrm>
                <a:off x="3211" y="294"/>
                <a:ext cx="54" cy="55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9" name="Line 400"/>
              <p:cNvSpPr>
                <a:spLocks noChangeShapeType="1"/>
              </p:cNvSpPr>
              <p:nvPr/>
            </p:nvSpPr>
            <p:spPr bwMode="auto">
              <a:xfrm>
                <a:off x="3236" y="294"/>
                <a:ext cx="55" cy="55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0" name="Line 401"/>
              <p:cNvSpPr>
                <a:spLocks noChangeShapeType="1"/>
              </p:cNvSpPr>
              <p:nvPr/>
            </p:nvSpPr>
            <p:spPr bwMode="auto">
              <a:xfrm>
                <a:off x="3262" y="294"/>
                <a:ext cx="54" cy="55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1" name="Line 402"/>
              <p:cNvSpPr>
                <a:spLocks noChangeShapeType="1"/>
              </p:cNvSpPr>
              <p:nvPr/>
            </p:nvSpPr>
            <p:spPr bwMode="auto">
              <a:xfrm>
                <a:off x="3288" y="294"/>
                <a:ext cx="54" cy="55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2" name="Line 403"/>
              <p:cNvSpPr>
                <a:spLocks noChangeShapeType="1"/>
              </p:cNvSpPr>
              <p:nvPr/>
            </p:nvSpPr>
            <p:spPr bwMode="auto">
              <a:xfrm>
                <a:off x="3313" y="294"/>
                <a:ext cx="42" cy="4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3" name="Line 404"/>
              <p:cNvSpPr>
                <a:spLocks noChangeShapeType="1"/>
              </p:cNvSpPr>
              <p:nvPr/>
            </p:nvSpPr>
            <p:spPr bwMode="auto">
              <a:xfrm>
                <a:off x="3339" y="294"/>
                <a:ext cx="16" cy="16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4" name="Rectangle 405"/>
              <p:cNvSpPr>
                <a:spLocks noChangeArrowheads="1"/>
              </p:cNvSpPr>
              <p:nvPr/>
            </p:nvSpPr>
            <p:spPr bwMode="auto">
              <a:xfrm>
                <a:off x="3210" y="294"/>
                <a:ext cx="145" cy="56"/>
              </a:xfrm>
              <a:prstGeom prst="rect">
                <a:avLst/>
              </a:prstGeom>
              <a:noFill/>
              <a:ln w="4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Rectangle 407"/>
            <p:cNvSpPr>
              <a:spLocks noChangeArrowheads="1"/>
            </p:cNvSpPr>
            <p:nvPr/>
          </p:nvSpPr>
          <p:spPr bwMode="auto">
            <a:xfrm>
              <a:off x="5330825" y="450850"/>
              <a:ext cx="920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408"/>
            <p:cNvSpPr>
              <a:spLocks noChangeArrowheads="1"/>
            </p:cNvSpPr>
            <p:nvPr/>
          </p:nvSpPr>
          <p:spPr bwMode="auto">
            <a:xfrm>
              <a:off x="5359400" y="450850"/>
              <a:ext cx="288541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sz="900" dirty="0" smtClean="0">
                  <a:solidFill>
                    <a:srgbClr val="000000"/>
                  </a:solidFill>
                  <a:latin typeface="Arabic Transparent" charset="0"/>
                  <a:cs typeface="Arial" pitchFamily="34" charset="0"/>
                </a:rPr>
                <a:t>TCT2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596" name="Gruppo 7595"/>
          <p:cNvGrpSpPr/>
          <p:nvPr/>
        </p:nvGrpSpPr>
        <p:grpSpPr>
          <a:xfrm>
            <a:off x="5972175" y="915988"/>
            <a:ext cx="2641601" cy="1962408"/>
            <a:chOff x="5972175" y="915988"/>
            <a:chExt cx="2641601" cy="1962408"/>
          </a:xfrm>
        </p:grpSpPr>
        <p:sp>
          <p:nvSpPr>
            <p:cNvPr id="7528" name="Freeform 412"/>
            <p:cNvSpPr>
              <a:spLocks/>
            </p:cNvSpPr>
            <p:nvPr/>
          </p:nvSpPr>
          <p:spPr bwMode="auto">
            <a:xfrm>
              <a:off x="6278563" y="1954213"/>
              <a:ext cx="982663" cy="390525"/>
            </a:xfrm>
            <a:custGeom>
              <a:avLst/>
              <a:gdLst>
                <a:gd name="T0" fmla="*/ 0 w 619"/>
                <a:gd name="T1" fmla="*/ 246 h 246"/>
                <a:gd name="T2" fmla="*/ 619 w 619"/>
                <a:gd name="T3" fmla="*/ 246 h 246"/>
                <a:gd name="T4" fmla="*/ 619 w 619"/>
                <a:gd name="T5" fmla="*/ 246 h 246"/>
                <a:gd name="T6" fmla="*/ 619 w 619"/>
                <a:gd name="T7" fmla="*/ 164 h 246"/>
                <a:gd name="T8" fmla="*/ 619 w 619"/>
                <a:gd name="T9" fmla="*/ 0 h 246"/>
                <a:gd name="T10" fmla="*/ 619 w 619"/>
                <a:gd name="T11" fmla="*/ 0 h 246"/>
                <a:gd name="T12" fmla="*/ 0 w 619"/>
                <a:gd name="T13" fmla="*/ 0 h 246"/>
                <a:gd name="T14" fmla="*/ 0 w 619"/>
                <a:gd name="T15" fmla="*/ 0 h 246"/>
                <a:gd name="T16" fmla="*/ 0 w 619"/>
                <a:gd name="T17" fmla="*/ 164 h 246"/>
                <a:gd name="T18" fmla="*/ 0 w 619"/>
                <a:gd name="T19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9" h="246">
                  <a:moveTo>
                    <a:pt x="0" y="246"/>
                  </a:moveTo>
                  <a:lnTo>
                    <a:pt x="619" y="246"/>
                  </a:lnTo>
                  <a:lnTo>
                    <a:pt x="619" y="246"/>
                  </a:lnTo>
                  <a:lnTo>
                    <a:pt x="619" y="164"/>
                  </a:lnTo>
                  <a:lnTo>
                    <a:pt x="619" y="0"/>
                  </a:lnTo>
                  <a:lnTo>
                    <a:pt x="61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64"/>
                  </a:lnTo>
                  <a:lnTo>
                    <a:pt x="0" y="246"/>
                  </a:lnTo>
                </a:path>
              </a:pathLst>
            </a:custGeom>
            <a:noFill/>
            <a:ln w="3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29" name="Line 413"/>
            <p:cNvSpPr>
              <a:spLocks noChangeShapeType="1"/>
            </p:cNvSpPr>
            <p:nvPr/>
          </p:nvSpPr>
          <p:spPr bwMode="auto">
            <a:xfrm>
              <a:off x="6278563" y="2344738"/>
              <a:ext cx="0" cy="0"/>
            </a:xfrm>
            <a:prstGeom prst="line">
              <a:avLst/>
            </a:prstGeom>
            <a:no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30" name="Line 414"/>
            <p:cNvSpPr>
              <a:spLocks noChangeShapeType="1"/>
            </p:cNvSpPr>
            <p:nvPr/>
          </p:nvSpPr>
          <p:spPr bwMode="auto">
            <a:xfrm flipH="1">
              <a:off x="6278563" y="2214563"/>
              <a:ext cx="982663" cy="0"/>
            </a:xfrm>
            <a:prstGeom prst="line">
              <a:avLst/>
            </a:prstGeom>
            <a:noFill/>
            <a:ln w="3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31" name="Line 415"/>
            <p:cNvSpPr>
              <a:spLocks noChangeShapeType="1"/>
            </p:cNvSpPr>
            <p:nvPr/>
          </p:nvSpPr>
          <p:spPr bwMode="auto">
            <a:xfrm>
              <a:off x="6769100" y="1954213"/>
              <a:ext cx="0" cy="0"/>
            </a:xfrm>
            <a:prstGeom prst="line">
              <a:avLst/>
            </a:prstGeom>
            <a:no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32" name="Line 416"/>
            <p:cNvSpPr>
              <a:spLocks noChangeShapeType="1"/>
            </p:cNvSpPr>
            <p:nvPr/>
          </p:nvSpPr>
          <p:spPr bwMode="auto">
            <a:xfrm>
              <a:off x="6769100" y="2344738"/>
              <a:ext cx="0" cy="0"/>
            </a:xfrm>
            <a:prstGeom prst="line">
              <a:avLst/>
            </a:prstGeom>
            <a:no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33" name="Line 417"/>
            <p:cNvSpPr>
              <a:spLocks noChangeShapeType="1"/>
            </p:cNvSpPr>
            <p:nvPr/>
          </p:nvSpPr>
          <p:spPr bwMode="auto">
            <a:xfrm flipV="1">
              <a:off x="6769100" y="1695451"/>
              <a:ext cx="0" cy="258763"/>
            </a:xfrm>
            <a:prstGeom prst="line">
              <a:avLst/>
            </a:prstGeom>
            <a:noFill/>
            <a:ln w="3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34" name="Line 418"/>
            <p:cNvSpPr>
              <a:spLocks noChangeShapeType="1"/>
            </p:cNvSpPr>
            <p:nvPr/>
          </p:nvSpPr>
          <p:spPr bwMode="auto">
            <a:xfrm>
              <a:off x="6769100" y="2344738"/>
              <a:ext cx="0" cy="130175"/>
            </a:xfrm>
            <a:prstGeom prst="line">
              <a:avLst/>
            </a:prstGeom>
            <a:noFill/>
            <a:ln w="3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35" name="Line 419"/>
            <p:cNvSpPr>
              <a:spLocks noChangeShapeType="1"/>
            </p:cNvSpPr>
            <p:nvPr/>
          </p:nvSpPr>
          <p:spPr bwMode="auto">
            <a:xfrm flipH="1">
              <a:off x="6707188" y="1695451"/>
              <a:ext cx="123825" cy="0"/>
            </a:xfrm>
            <a:prstGeom prst="line">
              <a:avLst/>
            </a:prstGeom>
            <a:noFill/>
            <a:ln w="3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36" name="Line 420"/>
            <p:cNvSpPr>
              <a:spLocks noChangeShapeType="1"/>
            </p:cNvSpPr>
            <p:nvPr/>
          </p:nvSpPr>
          <p:spPr bwMode="auto">
            <a:xfrm flipH="1">
              <a:off x="6707188" y="2474913"/>
              <a:ext cx="123825" cy="0"/>
            </a:xfrm>
            <a:prstGeom prst="line">
              <a:avLst/>
            </a:prstGeom>
            <a:noFill/>
            <a:ln w="3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37" name="Line 421"/>
            <p:cNvSpPr>
              <a:spLocks noChangeShapeType="1"/>
            </p:cNvSpPr>
            <p:nvPr/>
          </p:nvSpPr>
          <p:spPr bwMode="auto">
            <a:xfrm>
              <a:off x="6757988" y="1695451"/>
              <a:ext cx="22225" cy="0"/>
            </a:xfrm>
            <a:prstGeom prst="line">
              <a:avLst/>
            </a:prstGeom>
            <a:noFill/>
            <a:ln w="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38" name="Line 422"/>
            <p:cNvSpPr>
              <a:spLocks noChangeShapeType="1"/>
            </p:cNvSpPr>
            <p:nvPr/>
          </p:nvSpPr>
          <p:spPr bwMode="auto">
            <a:xfrm>
              <a:off x="6756400" y="1682751"/>
              <a:ext cx="25400" cy="25400"/>
            </a:xfrm>
            <a:prstGeom prst="line">
              <a:avLst/>
            </a:prstGeom>
            <a:noFill/>
            <a:ln w="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39" name="Line 423"/>
            <p:cNvSpPr>
              <a:spLocks noChangeShapeType="1"/>
            </p:cNvSpPr>
            <p:nvPr/>
          </p:nvSpPr>
          <p:spPr bwMode="auto">
            <a:xfrm flipH="1">
              <a:off x="6756400" y="1682751"/>
              <a:ext cx="25400" cy="25400"/>
            </a:xfrm>
            <a:prstGeom prst="line">
              <a:avLst/>
            </a:prstGeom>
            <a:noFill/>
            <a:ln w="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0" name="Rectangle 424"/>
            <p:cNvSpPr>
              <a:spLocks noChangeArrowheads="1"/>
            </p:cNvSpPr>
            <p:nvPr/>
          </p:nvSpPr>
          <p:spPr bwMode="auto">
            <a:xfrm>
              <a:off x="6757988" y="2125663"/>
              <a:ext cx="20638" cy="20638"/>
            </a:xfrm>
            <a:prstGeom prst="rect">
              <a:avLst/>
            </a:prstGeom>
            <a:noFill/>
            <a:ln w="1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1" name="Line 425"/>
            <p:cNvSpPr>
              <a:spLocks noChangeShapeType="1"/>
            </p:cNvSpPr>
            <p:nvPr/>
          </p:nvSpPr>
          <p:spPr bwMode="auto">
            <a:xfrm>
              <a:off x="6756400" y="2460626"/>
              <a:ext cx="25400" cy="26988"/>
            </a:xfrm>
            <a:prstGeom prst="line">
              <a:avLst/>
            </a:prstGeom>
            <a:noFill/>
            <a:ln w="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2" name="Line 426"/>
            <p:cNvSpPr>
              <a:spLocks noChangeShapeType="1"/>
            </p:cNvSpPr>
            <p:nvPr/>
          </p:nvSpPr>
          <p:spPr bwMode="auto">
            <a:xfrm flipH="1">
              <a:off x="6756400" y="2460626"/>
              <a:ext cx="25400" cy="26988"/>
            </a:xfrm>
            <a:prstGeom prst="line">
              <a:avLst/>
            </a:prstGeom>
            <a:noFill/>
            <a:ln w="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3" name="Line 427"/>
            <p:cNvSpPr>
              <a:spLocks noChangeShapeType="1"/>
            </p:cNvSpPr>
            <p:nvPr/>
          </p:nvSpPr>
          <p:spPr bwMode="auto">
            <a:xfrm>
              <a:off x="6757988" y="2474913"/>
              <a:ext cx="22225" cy="0"/>
            </a:xfrm>
            <a:prstGeom prst="line">
              <a:avLst/>
            </a:prstGeom>
            <a:noFill/>
            <a:ln w="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4" name="Freeform 428"/>
            <p:cNvSpPr>
              <a:spLocks/>
            </p:cNvSpPr>
            <p:nvPr/>
          </p:nvSpPr>
          <p:spPr bwMode="auto">
            <a:xfrm>
              <a:off x="7507288" y="1695451"/>
              <a:ext cx="982663" cy="519113"/>
            </a:xfrm>
            <a:custGeom>
              <a:avLst/>
              <a:gdLst>
                <a:gd name="T0" fmla="*/ 0 w 619"/>
                <a:gd name="T1" fmla="*/ 327 h 327"/>
                <a:gd name="T2" fmla="*/ 619 w 619"/>
                <a:gd name="T3" fmla="*/ 327 h 327"/>
                <a:gd name="T4" fmla="*/ 619 w 619"/>
                <a:gd name="T5" fmla="*/ 327 h 327"/>
                <a:gd name="T6" fmla="*/ 619 w 619"/>
                <a:gd name="T7" fmla="*/ 245 h 327"/>
                <a:gd name="T8" fmla="*/ 619 w 619"/>
                <a:gd name="T9" fmla="*/ 0 h 327"/>
                <a:gd name="T10" fmla="*/ 619 w 619"/>
                <a:gd name="T11" fmla="*/ 0 h 327"/>
                <a:gd name="T12" fmla="*/ 0 w 619"/>
                <a:gd name="T13" fmla="*/ 0 h 327"/>
                <a:gd name="T14" fmla="*/ 0 w 619"/>
                <a:gd name="T15" fmla="*/ 0 h 327"/>
                <a:gd name="T16" fmla="*/ 0 w 619"/>
                <a:gd name="T17" fmla="*/ 245 h 327"/>
                <a:gd name="T18" fmla="*/ 0 w 619"/>
                <a:gd name="T19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9" h="327">
                  <a:moveTo>
                    <a:pt x="0" y="327"/>
                  </a:moveTo>
                  <a:lnTo>
                    <a:pt x="619" y="327"/>
                  </a:lnTo>
                  <a:lnTo>
                    <a:pt x="619" y="327"/>
                  </a:lnTo>
                  <a:lnTo>
                    <a:pt x="619" y="245"/>
                  </a:lnTo>
                  <a:lnTo>
                    <a:pt x="619" y="0"/>
                  </a:lnTo>
                  <a:lnTo>
                    <a:pt x="61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5"/>
                  </a:lnTo>
                  <a:lnTo>
                    <a:pt x="0" y="327"/>
                  </a:lnTo>
                </a:path>
              </a:pathLst>
            </a:custGeom>
            <a:no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5" name="Line 429"/>
            <p:cNvSpPr>
              <a:spLocks noChangeShapeType="1"/>
            </p:cNvSpPr>
            <p:nvPr/>
          </p:nvSpPr>
          <p:spPr bwMode="auto">
            <a:xfrm>
              <a:off x="7507288" y="2214563"/>
              <a:ext cx="0" cy="0"/>
            </a:xfrm>
            <a:prstGeom prst="line">
              <a:avLst/>
            </a:prstGeom>
            <a:noFill/>
            <a:ln w="3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6" name="Line 430"/>
            <p:cNvSpPr>
              <a:spLocks noChangeShapeType="1"/>
            </p:cNvSpPr>
            <p:nvPr/>
          </p:nvSpPr>
          <p:spPr bwMode="auto">
            <a:xfrm flipH="1">
              <a:off x="7507288" y="2084388"/>
              <a:ext cx="982663" cy="0"/>
            </a:xfrm>
            <a:prstGeom prst="line">
              <a:avLst/>
            </a:prstGeom>
            <a:no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7" name="Line 431"/>
            <p:cNvSpPr>
              <a:spLocks noChangeShapeType="1"/>
            </p:cNvSpPr>
            <p:nvPr/>
          </p:nvSpPr>
          <p:spPr bwMode="auto">
            <a:xfrm>
              <a:off x="7999413" y="1695451"/>
              <a:ext cx="0" cy="0"/>
            </a:xfrm>
            <a:prstGeom prst="line">
              <a:avLst/>
            </a:prstGeom>
            <a:noFill/>
            <a:ln w="3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8" name="Line 432"/>
            <p:cNvSpPr>
              <a:spLocks noChangeShapeType="1"/>
            </p:cNvSpPr>
            <p:nvPr/>
          </p:nvSpPr>
          <p:spPr bwMode="auto">
            <a:xfrm>
              <a:off x="7999413" y="2214563"/>
              <a:ext cx="0" cy="0"/>
            </a:xfrm>
            <a:prstGeom prst="line">
              <a:avLst/>
            </a:prstGeom>
            <a:noFill/>
            <a:ln w="3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9" name="Line 433"/>
            <p:cNvSpPr>
              <a:spLocks noChangeShapeType="1"/>
            </p:cNvSpPr>
            <p:nvPr/>
          </p:nvSpPr>
          <p:spPr bwMode="auto">
            <a:xfrm flipV="1">
              <a:off x="7999413" y="1304926"/>
              <a:ext cx="0" cy="390525"/>
            </a:xfrm>
            <a:prstGeom prst="line">
              <a:avLst/>
            </a:prstGeom>
            <a:no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0" name="Line 434"/>
            <p:cNvSpPr>
              <a:spLocks noChangeShapeType="1"/>
            </p:cNvSpPr>
            <p:nvPr/>
          </p:nvSpPr>
          <p:spPr bwMode="auto">
            <a:xfrm>
              <a:off x="7999413" y="2214563"/>
              <a:ext cx="0" cy="0"/>
            </a:xfrm>
            <a:prstGeom prst="line">
              <a:avLst/>
            </a:prstGeom>
            <a:noFill/>
            <a:ln w="3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1" name="Line 435"/>
            <p:cNvSpPr>
              <a:spLocks noChangeShapeType="1"/>
            </p:cNvSpPr>
            <p:nvPr/>
          </p:nvSpPr>
          <p:spPr bwMode="auto">
            <a:xfrm flipH="1">
              <a:off x="7937500" y="1304926"/>
              <a:ext cx="123825" cy="0"/>
            </a:xfrm>
            <a:prstGeom prst="line">
              <a:avLst/>
            </a:prstGeom>
            <a:no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2" name="Line 436"/>
            <p:cNvSpPr>
              <a:spLocks noChangeShapeType="1"/>
            </p:cNvSpPr>
            <p:nvPr/>
          </p:nvSpPr>
          <p:spPr bwMode="auto">
            <a:xfrm flipH="1">
              <a:off x="7937500" y="2214563"/>
              <a:ext cx="123825" cy="0"/>
            </a:xfrm>
            <a:prstGeom prst="line">
              <a:avLst/>
            </a:prstGeom>
            <a:no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3" name="Line 437"/>
            <p:cNvSpPr>
              <a:spLocks noChangeShapeType="1"/>
            </p:cNvSpPr>
            <p:nvPr/>
          </p:nvSpPr>
          <p:spPr bwMode="auto">
            <a:xfrm>
              <a:off x="7986713" y="1304926"/>
              <a:ext cx="23813" cy="0"/>
            </a:xfrm>
            <a:prstGeom prst="line">
              <a:avLst/>
            </a:prstGeom>
            <a:noFill/>
            <a:ln w="1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4" name="Line 438"/>
            <p:cNvSpPr>
              <a:spLocks noChangeShapeType="1"/>
            </p:cNvSpPr>
            <p:nvPr/>
          </p:nvSpPr>
          <p:spPr bwMode="auto">
            <a:xfrm>
              <a:off x="7986713" y="1292226"/>
              <a:ext cx="25400" cy="25400"/>
            </a:xfrm>
            <a:prstGeom prst="line">
              <a:avLst/>
            </a:prstGeom>
            <a:noFill/>
            <a:ln w="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5" name="Line 439"/>
            <p:cNvSpPr>
              <a:spLocks noChangeShapeType="1"/>
            </p:cNvSpPr>
            <p:nvPr/>
          </p:nvSpPr>
          <p:spPr bwMode="auto">
            <a:xfrm flipH="1">
              <a:off x="7986713" y="1292226"/>
              <a:ext cx="25400" cy="25400"/>
            </a:xfrm>
            <a:prstGeom prst="line">
              <a:avLst/>
            </a:prstGeom>
            <a:noFill/>
            <a:ln w="1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6" name="Rectangle 440"/>
            <p:cNvSpPr>
              <a:spLocks noChangeArrowheads="1"/>
            </p:cNvSpPr>
            <p:nvPr/>
          </p:nvSpPr>
          <p:spPr bwMode="auto">
            <a:xfrm>
              <a:off x="7988300" y="1905001"/>
              <a:ext cx="20638" cy="20638"/>
            </a:xfrm>
            <a:prstGeom prst="rect">
              <a:avLst/>
            </a:prstGeom>
            <a:noFill/>
            <a:ln w="1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7" name="Line 441"/>
            <p:cNvSpPr>
              <a:spLocks noChangeShapeType="1"/>
            </p:cNvSpPr>
            <p:nvPr/>
          </p:nvSpPr>
          <p:spPr bwMode="auto">
            <a:xfrm>
              <a:off x="7986713" y="2201863"/>
              <a:ext cx="25400" cy="25400"/>
            </a:xfrm>
            <a:prstGeom prst="line">
              <a:avLst/>
            </a:prstGeom>
            <a:noFill/>
            <a:ln w="1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8" name="Line 442"/>
            <p:cNvSpPr>
              <a:spLocks noChangeShapeType="1"/>
            </p:cNvSpPr>
            <p:nvPr/>
          </p:nvSpPr>
          <p:spPr bwMode="auto">
            <a:xfrm flipH="1">
              <a:off x="7986713" y="2201863"/>
              <a:ext cx="25400" cy="25400"/>
            </a:xfrm>
            <a:prstGeom prst="line">
              <a:avLst/>
            </a:prstGeom>
            <a:noFill/>
            <a:ln w="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9" name="Line 443"/>
            <p:cNvSpPr>
              <a:spLocks noChangeShapeType="1"/>
            </p:cNvSpPr>
            <p:nvPr/>
          </p:nvSpPr>
          <p:spPr bwMode="auto">
            <a:xfrm>
              <a:off x="7986713" y="2214563"/>
              <a:ext cx="23813" cy="0"/>
            </a:xfrm>
            <a:prstGeom prst="line">
              <a:avLst/>
            </a:prstGeom>
            <a:noFill/>
            <a:ln w="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0" name="Rectangle 444"/>
            <p:cNvSpPr>
              <a:spLocks noChangeArrowheads="1"/>
            </p:cNvSpPr>
            <p:nvPr/>
          </p:nvSpPr>
          <p:spPr bwMode="auto">
            <a:xfrm>
              <a:off x="6745288" y="2786063"/>
              <a:ext cx="19236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sz="600" dirty="0" smtClean="0">
                  <a:solidFill>
                    <a:srgbClr val="000000"/>
                  </a:solidFill>
                  <a:latin typeface="Arabic Transparent" charset="0"/>
                  <a:cs typeface="Arial" pitchFamily="34" charset="0"/>
                </a:rPr>
                <a:t>TCT1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61" name="Rectangle 445"/>
            <p:cNvSpPr>
              <a:spLocks noChangeArrowheads="1"/>
            </p:cNvSpPr>
            <p:nvPr/>
          </p:nvSpPr>
          <p:spPr bwMode="auto">
            <a:xfrm>
              <a:off x="7972425" y="2786063"/>
              <a:ext cx="19236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sz="600" dirty="0" smtClean="0">
                  <a:solidFill>
                    <a:srgbClr val="000000"/>
                  </a:solidFill>
                  <a:latin typeface="Arabic Transparent" charset="0"/>
                  <a:cs typeface="Arial" pitchFamily="34" charset="0"/>
                </a:rPr>
                <a:t>TCT2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62" name="Rectangle 446"/>
            <p:cNvSpPr>
              <a:spLocks noChangeArrowheads="1"/>
            </p:cNvSpPr>
            <p:nvPr/>
          </p:nvSpPr>
          <p:spPr bwMode="auto">
            <a:xfrm>
              <a:off x="5972175" y="2557463"/>
              <a:ext cx="187325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640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63" name="Rectangle 447"/>
            <p:cNvSpPr>
              <a:spLocks noChangeArrowheads="1"/>
            </p:cNvSpPr>
            <p:nvPr/>
          </p:nvSpPr>
          <p:spPr bwMode="auto">
            <a:xfrm>
              <a:off x="5972175" y="2297113"/>
              <a:ext cx="187325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660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64" name="Rectangle 448"/>
            <p:cNvSpPr>
              <a:spLocks noChangeArrowheads="1"/>
            </p:cNvSpPr>
            <p:nvPr/>
          </p:nvSpPr>
          <p:spPr bwMode="auto">
            <a:xfrm>
              <a:off x="5972175" y="2038351"/>
              <a:ext cx="187325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680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65" name="Rectangle 449"/>
            <p:cNvSpPr>
              <a:spLocks noChangeArrowheads="1"/>
            </p:cNvSpPr>
            <p:nvPr/>
          </p:nvSpPr>
          <p:spPr bwMode="auto">
            <a:xfrm>
              <a:off x="5972175" y="1778001"/>
              <a:ext cx="187325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700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66" name="Rectangle 450"/>
            <p:cNvSpPr>
              <a:spLocks noChangeArrowheads="1"/>
            </p:cNvSpPr>
            <p:nvPr/>
          </p:nvSpPr>
          <p:spPr bwMode="auto">
            <a:xfrm>
              <a:off x="5972175" y="1519238"/>
              <a:ext cx="187325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720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67" name="Rectangle 451"/>
            <p:cNvSpPr>
              <a:spLocks noChangeArrowheads="1"/>
            </p:cNvSpPr>
            <p:nvPr/>
          </p:nvSpPr>
          <p:spPr bwMode="auto">
            <a:xfrm>
              <a:off x="5972175" y="1258888"/>
              <a:ext cx="187325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740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68" name="Rectangle 452"/>
            <p:cNvSpPr>
              <a:spLocks noChangeArrowheads="1"/>
            </p:cNvSpPr>
            <p:nvPr/>
          </p:nvSpPr>
          <p:spPr bwMode="auto">
            <a:xfrm>
              <a:off x="5972175" y="998538"/>
              <a:ext cx="187325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760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69" name="Line 453"/>
            <p:cNvSpPr>
              <a:spLocks noChangeShapeType="1"/>
            </p:cNvSpPr>
            <p:nvPr/>
          </p:nvSpPr>
          <p:spPr bwMode="auto">
            <a:xfrm flipV="1">
              <a:off x="6769100" y="2733676"/>
              <a:ext cx="0" cy="36513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0" name="Line 454"/>
            <p:cNvSpPr>
              <a:spLocks noChangeShapeType="1"/>
            </p:cNvSpPr>
            <p:nvPr/>
          </p:nvSpPr>
          <p:spPr bwMode="auto">
            <a:xfrm flipV="1">
              <a:off x="7999413" y="2733676"/>
              <a:ext cx="0" cy="36513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1" name="Line 455"/>
            <p:cNvSpPr>
              <a:spLocks noChangeShapeType="1"/>
            </p:cNvSpPr>
            <p:nvPr/>
          </p:nvSpPr>
          <p:spPr bwMode="auto">
            <a:xfrm>
              <a:off x="6154738" y="2733676"/>
              <a:ext cx="2459038" cy="0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2" name="Line 456"/>
            <p:cNvSpPr>
              <a:spLocks noChangeShapeType="1"/>
            </p:cNvSpPr>
            <p:nvPr/>
          </p:nvSpPr>
          <p:spPr bwMode="auto">
            <a:xfrm>
              <a:off x="6135688" y="2733676"/>
              <a:ext cx="19050" cy="0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3" name="Line 457"/>
            <p:cNvSpPr>
              <a:spLocks noChangeShapeType="1"/>
            </p:cNvSpPr>
            <p:nvPr/>
          </p:nvSpPr>
          <p:spPr bwMode="auto">
            <a:xfrm>
              <a:off x="6118225" y="2603501"/>
              <a:ext cx="36513" cy="0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4" name="Line 458"/>
            <p:cNvSpPr>
              <a:spLocks noChangeShapeType="1"/>
            </p:cNvSpPr>
            <p:nvPr/>
          </p:nvSpPr>
          <p:spPr bwMode="auto">
            <a:xfrm>
              <a:off x="6135688" y="2474913"/>
              <a:ext cx="19050" cy="0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5" name="Line 459"/>
            <p:cNvSpPr>
              <a:spLocks noChangeShapeType="1"/>
            </p:cNvSpPr>
            <p:nvPr/>
          </p:nvSpPr>
          <p:spPr bwMode="auto">
            <a:xfrm>
              <a:off x="6118225" y="2344738"/>
              <a:ext cx="36513" cy="0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6" name="Line 460"/>
            <p:cNvSpPr>
              <a:spLocks noChangeShapeType="1"/>
            </p:cNvSpPr>
            <p:nvPr/>
          </p:nvSpPr>
          <p:spPr bwMode="auto">
            <a:xfrm>
              <a:off x="6135688" y="2214563"/>
              <a:ext cx="19050" cy="0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7" name="Line 461"/>
            <p:cNvSpPr>
              <a:spLocks noChangeShapeType="1"/>
            </p:cNvSpPr>
            <p:nvPr/>
          </p:nvSpPr>
          <p:spPr bwMode="auto">
            <a:xfrm>
              <a:off x="6118225" y="2084388"/>
              <a:ext cx="36513" cy="0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8" name="Line 462"/>
            <p:cNvSpPr>
              <a:spLocks noChangeShapeType="1"/>
            </p:cNvSpPr>
            <p:nvPr/>
          </p:nvSpPr>
          <p:spPr bwMode="auto">
            <a:xfrm>
              <a:off x="6135688" y="1954213"/>
              <a:ext cx="19050" cy="0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9" name="Line 463"/>
            <p:cNvSpPr>
              <a:spLocks noChangeShapeType="1"/>
            </p:cNvSpPr>
            <p:nvPr/>
          </p:nvSpPr>
          <p:spPr bwMode="auto">
            <a:xfrm>
              <a:off x="6118225" y="1824038"/>
              <a:ext cx="36513" cy="0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0" name="Line 464"/>
            <p:cNvSpPr>
              <a:spLocks noChangeShapeType="1"/>
            </p:cNvSpPr>
            <p:nvPr/>
          </p:nvSpPr>
          <p:spPr bwMode="auto">
            <a:xfrm>
              <a:off x="6135688" y="1695451"/>
              <a:ext cx="19050" cy="0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1" name="Line 465"/>
            <p:cNvSpPr>
              <a:spLocks noChangeShapeType="1"/>
            </p:cNvSpPr>
            <p:nvPr/>
          </p:nvSpPr>
          <p:spPr bwMode="auto">
            <a:xfrm>
              <a:off x="6118225" y="1565276"/>
              <a:ext cx="36513" cy="0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2" name="Line 466"/>
            <p:cNvSpPr>
              <a:spLocks noChangeShapeType="1"/>
            </p:cNvSpPr>
            <p:nvPr/>
          </p:nvSpPr>
          <p:spPr bwMode="auto">
            <a:xfrm>
              <a:off x="6135688" y="1435101"/>
              <a:ext cx="19050" cy="0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3" name="Line 467"/>
            <p:cNvSpPr>
              <a:spLocks noChangeShapeType="1"/>
            </p:cNvSpPr>
            <p:nvPr/>
          </p:nvSpPr>
          <p:spPr bwMode="auto">
            <a:xfrm>
              <a:off x="6118225" y="1304926"/>
              <a:ext cx="36513" cy="0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4" name="Line 468"/>
            <p:cNvSpPr>
              <a:spLocks noChangeShapeType="1"/>
            </p:cNvSpPr>
            <p:nvPr/>
          </p:nvSpPr>
          <p:spPr bwMode="auto">
            <a:xfrm>
              <a:off x="6135688" y="1174751"/>
              <a:ext cx="19050" cy="0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5" name="Line 469"/>
            <p:cNvSpPr>
              <a:spLocks noChangeShapeType="1"/>
            </p:cNvSpPr>
            <p:nvPr/>
          </p:nvSpPr>
          <p:spPr bwMode="auto">
            <a:xfrm>
              <a:off x="6118225" y="1046163"/>
              <a:ext cx="36513" cy="0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6" name="Line 470"/>
            <p:cNvSpPr>
              <a:spLocks noChangeShapeType="1"/>
            </p:cNvSpPr>
            <p:nvPr/>
          </p:nvSpPr>
          <p:spPr bwMode="auto">
            <a:xfrm>
              <a:off x="6135688" y="915988"/>
              <a:ext cx="19050" cy="0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7" name="Line 471"/>
            <p:cNvSpPr>
              <a:spLocks noChangeShapeType="1"/>
            </p:cNvSpPr>
            <p:nvPr/>
          </p:nvSpPr>
          <p:spPr bwMode="auto">
            <a:xfrm flipV="1">
              <a:off x="6154738" y="915988"/>
              <a:ext cx="0" cy="1817688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788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227137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7218"/>
            <a:ext cx="1763687" cy="53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36"/>
          <a:stretch/>
        </p:blipFill>
        <p:spPr bwMode="auto">
          <a:xfrm>
            <a:off x="4499992" y="5949280"/>
            <a:ext cx="2446337" cy="55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0" y="0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15 campioni per gruppo</a:t>
            </a:r>
            <a:endParaRPr lang="en-US" dirty="0"/>
          </a:p>
        </p:txBody>
      </p:sp>
      <p:grpSp>
        <p:nvGrpSpPr>
          <p:cNvPr id="8469" name="Gruppo 8468"/>
          <p:cNvGrpSpPr/>
          <p:nvPr/>
        </p:nvGrpSpPr>
        <p:grpSpPr>
          <a:xfrm>
            <a:off x="2555776" y="611189"/>
            <a:ext cx="2779769" cy="1933586"/>
            <a:chOff x="2198688" y="611188"/>
            <a:chExt cx="3129072" cy="2347288"/>
          </a:xfrm>
        </p:grpSpPr>
        <p:grpSp>
          <p:nvGrpSpPr>
            <p:cNvPr id="5" name="Group 205"/>
            <p:cNvGrpSpPr>
              <a:grpSpLocks/>
            </p:cNvGrpSpPr>
            <p:nvPr/>
          </p:nvGrpSpPr>
          <p:grpSpPr bwMode="auto">
            <a:xfrm>
              <a:off x="2808288" y="773113"/>
              <a:ext cx="2119312" cy="2009775"/>
              <a:chOff x="1769" y="487"/>
              <a:chExt cx="1335" cy="1266"/>
            </a:xfrm>
          </p:grpSpPr>
          <p:sp>
            <p:nvSpPr>
              <p:cNvPr id="8269" name="Rectangle 5"/>
              <p:cNvSpPr>
                <a:spLocks noChangeArrowheads="1"/>
              </p:cNvSpPr>
              <p:nvPr/>
            </p:nvSpPr>
            <p:spPr bwMode="auto">
              <a:xfrm>
                <a:off x="2077" y="487"/>
                <a:ext cx="103" cy="1266"/>
              </a:xfrm>
              <a:prstGeom prst="rect">
                <a:avLst/>
              </a:prstGeom>
              <a:solidFill>
                <a:srgbClr val="000000"/>
              </a:solidFill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270" name="Line 6"/>
              <p:cNvSpPr>
                <a:spLocks noChangeShapeType="1"/>
              </p:cNvSpPr>
              <p:nvPr/>
            </p:nvSpPr>
            <p:spPr bwMode="auto">
              <a:xfrm>
                <a:off x="2078" y="487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271" name="Line 7"/>
              <p:cNvSpPr>
                <a:spLocks noChangeShapeType="1"/>
              </p:cNvSpPr>
              <p:nvPr/>
            </p:nvSpPr>
            <p:spPr bwMode="auto">
              <a:xfrm>
                <a:off x="2078" y="513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272" name="Line 8"/>
              <p:cNvSpPr>
                <a:spLocks noChangeShapeType="1"/>
              </p:cNvSpPr>
              <p:nvPr/>
            </p:nvSpPr>
            <p:spPr bwMode="auto">
              <a:xfrm>
                <a:off x="2078" y="539"/>
                <a:ext cx="101" cy="10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273" name="Line 9"/>
              <p:cNvSpPr>
                <a:spLocks noChangeShapeType="1"/>
              </p:cNvSpPr>
              <p:nvPr/>
            </p:nvSpPr>
            <p:spPr bwMode="auto">
              <a:xfrm>
                <a:off x="2078" y="564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274" name="Line 10"/>
              <p:cNvSpPr>
                <a:spLocks noChangeShapeType="1"/>
              </p:cNvSpPr>
              <p:nvPr/>
            </p:nvSpPr>
            <p:spPr bwMode="auto">
              <a:xfrm>
                <a:off x="2078" y="590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275" name="Line 11"/>
              <p:cNvSpPr>
                <a:spLocks noChangeShapeType="1"/>
              </p:cNvSpPr>
              <p:nvPr/>
            </p:nvSpPr>
            <p:spPr bwMode="auto">
              <a:xfrm>
                <a:off x="2078" y="615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276" name="Line 12"/>
              <p:cNvSpPr>
                <a:spLocks noChangeShapeType="1"/>
              </p:cNvSpPr>
              <p:nvPr/>
            </p:nvSpPr>
            <p:spPr bwMode="auto">
              <a:xfrm>
                <a:off x="2078" y="641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277" name="Line 13"/>
              <p:cNvSpPr>
                <a:spLocks noChangeShapeType="1"/>
              </p:cNvSpPr>
              <p:nvPr/>
            </p:nvSpPr>
            <p:spPr bwMode="auto">
              <a:xfrm>
                <a:off x="2078" y="667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278" name="Line 14"/>
              <p:cNvSpPr>
                <a:spLocks noChangeShapeType="1"/>
              </p:cNvSpPr>
              <p:nvPr/>
            </p:nvSpPr>
            <p:spPr bwMode="auto">
              <a:xfrm>
                <a:off x="2078" y="692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279" name="Line 15"/>
              <p:cNvSpPr>
                <a:spLocks noChangeShapeType="1"/>
              </p:cNvSpPr>
              <p:nvPr/>
            </p:nvSpPr>
            <p:spPr bwMode="auto">
              <a:xfrm>
                <a:off x="2078" y="718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280" name="Line 16"/>
              <p:cNvSpPr>
                <a:spLocks noChangeShapeType="1"/>
              </p:cNvSpPr>
              <p:nvPr/>
            </p:nvSpPr>
            <p:spPr bwMode="auto">
              <a:xfrm>
                <a:off x="2078" y="744"/>
                <a:ext cx="101" cy="10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281" name="Line 17"/>
              <p:cNvSpPr>
                <a:spLocks noChangeShapeType="1"/>
              </p:cNvSpPr>
              <p:nvPr/>
            </p:nvSpPr>
            <p:spPr bwMode="auto">
              <a:xfrm>
                <a:off x="2078" y="769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282" name="Line 18"/>
              <p:cNvSpPr>
                <a:spLocks noChangeShapeType="1"/>
              </p:cNvSpPr>
              <p:nvPr/>
            </p:nvSpPr>
            <p:spPr bwMode="auto">
              <a:xfrm>
                <a:off x="2078" y="795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283" name="Line 19"/>
              <p:cNvSpPr>
                <a:spLocks noChangeShapeType="1"/>
              </p:cNvSpPr>
              <p:nvPr/>
            </p:nvSpPr>
            <p:spPr bwMode="auto">
              <a:xfrm>
                <a:off x="2078" y="820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284" name="Line 20"/>
              <p:cNvSpPr>
                <a:spLocks noChangeShapeType="1"/>
              </p:cNvSpPr>
              <p:nvPr/>
            </p:nvSpPr>
            <p:spPr bwMode="auto">
              <a:xfrm>
                <a:off x="2078" y="846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285" name="Line 21"/>
              <p:cNvSpPr>
                <a:spLocks noChangeShapeType="1"/>
              </p:cNvSpPr>
              <p:nvPr/>
            </p:nvSpPr>
            <p:spPr bwMode="auto">
              <a:xfrm>
                <a:off x="2078" y="872"/>
                <a:ext cx="101" cy="10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286" name="Line 22"/>
              <p:cNvSpPr>
                <a:spLocks noChangeShapeType="1"/>
              </p:cNvSpPr>
              <p:nvPr/>
            </p:nvSpPr>
            <p:spPr bwMode="auto">
              <a:xfrm>
                <a:off x="2078" y="897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287" name="Line 23"/>
              <p:cNvSpPr>
                <a:spLocks noChangeShapeType="1"/>
              </p:cNvSpPr>
              <p:nvPr/>
            </p:nvSpPr>
            <p:spPr bwMode="auto">
              <a:xfrm>
                <a:off x="2078" y="923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288" name="Line 24"/>
              <p:cNvSpPr>
                <a:spLocks noChangeShapeType="1"/>
              </p:cNvSpPr>
              <p:nvPr/>
            </p:nvSpPr>
            <p:spPr bwMode="auto">
              <a:xfrm>
                <a:off x="2078" y="948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289" name="Line 25"/>
              <p:cNvSpPr>
                <a:spLocks noChangeShapeType="1"/>
              </p:cNvSpPr>
              <p:nvPr/>
            </p:nvSpPr>
            <p:spPr bwMode="auto">
              <a:xfrm>
                <a:off x="2078" y="974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290" name="Line 26"/>
              <p:cNvSpPr>
                <a:spLocks noChangeShapeType="1"/>
              </p:cNvSpPr>
              <p:nvPr/>
            </p:nvSpPr>
            <p:spPr bwMode="auto">
              <a:xfrm>
                <a:off x="2078" y="1000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291" name="Line 27"/>
              <p:cNvSpPr>
                <a:spLocks noChangeShapeType="1"/>
              </p:cNvSpPr>
              <p:nvPr/>
            </p:nvSpPr>
            <p:spPr bwMode="auto">
              <a:xfrm>
                <a:off x="2078" y="1025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292" name="Line 28"/>
              <p:cNvSpPr>
                <a:spLocks noChangeShapeType="1"/>
              </p:cNvSpPr>
              <p:nvPr/>
            </p:nvSpPr>
            <p:spPr bwMode="auto">
              <a:xfrm>
                <a:off x="2078" y="1051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293" name="Line 29"/>
              <p:cNvSpPr>
                <a:spLocks noChangeShapeType="1"/>
              </p:cNvSpPr>
              <p:nvPr/>
            </p:nvSpPr>
            <p:spPr bwMode="auto">
              <a:xfrm>
                <a:off x="2078" y="1077"/>
                <a:ext cx="101" cy="10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294" name="Line 30"/>
              <p:cNvSpPr>
                <a:spLocks noChangeShapeType="1"/>
              </p:cNvSpPr>
              <p:nvPr/>
            </p:nvSpPr>
            <p:spPr bwMode="auto">
              <a:xfrm>
                <a:off x="2078" y="1102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295" name="Line 31"/>
              <p:cNvSpPr>
                <a:spLocks noChangeShapeType="1"/>
              </p:cNvSpPr>
              <p:nvPr/>
            </p:nvSpPr>
            <p:spPr bwMode="auto">
              <a:xfrm>
                <a:off x="2078" y="1128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296" name="Line 32"/>
              <p:cNvSpPr>
                <a:spLocks noChangeShapeType="1"/>
              </p:cNvSpPr>
              <p:nvPr/>
            </p:nvSpPr>
            <p:spPr bwMode="auto">
              <a:xfrm>
                <a:off x="2078" y="1153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297" name="Line 33"/>
              <p:cNvSpPr>
                <a:spLocks noChangeShapeType="1"/>
              </p:cNvSpPr>
              <p:nvPr/>
            </p:nvSpPr>
            <p:spPr bwMode="auto">
              <a:xfrm>
                <a:off x="2078" y="1179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298" name="Line 34"/>
              <p:cNvSpPr>
                <a:spLocks noChangeShapeType="1"/>
              </p:cNvSpPr>
              <p:nvPr/>
            </p:nvSpPr>
            <p:spPr bwMode="auto">
              <a:xfrm>
                <a:off x="2078" y="1205"/>
                <a:ext cx="101" cy="10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299" name="Line 35"/>
              <p:cNvSpPr>
                <a:spLocks noChangeShapeType="1"/>
              </p:cNvSpPr>
              <p:nvPr/>
            </p:nvSpPr>
            <p:spPr bwMode="auto">
              <a:xfrm>
                <a:off x="2078" y="1230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00" name="Line 36"/>
              <p:cNvSpPr>
                <a:spLocks noChangeShapeType="1"/>
              </p:cNvSpPr>
              <p:nvPr/>
            </p:nvSpPr>
            <p:spPr bwMode="auto">
              <a:xfrm>
                <a:off x="2078" y="1256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01" name="Line 37"/>
              <p:cNvSpPr>
                <a:spLocks noChangeShapeType="1"/>
              </p:cNvSpPr>
              <p:nvPr/>
            </p:nvSpPr>
            <p:spPr bwMode="auto">
              <a:xfrm>
                <a:off x="2078" y="1281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02" name="Line 38"/>
              <p:cNvSpPr>
                <a:spLocks noChangeShapeType="1"/>
              </p:cNvSpPr>
              <p:nvPr/>
            </p:nvSpPr>
            <p:spPr bwMode="auto">
              <a:xfrm>
                <a:off x="2078" y="1307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03" name="Line 39"/>
              <p:cNvSpPr>
                <a:spLocks noChangeShapeType="1"/>
              </p:cNvSpPr>
              <p:nvPr/>
            </p:nvSpPr>
            <p:spPr bwMode="auto">
              <a:xfrm>
                <a:off x="2078" y="1333"/>
                <a:ext cx="101" cy="10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04" name="Line 40"/>
              <p:cNvSpPr>
                <a:spLocks noChangeShapeType="1"/>
              </p:cNvSpPr>
              <p:nvPr/>
            </p:nvSpPr>
            <p:spPr bwMode="auto">
              <a:xfrm>
                <a:off x="2078" y="1358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05" name="Line 41"/>
              <p:cNvSpPr>
                <a:spLocks noChangeShapeType="1"/>
              </p:cNvSpPr>
              <p:nvPr/>
            </p:nvSpPr>
            <p:spPr bwMode="auto">
              <a:xfrm>
                <a:off x="2078" y="1384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06" name="Line 42"/>
              <p:cNvSpPr>
                <a:spLocks noChangeShapeType="1"/>
              </p:cNvSpPr>
              <p:nvPr/>
            </p:nvSpPr>
            <p:spPr bwMode="auto">
              <a:xfrm>
                <a:off x="2078" y="1409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07" name="Line 43"/>
              <p:cNvSpPr>
                <a:spLocks noChangeShapeType="1"/>
              </p:cNvSpPr>
              <p:nvPr/>
            </p:nvSpPr>
            <p:spPr bwMode="auto">
              <a:xfrm>
                <a:off x="2078" y="1435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08" name="Line 44"/>
              <p:cNvSpPr>
                <a:spLocks noChangeShapeType="1"/>
              </p:cNvSpPr>
              <p:nvPr/>
            </p:nvSpPr>
            <p:spPr bwMode="auto">
              <a:xfrm>
                <a:off x="2078" y="1461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09" name="Line 45"/>
              <p:cNvSpPr>
                <a:spLocks noChangeShapeType="1"/>
              </p:cNvSpPr>
              <p:nvPr/>
            </p:nvSpPr>
            <p:spPr bwMode="auto">
              <a:xfrm>
                <a:off x="2078" y="1486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10" name="Line 46"/>
              <p:cNvSpPr>
                <a:spLocks noChangeShapeType="1"/>
              </p:cNvSpPr>
              <p:nvPr/>
            </p:nvSpPr>
            <p:spPr bwMode="auto">
              <a:xfrm>
                <a:off x="2078" y="1512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11" name="Line 47"/>
              <p:cNvSpPr>
                <a:spLocks noChangeShapeType="1"/>
              </p:cNvSpPr>
              <p:nvPr/>
            </p:nvSpPr>
            <p:spPr bwMode="auto">
              <a:xfrm>
                <a:off x="2078" y="1538"/>
                <a:ext cx="101" cy="10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12" name="Line 48"/>
              <p:cNvSpPr>
                <a:spLocks noChangeShapeType="1"/>
              </p:cNvSpPr>
              <p:nvPr/>
            </p:nvSpPr>
            <p:spPr bwMode="auto">
              <a:xfrm>
                <a:off x="2078" y="1563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13" name="Line 49"/>
              <p:cNvSpPr>
                <a:spLocks noChangeShapeType="1"/>
              </p:cNvSpPr>
              <p:nvPr/>
            </p:nvSpPr>
            <p:spPr bwMode="auto">
              <a:xfrm>
                <a:off x="2078" y="1589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14" name="Line 50"/>
              <p:cNvSpPr>
                <a:spLocks noChangeShapeType="1"/>
              </p:cNvSpPr>
              <p:nvPr/>
            </p:nvSpPr>
            <p:spPr bwMode="auto">
              <a:xfrm>
                <a:off x="2078" y="1614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15" name="Line 51"/>
              <p:cNvSpPr>
                <a:spLocks noChangeShapeType="1"/>
              </p:cNvSpPr>
              <p:nvPr/>
            </p:nvSpPr>
            <p:spPr bwMode="auto">
              <a:xfrm>
                <a:off x="2078" y="1640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16" name="Line 52"/>
              <p:cNvSpPr>
                <a:spLocks noChangeShapeType="1"/>
              </p:cNvSpPr>
              <p:nvPr/>
            </p:nvSpPr>
            <p:spPr bwMode="auto">
              <a:xfrm>
                <a:off x="2078" y="1666"/>
                <a:ext cx="87" cy="86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17" name="Line 53"/>
              <p:cNvSpPr>
                <a:spLocks noChangeShapeType="1"/>
              </p:cNvSpPr>
              <p:nvPr/>
            </p:nvSpPr>
            <p:spPr bwMode="auto">
              <a:xfrm>
                <a:off x="2078" y="1691"/>
                <a:ext cx="61" cy="6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18" name="Line 54"/>
              <p:cNvSpPr>
                <a:spLocks noChangeShapeType="1"/>
              </p:cNvSpPr>
              <p:nvPr/>
            </p:nvSpPr>
            <p:spPr bwMode="auto">
              <a:xfrm>
                <a:off x="2078" y="1717"/>
                <a:ext cx="35" cy="3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19" name="Line 55"/>
              <p:cNvSpPr>
                <a:spLocks noChangeShapeType="1"/>
              </p:cNvSpPr>
              <p:nvPr/>
            </p:nvSpPr>
            <p:spPr bwMode="auto">
              <a:xfrm>
                <a:off x="2078" y="1742"/>
                <a:ext cx="10" cy="1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20" name="Line 56"/>
              <p:cNvSpPr>
                <a:spLocks noChangeShapeType="1"/>
              </p:cNvSpPr>
              <p:nvPr/>
            </p:nvSpPr>
            <p:spPr bwMode="auto">
              <a:xfrm>
                <a:off x="2078" y="487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21" name="Line 57"/>
              <p:cNvSpPr>
                <a:spLocks noChangeShapeType="1"/>
              </p:cNvSpPr>
              <p:nvPr/>
            </p:nvSpPr>
            <p:spPr bwMode="auto">
              <a:xfrm>
                <a:off x="2104" y="487"/>
                <a:ext cx="75" cy="76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22" name="Line 58"/>
              <p:cNvSpPr>
                <a:spLocks noChangeShapeType="1"/>
              </p:cNvSpPr>
              <p:nvPr/>
            </p:nvSpPr>
            <p:spPr bwMode="auto">
              <a:xfrm>
                <a:off x="2129" y="487"/>
                <a:ext cx="50" cy="5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23" name="Line 59"/>
              <p:cNvSpPr>
                <a:spLocks noChangeShapeType="1"/>
              </p:cNvSpPr>
              <p:nvPr/>
            </p:nvSpPr>
            <p:spPr bwMode="auto">
              <a:xfrm>
                <a:off x="2155" y="487"/>
                <a:ext cx="24" cy="2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24" name="Rectangle 60"/>
              <p:cNvSpPr>
                <a:spLocks noChangeArrowheads="1"/>
              </p:cNvSpPr>
              <p:nvPr/>
            </p:nvSpPr>
            <p:spPr bwMode="auto">
              <a:xfrm>
                <a:off x="2077" y="487"/>
                <a:ext cx="103" cy="1266"/>
              </a:xfrm>
              <a:prstGeom prst="rect">
                <a:avLst/>
              </a:prstGeom>
              <a:noFill/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25" name="Rectangle 61"/>
              <p:cNvSpPr>
                <a:spLocks noChangeArrowheads="1"/>
              </p:cNvSpPr>
              <p:nvPr/>
            </p:nvSpPr>
            <p:spPr bwMode="auto">
              <a:xfrm>
                <a:off x="2283" y="644"/>
                <a:ext cx="102" cy="1109"/>
              </a:xfrm>
              <a:prstGeom prst="rect">
                <a:avLst/>
              </a:prstGeom>
              <a:solidFill>
                <a:srgbClr val="000000"/>
              </a:solidFill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26" name="Line 62"/>
              <p:cNvSpPr>
                <a:spLocks noChangeShapeType="1"/>
              </p:cNvSpPr>
              <p:nvPr/>
            </p:nvSpPr>
            <p:spPr bwMode="auto">
              <a:xfrm>
                <a:off x="2284" y="645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27" name="Line 63"/>
              <p:cNvSpPr>
                <a:spLocks noChangeShapeType="1"/>
              </p:cNvSpPr>
              <p:nvPr/>
            </p:nvSpPr>
            <p:spPr bwMode="auto">
              <a:xfrm>
                <a:off x="2284" y="671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28" name="Line 64"/>
              <p:cNvSpPr>
                <a:spLocks noChangeShapeType="1"/>
              </p:cNvSpPr>
              <p:nvPr/>
            </p:nvSpPr>
            <p:spPr bwMode="auto">
              <a:xfrm>
                <a:off x="2284" y="696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29" name="Line 65"/>
              <p:cNvSpPr>
                <a:spLocks noChangeShapeType="1"/>
              </p:cNvSpPr>
              <p:nvPr/>
            </p:nvSpPr>
            <p:spPr bwMode="auto">
              <a:xfrm>
                <a:off x="2284" y="722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30" name="Line 66"/>
              <p:cNvSpPr>
                <a:spLocks noChangeShapeType="1"/>
              </p:cNvSpPr>
              <p:nvPr/>
            </p:nvSpPr>
            <p:spPr bwMode="auto">
              <a:xfrm>
                <a:off x="2284" y="748"/>
                <a:ext cx="101" cy="10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31" name="Line 67"/>
              <p:cNvSpPr>
                <a:spLocks noChangeShapeType="1"/>
              </p:cNvSpPr>
              <p:nvPr/>
            </p:nvSpPr>
            <p:spPr bwMode="auto">
              <a:xfrm>
                <a:off x="2284" y="773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32" name="Line 68"/>
              <p:cNvSpPr>
                <a:spLocks noChangeShapeType="1"/>
              </p:cNvSpPr>
              <p:nvPr/>
            </p:nvSpPr>
            <p:spPr bwMode="auto">
              <a:xfrm>
                <a:off x="2284" y="799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33" name="Line 69"/>
              <p:cNvSpPr>
                <a:spLocks noChangeShapeType="1"/>
              </p:cNvSpPr>
              <p:nvPr/>
            </p:nvSpPr>
            <p:spPr bwMode="auto">
              <a:xfrm>
                <a:off x="2284" y="824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34" name="Line 70"/>
              <p:cNvSpPr>
                <a:spLocks noChangeShapeType="1"/>
              </p:cNvSpPr>
              <p:nvPr/>
            </p:nvSpPr>
            <p:spPr bwMode="auto">
              <a:xfrm>
                <a:off x="2284" y="850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35" name="Line 71"/>
              <p:cNvSpPr>
                <a:spLocks noChangeShapeType="1"/>
              </p:cNvSpPr>
              <p:nvPr/>
            </p:nvSpPr>
            <p:spPr bwMode="auto">
              <a:xfrm>
                <a:off x="2284" y="876"/>
                <a:ext cx="101" cy="10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36" name="Line 72"/>
              <p:cNvSpPr>
                <a:spLocks noChangeShapeType="1"/>
              </p:cNvSpPr>
              <p:nvPr/>
            </p:nvSpPr>
            <p:spPr bwMode="auto">
              <a:xfrm>
                <a:off x="2284" y="901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37" name="Line 73"/>
              <p:cNvSpPr>
                <a:spLocks noChangeShapeType="1"/>
              </p:cNvSpPr>
              <p:nvPr/>
            </p:nvSpPr>
            <p:spPr bwMode="auto">
              <a:xfrm>
                <a:off x="2284" y="927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38" name="Line 74"/>
              <p:cNvSpPr>
                <a:spLocks noChangeShapeType="1"/>
              </p:cNvSpPr>
              <p:nvPr/>
            </p:nvSpPr>
            <p:spPr bwMode="auto">
              <a:xfrm>
                <a:off x="2284" y="952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39" name="Line 75"/>
              <p:cNvSpPr>
                <a:spLocks noChangeShapeType="1"/>
              </p:cNvSpPr>
              <p:nvPr/>
            </p:nvSpPr>
            <p:spPr bwMode="auto">
              <a:xfrm>
                <a:off x="2284" y="978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40" name="Line 76"/>
              <p:cNvSpPr>
                <a:spLocks noChangeShapeType="1"/>
              </p:cNvSpPr>
              <p:nvPr/>
            </p:nvSpPr>
            <p:spPr bwMode="auto">
              <a:xfrm>
                <a:off x="2284" y="1004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41" name="Line 77"/>
              <p:cNvSpPr>
                <a:spLocks noChangeShapeType="1"/>
              </p:cNvSpPr>
              <p:nvPr/>
            </p:nvSpPr>
            <p:spPr bwMode="auto">
              <a:xfrm>
                <a:off x="2284" y="1029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42" name="Line 78"/>
              <p:cNvSpPr>
                <a:spLocks noChangeShapeType="1"/>
              </p:cNvSpPr>
              <p:nvPr/>
            </p:nvSpPr>
            <p:spPr bwMode="auto">
              <a:xfrm>
                <a:off x="2284" y="1055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43" name="Line 79"/>
              <p:cNvSpPr>
                <a:spLocks noChangeShapeType="1"/>
              </p:cNvSpPr>
              <p:nvPr/>
            </p:nvSpPr>
            <p:spPr bwMode="auto">
              <a:xfrm>
                <a:off x="2284" y="1081"/>
                <a:ext cx="101" cy="10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44" name="Line 80"/>
              <p:cNvSpPr>
                <a:spLocks noChangeShapeType="1"/>
              </p:cNvSpPr>
              <p:nvPr/>
            </p:nvSpPr>
            <p:spPr bwMode="auto">
              <a:xfrm>
                <a:off x="2284" y="1106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45" name="Line 81"/>
              <p:cNvSpPr>
                <a:spLocks noChangeShapeType="1"/>
              </p:cNvSpPr>
              <p:nvPr/>
            </p:nvSpPr>
            <p:spPr bwMode="auto">
              <a:xfrm>
                <a:off x="2284" y="1132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46" name="Line 82"/>
              <p:cNvSpPr>
                <a:spLocks noChangeShapeType="1"/>
              </p:cNvSpPr>
              <p:nvPr/>
            </p:nvSpPr>
            <p:spPr bwMode="auto">
              <a:xfrm>
                <a:off x="2284" y="1157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47" name="Line 83"/>
              <p:cNvSpPr>
                <a:spLocks noChangeShapeType="1"/>
              </p:cNvSpPr>
              <p:nvPr/>
            </p:nvSpPr>
            <p:spPr bwMode="auto">
              <a:xfrm>
                <a:off x="2284" y="1183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48" name="Line 84"/>
              <p:cNvSpPr>
                <a:spLocks noChangeShapeType="1"/>
              </p:cNvSpPr>
              <p:nvPr/>
            </p:nvSpPr>
            <p:spPr bwMode="auto">
              <a:xfrm>
                <a:off x="2284" y="1209"/>
                <a:ext cx="101" cy="10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49" name="Line 85"/>
              <p:cNvSpPr>
                <a:spLocks noChangeShapeType="1"/>
              </p:cNvSpPr>
              <p:nvPr/>
            </p:nvSpPr>
            <p:spPr bwMode="auto">
              <a:xfrm>
                <a:off x="2284" y="1234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50" name="Line 86"/>
              <p:cNvSpPr>
                <a:spLocks noChangeShapeType="1"/>
              </p:cNvSpPr>
              <p:nvPr/>
            </p:nvSpPr>
            <p:spPr bwMode="auto">
              <a:xfrm>
                <a:off x="2284" y="1260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51" name="Line 87"/>
              <p:cNvSpPr>
                <a:spLocks noChangeShapeType="1"/>
              </p:cNvSpPr>
              <p:nvPr/>
            </p:nvSpPr>
            <p:spPr bwMode="auto">
              <a:xfrm>
                <a:off x="2284" y="1285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52" name="Line 88"/>
              <p:cNvSpPr>
                <a:spLocks noChangeShapeType="1"/>
              </p:cNvSpPr>
              <p:nvPr/>
            </p:nvSpPr>
            <p:spPr bwMode="auto">
              <a:xfrm>
                <a:off x="2284" y="1311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53" name="Line 89"/>
              <p:cNvSpPr>
                <a:spLocks noChangeShapeType="1"/>
              </p:cNvSpPr>
              <p:nvPr/>
            </p:nvSpPr>
            <p:spPr bwMode="auto">
              <a:xfrm>
                <a:off x="2284" y="1337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54" name="Line 90"/>
              <p:cNvSpPr>
                <a:spLocks noChangeShapeType="1"/>
              </p:cNvSpPr>
              <p:nvPr/>
            </p:nvSpPr>
            <p:spPr bwMode="auto">
              <a:xfrm>
                <a:off x="2284" y="1362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55" name="Line 91"/>
              <p:cNvSpPr>
                <a:spLocks noChangeShapeType="1"/>
              </p:cNvSpPr>
              <p:nvPr/>
            </p:nvSpPr>
            <p:spPr bwMode="auto">
              <a:xfrm>
                <a:off x="2284" y="1388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56" name="Line 92"/>
              <p:cNvSpPr>
                <a:spLocks noChangeShapeType="1"/>
              </p:cNvSpPr>
              <p:nvPr/>
            </p:nvSpPr>
            <p:spPr bwMode="auto">
              <a:xfrm>
                <a:off x="2284" y="1413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57" name="Line 93"/>
              <p:cNvSpPr>
                <a:spLocks noChangeShapeType="1"/>
              </p:cNvSpPr>
              <p:nvPr/>
            </p:nvSpPr>
            <p:spPr bwMode="auto">
              <a:xfrm>
                <a:off x="2284" y="1439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58" name="Line 94"/>
              <p:cNvSpPr>
                <a:spLocks noChangeShapeType="1"/>
              </p:cNvSpPr>
              <p:nvPr/>
            </p:nvSpPr>
            <p:spPr bwMode="auto">
              <a:xfrm>
                <a:off x="2284" y="1465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59" name="Line 95"/>
              <p:cNvSpPr>
                <a:spLocks noChangeShapeType="1"/>
              </p:cNvSpPr>
              <p:nvPr/>
            </p:nvSpPr>
            <p:spPr bwMode="auto">
              <a:xfrm>
                <a:off x="2284" y="1490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60" name="Line 96"/>
              <p:cNvSpPr>
                <a:spLocks noChangeShapeType="1"/>
              </p:cNvSpPr>
              <p:nvPr/>
            </p:nvSpPr>
            <p:spPr bwMode="auto">
              <a:xfrm>
                <a:off x="2284" y="1516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61" name="Line 97"/>
              <p:cNvSpPr>
                <a:spLocks noChangeShapeType="1"/>
              </p:cNvSpPr>
              <p:nvPr/>
            </p:nvSpPr>
            <p:spPr bwMode="auto">
              <a:xfrm>
                <a:off x="2284" y="1542"/>
                <a:ext cx="101" cy="10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62" name="Line 98"/>
              <p:cNvSpPr>
                <a:spLocks noChangeShapeType="1"/>
              </p:cNvSpPr>
              <p:nvPr/>
            </p:nvSpPr>
            <p:spPr bwMode="auto">
              <a:xfrm>
                <a:off x="2284" y="1567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63" name="Line 99"/>
              <p:cNvSpPr>
                <a:spLocks noChangeShapeType="1"/>
              </p:cNvSpPr>
              <p:nvPr/>
            </p:nvSpPr>
            <p:spPr bwMode="auto">
              <a:xfrm>
                <a:off x="2284" y="1593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64" name="Line 100"/>
              <p:cNvSpPr>
                <a:spLocks noChangeShapeType="1"/>
              </p:cNvSpPr>
              <p:nvPr/>
            </p:nvSpPr>
            <p:spPr bwMode="auto">
              <a:xfrm>
                <a:off x="2284" y="1618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65" name="Line 101"/>
              <p:cNvSpPr>
                <a:spLocks noChangeShapeType="1"/>
              </p:cNvSpPr>
              <p:nvPr/>
            </p:nvSpPr>
            <p:spPr bwMode="auto">
              <a:xfrm>
                <a:off x="2284" y="1644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66" name="Line 102"/>
              <p:cNvSpPr>
                <a:spLocks noChangeShapeType="1"/>
              </p:cNvSpPr>
              <p:nvPr/>
            </p:nvSpPr>
            <p:spPr bwMode="auto">
              <a:xfrm>
                <a:off x="2284" y="1670"/>
                <a:ext cx="82" cy="8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67" name="Line 103"/>
              <p:cNvSpPr>
                <a:spLocks noChangeShapeType="1"/>
              </p:cNvSpPr>
              <p:nvPr/>
            </p:nvSpPr>
            <p:spPr bwMode="auto">
              <a:xfrm>
                <a:off x="2284" y="1695"/>
                <a:ext cx="57" cy="5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68" name="Line 104"/>
              <p:cNvSpPr>
                <a:spLocks noChangeShapeType="1"/>
              </p:cNvSpPr>
              <p:nvPr/>
            </p:nvSpPr>
            <p:spPr bwMode="auto">
              <a:xfrm>
                <a:off x="2284" y="1721"/>
                <a:ext cx="31" cy="3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69" name="Line 105"/>
              <p:cNvSpPr>
                <a:spLocks noChangeShapeType="1"/>
              </p:cNvSpPr>
              <p:nvPr/>
            </p:nvSpPr>
            <p:spPr bwMode="auto">
              <a:xfrm>
                <a:off x="2284" y="1746"/>
                <a:ext cx="5" cy="6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70" name="Line 106"/>
              <p:cNvSpPr>
                <a:spLocks noChangeShapeType="1"/>
              </p:cNvSpPr>
              <p:nvPr/>
            </p:nvSpPr>
            <p:spPr bwMode="auto">
              <a:xfrm>
                <a:off x="2284" y="645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71" name="Line 107"/>
              <p:cNvSpPr>
                <a:spLocks noChangeShapeType="1"/>
              </p:cNvSpPr>
              <p:nvPr/>
            </p:nvSpPr>
            <p:spPr bwMode="auto">
              <a:xfrm>
                <a:off x="2309" y="645"/>
                <a:ext cx="76" cy="7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72" name="Line 108"/>
              <p:cNvSpPr>
                <a:spLocks noChangeShapeType="1"/>
              </p:cNvSpPr>
              <p:nvPr/>
            </p:nvSpPr>
            <p:spPr bwMode="auto">
              <a:xfrm>
                <a:off x="2335" y="645"/>
                <a:ext cx="50" cy="5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73" name="Line 109"/>
              <p:cNvSpPr>
                <a:spLocks noChangeShapeType="1"/>
              </p:cNvSpPr>
              <p:nvPr/>
            </p:nvSpPr>
            <p:spPr bwMode="auto">
              <a:xfrm>
                <a:off x="2361" y="645"/>
                <a:ext cx="24" cy="2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74" name="Rectangle 110"/>
              <p:cNvSpPr>
                <a:spLocks noChangeArrowheads="1"/>
              </p:cNvSpPr>
              <p:nvPr/>
            </p:nvSpPr>
            <p:spPr bwMode="auto">
              <a:xfrm>
                <a:off x="2283" y="644"/>
                <a:ext cx="102" cy="1109"/>
              </a:xfrm>
              <a:prstGeom prst="rect">
                <a:avLst/>
              </a:prstGeom>
              <a:noFill/>
              <a:ln w="4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75" name="Rectangle 111"/>
              <p:cNvSpPr>
                <a:spLocks noChangeArrowheads="1"/>
              </p:cNvSpPr>
              <p:nvPr/>
            </p:nvSpPr>
            <p:spPr bwMode="auto">
              <a:xfrm>
                <a:off x="1769" y="1594"/>
                <a:ext cx="103" cy="159"/>
              </a:xfrm>
              <a:prstGeom prst="rect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76" name="Line 112"/>
              <p:cNvSpPr>
                <a:spLocks noChangeShapeType="1"/>
              </p:cNvSpPr>
              <p:nvPr/>
            </p:nvSpPr>
            <p:spPr bwMode="auto">
              <a:xfrm>
                <a:off x="1770" y="1595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77" name="Line 113"/>
              <p:cNvSpPr>
                <a:spLocks noChangeShapeType="1"/>
              </p:cNvSpPr>
              <p:nvPr/>
            </p:nvSpPr>
            <p:spPr bwMode="auto">
              <a:xfrm>
                <a:off x="1770" y="1621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78" name="Line 114"/>
              <p:cNvSpPr>
                <a:spLocks noChangeShapeType="1"/>
              </p:cNvSpPr>
              <p:nvPr/>
            </p:nvSpPr>
            <p:spPr bwMode="auto">
              <a:xfrm>
                <a:off x="1770" y="1646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79" name="Line 115"/>
              <p:cNvSpPr>
                <a:spLocks noChangeShapeType="1"/>
              </p:cNvSpPr>
              <p:nvPr/>
            </p:nvSpPr>
            <p:spPr bwMode="auto">
              <a:xfrm>
                <a:off x="1770" y="1672"/>
                <a:ext cx="80" cy="8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80" name="Line 116"/>
              <p:cNvSpPr>
                <a:spLocks noChangeShapeType="1"/>
              </p:cNvSpPr>
              <p:nvPr/>
            </p:nvSpPr>
            <p:spPr bwMode="auto">
              <a:xfrm>
                <a:off x="1770" y="1698"/>
                <a:ext cx="55" cy="54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81" name="Line 117"/>
              <p:cNvSpPr>
                <a:spLocks noChangeShapeType="1"/>
              </p:cNvSpPr>
              <p:nvPr/>
            </p:nvSpPr>
            <p:spPr bwMode="auto">
              <a:xfrm>
                <a:off x="1770" y="1723"/>
                <a:ext cx="29" cy="2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82" name="Line 118"/>
              <p:cNvSpPr>
                <a:spLocks noChangeShapeType="1"/>
              </p:cNvSpPr>
              <p:nvPr/>
            </p:nvSpPr>
            <p:spPr bwMode="auto">
              <a:xfrm>
                <a:off x="1770" y="1749"/>
                <a:ext cx="3" cy="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83" name="Line 119"/>
              <p:cNvSpPr>
                <a:spLocks noChangeShapeType="1"/>
              </p:cNvSpPr>
              <p:nvPr/>
            </p:nvSpPr>
            <p:spPr bwMode="auto">
              <a:xfrm>
                <a:off x="1770" y="1595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84" name="Line 120"/>
              <p:cNvSpPr>
                <a:spLocks noChangeShapeType="1"/>
              </p:cNvSpPr>
              <p:nvPr/>
            </p:nvSpPr>
            <p:spPr bwMode="auto">
              <a:xfrm>
                <a:off x="1796" y="1595"/>
                <a:ext cx="75" cy="75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85" name="Line 121"/>
              <p:cNvSpPr>
                <a:spLocks noChangeShapeType="1"/>
              </p:cNvSpPr>
              <p:nvPr/>
            </p:nvSpPr>
            <p:spPr bwMode="auto">
              <a:xfrm>
                <a:off x="1821" y="1595"/>
                <a:ext cx="50" cy="5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86" name="Line 122"/>
              <p:cNvSpPr>
                <a:spLocks noChangeShapeType="1"/>
              </p:cNvSpPr>
              <p:nvPr/>
            </p:nvSpPr>
            <p:spPr bwMode="auto">
              <a:xfrm>
                <a:off x="1847" y="1595"/>
                <a:ext cx="24" cy="24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87" name="Rectangle 123"/>
              <p:cNvSpPr>
                <a:spLocks noChangeArrowheads="1"/>
              </p:cNvSpPr>
              <p:nvPr/>
            </p:nvSpPr>
            <p:spPr bwMode="auto">
              <a:xfrm>
                <a:off x="1769" y="1594"/>
                <a:ext cx="103" cy="159"/>
              </a:xfrm>
              <a:prstGeom prst="rect">
                <a:avLst/>
              </a:prstGeom>
              <a:noFill/>
              <a:ln w="4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88" name="Rectangle 124"/>
              <p:cNvSpPr>
                <a:spLocks noChangeArrowheads="1"/>
              </p:cNvSpPr>
              <p:nvPr/>
            </p:nvSpPr>
            <p:spPr bwMode="auto">
              <a:xfrm>
                <a:off x="1975" y="1278"/>
                <a:ext cx="102" cy="475"/>
              </a:xfrm>
              <a:prstGeom prst="rect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89" name="Line 125"/>
              <p:cNvSpPr>
                <a:spLocks noChangeShapeType="1"/>
              </p:cNvSpPr>
              <p:nvPr/>
            </p:nvSpPr>
            <p:spPr bwMode="auto">
              <a:xfrm>
                <a:off x="1976" y="1279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90" name="Line 126"/>
              <p:cNvSpPr>
                <a:spLocks noChangeShapeType="1"/>
              </p:cNvSpPr>
              <p:nvPr/>
            </p:nvSpPr>
            <p:spPr bwMode="auto">
              <a:xfrm>
                <a:off x="1976" y="1305"/>
                <a:ext cx="101" cy="10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91" name="Line 127"/>
              <p:cNvSpPr>
                <a:spLocks noChangeShapeType="1"/>
              </p:cNvSpPr>
              <p:nvPr/>
            </p:nvSpPr>
            <p:spPr bwMode="auto">
              <a:xfrm>
                <a:off x="1976" y="1330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92" name="Line 128"/>
              <p:cNvSpPr>
                <a:spLocks noChangeShapeType="1"/>
              </p:cNvSpPr>
              <p:nvPr/>
            </p:nvSpPr>
            <p:spPr bwMode="auto">
              <a:xfrm>
                <a:off x="1976" y="1356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93" name="Line 129"/>
              <p:cNvSpPr>
                <a:spLocks noChangeShapeType="1"/>
              </p:cNvSpPr>
              <p:nvPr/>
            </p:nvSpPr>
            <p:spPr bwMode="auto">
              <a:xfrm>
                <a:off x="1976" y="1381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94" name="Line 130"/>
              <p:cNvSpPr>
                <a:spLocks noChangeShapeType="1"/>
              </p:cNvSpPr>
              <p:nvPr/>
            </p:nvSpPr>
            <p:spPr bwMode="auto">
              <a:xfrm>
                <a:off x="1976" y="1407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95" name="Line 131"/>
              <p:cNvSpPr>
                <a:spLocks noChangeShapeType="1"/>
              </p:cNvSpPr>
              <p:nvPr/>
            </p:nvSpPr>
            <p:spPr bwMode="auto">
              <a:xfrm>
                <a:off x="1976" y="1433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96" name="Line 132"/>
              <p:cNvSpPr>
                <a:spLocks noChangeShapeType="1"/>
              </p:cNvSpPr>
              <p:nvPr/>
            </p:nvSpPr>
            <p:spPr bwMode="auto">
              <a:xfrm>
                <a:off x="1976" y="1458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97" name="Line 133"/>
              <p:cNvSpPr>
                <a:spLocks noChangeShapeType="1"/>
              </p:cNvSpPr>
              <p:nvPr/>
            </p:nvSpPr>
            <p:spPr bwMode="auto">
              <a:xfrm>
                <a:off x="1976" y="1484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98" name="Line 134"/>
              <p:cNvSpPr>
                <a:spLocks noChangeShapeType="1"/>
              </p:cNvSpPr>
              <p:nvPr/>
            </p:nvSpPr>
            <p:spPr bwMode="auto">
              <a:xfrm>
                <a:off x="1976" y="1510"/>
                <a:ext cx="101" cy="10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399" name="Line 135"/>
              <p:cNvSpPr>
                <a:spLocks noChangeShapeType="1"/>
              </p:cNvSpPr>
              <p:nvPr/>
            </p:nvSpPr>
            <p:spPr bwMode="auto">
              <a:xfrm>
                <a:off x="1976" y="1535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00" name="Line 136"/>
              <p:cNvSpPr>
                <a:spLocks noChangeShapeType="1"/>
              </p:cNvSpPr>
              <p:nvPr/>
            </p:nvSpPr>
            <p:spPr bwMode="auto">
              <a:xfrm>
                <a:off x="1976" y="1561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01" name="Line 137"/>
              <p:cNvSpPr>
                <a:spLocks noChangeShapeType="1"/>
              </p:cNvSpPr>
              <p:nvPr/>
            </p:nvSpPr>
            <p:spPr bwMode="auto">
              <a:xfrm>
                <a:off x="1976" y="1586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02" name="Line 138"/>
              <p:cNvSpPr>
                <a:spLocks noChangeShapeType="1"/>
              </p:cNvSpPr>
              <p:nvPr/>
            </p:nvSpPr>
            <p:spPr bwMode="auto">
              <a:xfrm>
                <a:off x="1976" y="1612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03" name="Line 139"/>
              <p:cNvSpPr>
                <a:spLocks noChangeShapeType="1"/>
              </p:cNvSpPr>
              <p:nvPr/>
            </p:nvSpPr>
            <p:spPr bwMode="auto">
              <a:xfrm>
                <a:off x="1976" y="1638"/>
                <a:ext cx="101" cy="10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04" name="Line 140"/>
              <p:cNvSpPr>
                <a:spLocks noChangeShapeType="1"/>
              </p:cNvSpPr>
              <p:nvPr/>
            </p:nvSpPr>
            <p:spPr bwMode="auto">
              <a:xfrm>
                <a:off x="1976" y="1663"/>
                <a:ext cx="89" cy="8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05" name="Line 141"/>
              <p:cNvSpPr>
                <a:spLocks noChangeShapeType="1"/>
              </p:cNvSpPr>
              <p:nvPr/>
            </p:nvSpPr>
            <p:spPr bwMode="auto">
              <a:xfrm>
                <a:off x="1976" y="1689"/>
                <a:ext cx="63" cy="6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06" name="Line 142"/>
              <p:cNvSpPr>
                <a:spLocks noChangeShapeType="1"/>
              </p:cNvSpPr>
              <p:nvPr/>
            </p:nvSpPr>
            <p:spPr bwMode="auto">
              <a:xfrm>
                <a:off x="1976" y="1714"/>
                <a:ext cx="37" cy="38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07" name="Line 143"/>
              <p:cNvSpPr>
                <a:spLocks noChangeShapeType="1"/>
              </p:cNvSpPr>
              <p:nvPr/>
            </p:nvSpPr>
            <p:spPr bwMode="auto">
              <a:xfrm>
                <a:off x="1976" y="1740"/>
                <a:ext cx="12" cy="1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08" name="Line 144"/>
              <p:cNvSpPr>
                <a:spLocks noChangeShapeType="1"/>
              </p:cNvSpPr>
              <p:nvPr/>
            </p:nvSpPr>
            <p:spPr bwMode="auto">
              <a:xfrm>
                <a:off x="1976" y="1279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09" name="Line 145"/>
              <p:cNvSpPr>
                <a:spLocks noChangeShapeType="1"/>
              </p:cNvSpPr>
              <p:nvPr/>
            </p:nvSpPr>
            <p:spPr bwMode="auto">
              <a:xfrm>
                <a:off x="2001" y="1279"/>
                <a:ext cx="76" cy="75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10" name="Line 146"/>
              <p:cNvSpPr>
                <a:spLocks noChangeShapeType="1"/>
              </p:cNvSpPr>
              <p:nvPr/>
            </p:nvSpPr>
            <p:spPr bwMode="auto">
              <a:xfrm>
                <a:off x="2027" y="1279"/>
                <a:ext cx="50" cy="5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11" name="Line 147"/>
              <p:cNvSpPr>
                <a:spLocks noChangeShapeType="1"/>
              </p:cNvSpPr>
              <p:nvPr/>
            </p:nvSpPr>
            <p:spPr bwMode="auto">
              <a:xfrm>
                <a:off x="2053" y="1279"/>
                <a:ext cx="24" cy="24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12" name="Rectangle 148"/>
              <p:cNvSpPr>
                <a:spLocks noChangeArrowheads="1"/>
              </p:cNvSpPr>
              <p:nvPr/>
            </p:nvSpPr>
            <p:spPr bwMode="auto">
              <a:xfrm>
                <a:off x="1975" y="1278"/>
                <a:ext cx="102" cy="475"/>
              </a:xfrm>
              <a:prstGeom prst="rect">
                <a:avLst/>
              </a:prstGeom>
              <a:noFill/>
              <a:ln w="4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13" name="Rectangle 149"/>
              <p:cNvSpPr>
                <a:spLocks noChangeArrowheads="1"/>
              </p:cNvSpPr>
              <p:nvPr/>
            </p:nvSpPr>
            <p:spPr bwMode="auto">
              <a:xfrm>
                <a:off x="2180" y="1120"/>
                <a:ext cx="103" cy="633"/>
              </a:xfrm>
              <a:prstGeom prst="rect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14" name="Line 150"/>
              <p:cNvSpPr>
                <a:spLocks noChangeShapeType="1"/>
              </p:cNvSpPr>
              <p:nvPr/>
            </p:nvSpPr>
            <p:spPr bwMode="auto">
              <a:xfrm>
                <a:off x="2181" y="1121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15" name="Line 151"/>
              <p:cNvSpPr>
                <a:spLocks noChangeShapeType="1"/>
              </p:cNvSpPr>
              <p:nvPr/>
            </p:nvSpPr>
            <p:spPr bwMode="auto">
              <a:xfrm>
                <a:off x="2181" y="1146"/>
                <a:ext cx="101" cy="10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16" name="Line 152"/>
              <p:cNvSpPr>
                <a:spLocks noChangeShapeType="1"/>
              </p:cNvSpPr>
              <p:nvPr/>
            </p:nvSpPr>
            <p:spPr bwMode="auto">
              <a:xfrm>
                <a:off x="2181" y="1172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17" name="Line 153"/>
              <p:cNvSpPr>
                <a:spLocks noChangeShapeType="1"/>
              </p:cNvSpPr>
              <p:nvPr/>
            </p:nvSpPr>
            <p:spPr bwMode="auto">
              <a:xfrm>
                <a:off x="2181" y="1197"/>
                <a:ext cx="101" cy="10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18" name="Line 154"/>
              <p:cNvSpPr>
                <a:spLocks noChangeShapeType="1"/>
              </p:cNvSpPr>
              <p:nvPr/>
            </p:nvSpPr>
            <p:spPr bwMode="auto">
              <a:xfrm>
                <a:off x="2181" y="1223"/>
                <a:ext cx="101" cy="10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19" name="Line 155"/>
              <p:cNvSpPr>
                <a:spLocks noChangeShapeType="1"/>
              </p:cNvSpPr>
              <p:nvPr/>
            </p:nvSpPr>
            <p:spPr bwMode="auto">
              <a:xfrm>
                <a:off x="2181" y="1249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20" name="Line 156"/>
              <p:cNvSpPr>
                <a:spLocks noChangeShapeType="1"/>
              </p:cNvSpPr>
              <p:nvPr/>
            </p:nvSpPr>
            <p:spPr bwMode="auto">
              <a:xfrm>
                <a:off x="2181" y="1274"/>
                <a:ext cx="101" cy="10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21" name="Line 157"/>
              <p:cNvSpPr>
                <a:spLocks noChangeShapeType="1"/>
              </p:cNvSpPr>
              <p:nvPr/>
            </p:nvSpPr>
            <p:spPr bwMode="auto">
              <a:xfrm>
                <a:off x="2181" y="1300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22" name="Line 158"/>
              <p:cNvSpPr>
                <a:spLocks noChangeShapeType="1"/>
              </p:cNvSpPr>
              <p:nvPr/>
            </p:nvSpPr>
            <p:spPr bwMode="auto">
              <a:xfrm>
                <a:off x="2181" y="1325"/>
                <a:ext cx="101" cy="10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23" name="Line 159"/>
              <p:cNvSpPr>
                <a:spLocks noChangeShapeType="1"/>
              </p:cNvSpPr>
              <p:nvPr/>
            </p:nvSpPr>
            <p:spPr bwMode="auto">
              <a:xfrm>
                <a:off x="2181" y="1351"/>
                <a:ext cx="101" cy="10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24" name="Line 160"/>
              <p:cNvSpPr>
                <a:spLocks noChangeShapeType="1"/>
              </p:cNvSpPr>
              <p:nvPr/>
            </p:nvSpPr>
            <p:spPr bwMode="auto">
              <a:xfrm>
                <a:off x="2181" y="1377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25" name="Line 161"/>
              <p:cNvSpPr>
                <a:spLocks noChangeShapeType="1"/>
              </p:cNvSpPr>
              <p:nvPr/>
            </p:nvSpPr>
            <p:spPr bwMode="auto">
              <a:xfrm>
                <a:off x="2181" y="1402"/>
                <a:ext cx="101" cy="10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26" name="Line 162"/>
              <p:cNvSpPr>
                <a:spLocks noChangeShapeType="1"/>
              </p:cNvSpPr>
              <p:nvPr/>
            </p:nvSpPr>
            <p:spPr bwMode="auto">
              <a:xfrm>
                <a:off x="2181" y="1428"/>
                <a:ext cx="101" cy="10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27" name="Line 163"/>
              <p:cNvSpPr>
                <a:spLocks noChangeShapeType="1"/>
              </p:cNvSpPr>
              <p:nvPr/>
            </p:nvSpPr>
            <p:spPr bwMode="auto">
              <a:xfrm>
                <a:off x="2181" y="1454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28" name="Line 164"/>
              <p:cNvSpPr>
                <a:spLocks noChangeShapeType="1"/>
              </p:cNvSpPr>
              <p:nvPr/>
            </p:nvSpPr>
            <p:spPr bwMode="auto">
              <a:xfrm>
                <a:off x="2181" y="1479"/>
                <a:ext cx="101" cy="10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29" name="Line 165"/>
              <p:cNvSpPr>
                <a:spLocks noChangeShapeType="1"/>
              </p:cNvSpPr>
              <p:nvPr/>
            </p:nvSpPr>
            <p:spPr bwMode="auto">
              <a:xfrm>
                <a:off x="2181" y="1505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30" name="Line 166"/>
              <p:cNvSpPr>
                <a:spLocks noChangeShapeType="1"/>
              </p:cNvSpPr>
              <p:nvPr/>
            </p:nvSpPr>
            <p:spPr bwMode="auto">
              <a:xfrm>
                <a:off x="2181" y="1530"/>
                <a:ext cx="101" cy="10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31" name="Line 167"/>
              <p:cNvSpPr>
                <a:spLocks noChangeShapeType="1"/>
              </p:cNvSpPr>
              <p:nvPr/>
            </p:nvSpPr>
            <p:spPr bwMode="auto">
              <a:xfrm>
                <a:off x="2181" y="1556"/>
                <a:ext cx="101" cy="10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32" name="Line 168"/>
              <p:cNvSpPr>
                <a:spLocks noChangeShapeType="1"/>
              </p:cNvSpPr>
              <p:nvPr/>
            </p:nvSpPr>
            <p:spPr bwMode="auto">
              <a:xfrm>
                <a:off x="2181" y="1582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33" name="Line 169"/>
              <p:cNvSpPr>
                <a:spLocks noChangeShapeType="1"/>
              </p:cNvSpPr>
              <p:nvPr/>
            </p:nvSpPr>
            <p:spPr bwMode="auto">
              <a:xfrm>
                <a:off x="2181" y="1607"/>
                <a:ext cx="101" cy="10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34" name="Line 170"/>
              <p:cNvSpPr>
                <a:spLocks noChangeShapeType="1"/>
              </p:cNvSpPr>
              <p:nvPr/>
            </p:nvSpPr>
            <p:spPr bwMode="auto">
              <a:xfrm>
                <a:off x="2181" y="1633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35" name="Line 171"/>
              <p:cNvSpPr>
                <a:spLocks noChangeShapeType="1"/>
              </p:cNvSpPr>
              <p:nvPr/>
            </p:nvSpPr>
            <p:spPr bwMode="auto">
              <a:xfrm>
                <a:off x="2181" y="1658"/>
                <a:ext cx="93" cy="94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36" name="Line 172"/>
              <p:cNvSpPr>
                <a:spLocks noChangeShapeType="1"/>
              </p:cNvSpPr>
              <p:nvPr/>
            </p:nvSpPr>
            <p:spPr bwMode="auto">
              <a:xfrm>
                <a:off x="2181" y="1684"/>
                <a:ext cx="68" cy="68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37" name="Line 173"/>
              <p:cNvSpPr>
                <a:spLocks noChangeShapeType="1"/>
              </p:cNvSpPr>
              <p:nvPr/>
            </p:nvSpPr>
            <p:spPr bwMode="auto">
              <a:xfrm>
                <a:off x="2181" y="1710"/>
                <a:ext cx="42" cy="4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38" name="Line 174"/>
              <p:cNvSpPr>
                <a:spLocks noChangeShapeType="1"/>
              </p:cNvSpPr>
              <p:nvPr/>
            </p:nvSpPr>
            <p:spPr bwMode="auto">
              <a:xfrm>
                <a:off x="2181" y="1735"/>
                <a:ext cx="16" cy="17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39" name="Line 175"/>
              <p:cNvSpPr>
                <a:spLocks noChangeShapeType="1"/>
              </p:cNvSpPr>
              <p:nvPr/>
            </p:nvSpPr>
            <p:spPr bwMode="auto">
              <a:xfrm>
                <a:off x="2181" y="1121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40" name="Line 176"/>
              <p:cNvSpPr>
                <a:spLocks noChangeShapeType="1"/>
              </p:cNvSpPr>
              <p:nvPr/>
            </p:nvSpPr>
            <p:spPr bwMode="auto">
              <a:xfrm>
                <a:off x="2206" y="1121"/>
                <a:ext cx="76" cy="76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41" name="Line 177"/>
              <p:cNvSpPr>
                <a:spLocks noChangeShapeType="1"/>
              </p:cNvSpPr>
              <p:nvPr/>
            </p:nvSpPr>
            <p:spPr bwMode="auto">
              <a:xfrm>
                <a:off x="2232" y="1121"/>
                <a:ext cx="50" cy="5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42" name="Line 178"/>
              <p:cNvSpPr>
                <a:spLocks noChangeShapeType="1"/>
              </p:cNvSpPr>
              <p:nvPr/>
            </p:nvSpPr>
            <p:spPr bwMode="auto">
              <a:xfrm>
                <a:off x="2257" y="1121"/>
                <a:ext cx="25" cy="24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43" name="Rectangle 179"/>
              <p:cNvSpPr>
                <a:spLocks noChangeArrowheads="1"/>
              </p:cNvSpPr>
              <p:nvPr/>
            </p:nvSpPr>
            <p:spPr bwMode="auto">
              <a:xfrm>
                <a:off x="2180" y="1120"/>
                <a:ext cx="103" cy="633"/>
              </a:xfrm>
              <a:prstGeom prst="rect">
                <a:avLst/>
              </a:prstGeom>
              <a:noFill/>
              <a:ln w="4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44" name="Rectangle 180"/>
              <p:cNvSpPr>
                <a:spLocks noChangeArrowheads="1"/>
              </p:cNvSpPr>
              <p:nvPr/>
            </p:nvSpPr>
            <p:spPr bwMode="auto">
              <a:xfrm>
                <a:off x="2796" y="1594"/>
                <a:ext cx="103" cy="159"/>
              </a:xfrm>
              <a:prstGeom prst="rect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45" name="Line 181"/>
              <p:cNvSpPr>
                <a:spLocks noChangeShapeType="1"/>
              </p:cNvSpPr>
              <p:nvPr/>
            </p:nvSpPr>
            <p:spPr bwMode="auto">
              <a:xfrm>
                <a:off x="2797" y="1595"/>
                <a:ext cx="101" cy="10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46" name="Line 182"/>
              <p:cNvSpPr>
                <a:spLocks noChangeShapeType="1"/>
              </p:cNvSpPr>
              <p:nvPr/>
            </p:nvSpPr>
            <p:spPr bwMode="auto">
              <a:xfrm>
                <a:off x="2797" y="1621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47" name="Line 183"/>
              <p:cNvSpPr>
                <a:spLocks noChangeShapeType="1"/>
              </p:cNvSpPr>
              <p:nvPr/>
            </p:nvSpPr>
            <p:spPr bwMode="auto">
              <a:xfrm>
                <a:off x="2797" y="1646"/>
                <a:ext cx="101" cy="10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48" name="Line 184"/>
              <p:cNvSpPr>
                <a:spLocks noChangeShapeType="1"/>
              </p:cNvSpPr>
              <p:nvPr/>
            </p:nvSpPr>
            <p:spPr bwMode="auto">
              <a:xfrm>
                <a:off x="2797" y="1672"/>
                <a:ext cx="80" cy="8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49" name="Line 185"/>
              <p:cNvSpPr>
                <a:spLocks noChangeShapeType="1"/>
              </p:cNvSpPr>
              <p:nvPr/>
            </p:nvSpPr>
            <p:spPr bwMode="auto">
              <a:xfrm>
                <a:off x="2797" y="1698"/>
                <a:ext cx="54" cy="54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50" name="Line 186"/>
              <p:cNvSpPr>
                <a:spLocks noChangeShapeType="1"/>
              </p:cNvSpPr>
              <p:nvPr/>
            </p:nvSpPr>
            <p:spPr bwMode="auto">
              <a:xfrm>
                <a:off x="2797" y="1723"/>
                <a:ext cx="28" cy="29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51" name="Line 187"/>
              <p:cNvSpPr>
                <a:spLocks noChangeShapeType="1"/>
              </p:cNvSpPr>
              <p:nvPr/>
            </p:nvSpPr>
            <p:spPr bwMode="auto">
              <a:xfrm>
                <a:off x="2797" y="1749"/>
                <a:ext cx="3" cy="3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52" name="Line 188"/>
              <p:cNvSpPr>
                <a:spLocks noChangeShapeType="1"/>
              </p:cNvSpPr>
              <p:nvPr/>
            </p:nvSpPr>
            <p:spPr bwMode="auto">
              <a:xfrm>
                <a:off x="2797" y="1595"/>
                <a:ext cx="101" cy="102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53" name="Line 189"/>
              <p:cNvSpPr>
                <a:spLocks noChangeShapeType="1"/>
              </p:cNvSpPr>
              <p:nvPr/>
            </p:nvSpPr>
            <p:spPr bwMode="auto">
              <a:xfrm>
                <a:off x="2822" y="1595"/>
                <a:ext cx="76" cy="76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54" name="Line 190"/>
              <p:cNvSpPr>
                <a:spLocks noChangeShapeType="1"/>
              </p:cNvSpPr>
              <p:nvPr/>
            </p:nvSpPr>
            <p:spPr bwMode="auto">
              <a:xfrm>
                <a:off x="2848" y="1595"/>
                <a:ext cx="50" cy="51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55" name="Line 191"/>
              <p:cNvSpPr>
                <a:spLocks noChangeShapeType="1"/>
              </p:cNvSpPr>
              <p:nvPr/>
            </p:nvSpPr>
            <p:spPr bwMode="auto">
              <a:xfrm>
                <a:off x="2873" y="1595"/>
                <a:ext cx="25" cy="25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56" name="Rectangle 192"/>
              <p:cNvSpPr>
                <a:spLocks noChangeArrowheads="1"/>
              </p:cNvSpPr>
              <p:nvPr/>
            </p:nvSpPr>
            <p:spPr bwMode="auto">
              <a:xfrm>
                <a:off x="2796" y="1594"/>
                <a:ext cx="103" cy="159"/>
              </a:xfrm>
              <a:prstGeom prst="rect">
                <a:avLst/>
              </a:prstGeom>
              <a:noFill/>
              <a:ln w="4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57" name="Rectangle 193"/>
              <p:cNvSpPr>
                <a:spLocks noChangeArrowheads="1"/>
              </p:cNvSpPr>
              <p:nvPr/>
            </p:nvSpPr>
            <p:spPr bwMode="auto">
              <a:xfrm>
                <a:off x="3001" y="1120"/>
                <a:ext cx="103" cy="633"/>
              </a:xfrm>
              <a:prstGeom prst="rect">
                <a:avLst/>
              </a:prstGeom>
              <a:solidFill>
                <a:srgbClr val="FF0000"/>
              </a:solidFill>
              <a:ln w="4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58" name="Line 194"/>
              <p:cNvSpPr>
                <a:spLocks noChangeShapeType="1"/>
              </p:cNvSpPr>
              <p:nvPr/>
            </p:nvSpPr>
            <p:spPr bwMode="auto">
              <a:xfrm>
                <a:off x="3002" y="1121"/>
                <a:ext cx="101" cy="10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59" name="Line 195"/>
              <p:cNvSpPr>
                <a:spLocks noChangeShapeType="1"/>
              </p:cNvSpPr>
              <p:nvPr/>
            </p:nvSpPr>
            <p:spPr bwMode="auto">
              <a:xfrm>
                <a:off x="3002" y="1146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60" name="Line 196"/>
              <p:cNvSpPr>
                <a:spLocks noChangeShapeType="1"/>
              </p:cNvSpPr>
              <p:nvPr/>
            </p:nvSpPr>
            <p:spPr bwMode="auto">
              <a:xfrm>
                <a:off x="3002" y="1172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61" name="Line 197"/>
              <p:cNvSpPr>
                <a:spLocks noChangeShapeType="1"/>
              </p:cNvSpPr>
              <p:nvPr/>
            </p:nvSpPr>
            <p:spPr bwMode="auto">
              <a:xfrm>
                <a:off x="3002" y="1197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62" name="Line 198"/>
              <p:cNvSpPr>
                <a:spLocks noChangeShapeType="1"/>
              </p:cNvSpPr>
              <p:nvPr/>
            </p:nvSpPr>
            <p:spPr bwMode="auto">
              <a:xfrm>
                <a:off x="3002" y="1223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63" name="Line 199"/>
              <p:cNvSpPr>
                <a:spLocks noChangeShapeType="1"/>
              </p:cNvSpPr>
              <p:nvPr/>
            </p:nvSpPr>
            <p:spPr bwMode="auto">
              <a:xfrm>
                <a:off x="3002" y="1249"/>
                <a:ext cx="101" cy="100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64" name="Line 200"/>
              <p:cNvSpPr>
                <a:spLocks noChangeShapeType="1"/>
              </p:cNvSpPr>
              <p:nvPr/>
            </p:nvSpPr>
            <p:spPr bwMode="auto">
              <a:xfrm>
                <a:off x="3002" y="1274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65" name="Line 201"/>
              <p:cNvSpPr>
                <a:spLocks noChangeShapeType="1"/>
              </p:cNvSpPr>
              <p:nvPr/>
            </p:nvSpPr>
            <p:spPr bwMode="auto">
              <a:xfrm>
                <a:off x="3002" y="1300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66" name="Line 202"/>
              <p:cNvSpPr>
                <a:spLocks noChangeShapeType="1"/>
              </p:cNvSpPr>
              <p:nvPr/>
            </p:nvSpPr>
            <p:spPr bwMode="auto">
              <a:xfrm>
                <a:off x="3002" y="1325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67" name="Line 203"/>
              <p:cNvSpPr>
                <a:spLocks noChangeShapeType="1"/>
              </p:cNvSpPr>
              <p:nvPr/>
            </p:nvSpPr>
            <p:spPr bwMode="auto">
              <a:xfrm>
                <a:off x="3002" y="1351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8468" name="Line 204"/>
              <p:cNvSpPr>
                <a:spLocks noChangeShapeType="1"/>
              </p:cNvSpPr>
              <p:nvPr/>
            </p:nvSpPr>
            <p:spPr bwMode="auto">
              <a:xfrm>
                <a:off x="3002" y="1377"/>
                <a:ext cx="101" cy="101"/>
              </a:xfrm>
              <a:prstGeom prst="line">
                <a:avLst/>
              </a:prstGeom>
              <a:noFill/>
              <a:ln w="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  <p:sp>
          <p:nvSpPr>
            <p:cNvPr id="6" name="Line 206"/>
            <p:cNvSpPr>
              <a:spLocks noChangeShapeType="1"/>
            </p:cNvSpPr>
            <p:nvPr/>
          </p:nvSpPr>
          <p:spPr bwMode="auto">
            <a:xfrm>
              <a:off x="4765675" y="2225675"/>
              <a:ext cx="160337" cy="160338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7" name="Line 207"/>
            <p:cNvSpPr>
              <a:spLocks noChangeShapeType="1"/>
            </p:cNvSpPr>
            <p:nvPr/>
          </p:nvSpPr>
          <p:spPr bwMode="auto">
            <a:xfrm>
              <a:off x="4765675" y="2266950"/>
              <a:ext cx="160337" cy="160338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" name="Line 208"/>
            <p:cNvSpPr>
              <a:spLocks noChangeShapeType="1"/>
            </p:cNvSpPr>
            <p:nvPr/>
          </p:nvSpPr>
          <p:spPr bwMode="auto">
            <a:xfrm>
              <a:off x="4765675" y="2308225"/>
              <a:ext cx="160337" cy="158750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" name="Line 209"/>
            <p:cNvSpPr>
              <a:spLocks noChangeShapeType="1"/>
            </p:cNvSpPr>
            <p:nvPr/>
          </p:nvSpPr>
          <p:spPr bwMode="auto">
            <a:xfrm>
              <a:off x="4765675" y="2347913"/>
              <a:ext cx="160337" cy="160338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" name="Line 210"/>
            <p:cNvSpPr>
              <a:spLocks noChangeShapeType="1"/>
            </p:cNvSpPr>
            <p:nvPr/>
          </p:nvSpPr>
          <p:spPr bwMode="auto">
            <a:xfrm>
              <a:off x="4765675" y="2389188"/>
              <a:ext cx="160337" cy="160338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1" name="Line 211"/>
            <p:cNvSpPr>
              <a:spLocks noChangeShapeType="1"/>
            </p:cNvSpPr>
            <p:nvPr/>
          </p:nvSpPr>
          <p:spPr bwMode="auto">
            <a:xfrm>
              <a:off x="4765675" y="2428875"/>
              <a:ext cx="160337" cy="160338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3" name="Line 212"/>
            <p:cNvSpPr>
              <a:spLocks noChangeShapeType="1"/>
            </p:cNvSpPr>
            <p:nvPr/>
          </p:nvSpPr>
          <p:spPr bwMode="auto">
            <a:xfrm>
              <a:off x="4765675" y="2470150"/>
              <a:ext cx="160337" cy="160338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4" name="Line 213"/>
            <p:cNvSpPr>
              <a:spLocks noChangeShapeType="1"/>
            </p:cNvSpPr>
            <p:nvPr/>
          </p:nvSpPr>
          <p:spPr bwMode="auto">
            <a:xfrm>
              <a:off x="4765675" y="2511425"/>
              <a:ext cx="160337" cy="158750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5" name="Line 214"/>
            <p:cNvSpPr>
              <a:spLocks noChangeShapeType="1"/>
            </p:cNvSpPr>
            <p:nvPr/>
          </p:nvSpPr>
          <p:spPr bwMode="auto">
            <a:xfrm>
              <a:off x="4765675" y="2551113"/>
              <a:ext cx="160337" cy="160338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6" name="Line 215"/>
            <p:cNvSpPr>
              <a:spLocks noChangeShapeType="1"/>
            </p:cNvSpPr>
            <p:nvPr/>
          </p:nvSpPr>
          <p:spPr bwMode="auto">
            <a:xfrm>
              <a:off x="4765675" y="2592388"/>
              <a:ext cx="160337" cy="160338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7" name="Line 216"/>
            <p:cNvSpPr>
              <a:spLocks noChangeShapeType="1"/>
            </p:cNvSpPr>
            <p:nvPr/>
          </p:nvSpPr>
          <p:spPr bwMode="auto">
            <a:xfrm>
              <a:off x="4765675" y="2632075"/>
              <a:ext cx="149225" cy="14922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8" name="Line 217"/>
            <p:cNvSpPr>
              <a:spLocks noChangeShapeType="1"/>
            </p:cNvSpPr>
            <p:nvPr/>
          </p:nvSpPr>
          <p:spPr bwMode="auto">
            <a:xfrm>
              <a:off x="4765675" y="2673350"/>
              <a:ext cx="107950" cy="107950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9" name="Line 218"/>
            <p:cNvSpPr>
              <a:spLocks noChangeShapeType="1"/>
            </p:cNvSpPr>
            <p:nvPr/>
          </p:nvSpPr>
          <p:spPr bwMode="auto">
            <a:xfrm>
              <a:off x="4765675" y="2714625"/>
              <a:ext cx="66675" cy="666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" name="Line 219"/>
            <p:cNvSpPr>
              <a:spLocks noChangeShapeType="1"/>
            </p:cNvSpPr>
            <p:nvPr/>
          </p:nvSpPr>
          <p:spPr bwMode="auto">
            <a:xfrm>
              <a:off x="4765675" y="2754313"/>
              <a:ext cx="26987" cy="26988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" name="Line 220"/>
            <p:cNvSpPr>
              <a:spLocks noChangeShapeType="1"/>
            </p:cNvSpPr>
            <p:nvPr/>
          </p:nvSpPr>
          <p:spPr bwMode="auto">
            <a:xfrm>
              <a:off x="4765675" y="1779588"/>
              <a:ext cx="160337" cy="158750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2" name="Line 221"/>
            <p:cNvSpPr>
              <a:spLocks noChangeShapeType="1"/>
            </p:cNvSpPr>
            <p:nvPr/>
          </p:nvSpPr>
          <p:spPr bwMode="auto">
            <a:xfrm>
              <a:off x="4806950" y="1779588"/>
              <a:ext cx="119062" cy="1190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3" name="Line 222"/>
            <p:cNvSpPr>
              <a:spLocks noChangeShapeType="1"/>
            </p:cNvSpPr>
            <p:nvPr/>
          </p:nvSpPr>
          <p:spPr bwMode="auto">
            <a:xfrm>
              <a:off x="4846638" y="1779588"/>
              <a:ext cx="79375" cy="77788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4" name="Line 223"/>
            <p:cNvSpPr>
              <a:spLocks noChangeShapeType="1"/>
            </p:cNvSpPr>
            <p:nvPr/>
          </p:nvSpPr>
          <p:spPr bwMode="auto">
            <a:xfrm>
              <a:off x="4887913" y="1779588"/>
              <a:ext cx="38100" cy="38100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5" name="Rectangle 224"/>
            <p:cNvSpPr>
              <a:spLocks noChangeArrowheads="1"/>
            </p:cNvSpPr>
            <p:nvPr/>
          </p:nvSpPr>
          <p:spPr bwMode="auto">
            <a:xfrm>
              <a:off x="4764088" y="1778000"/>
              <a:ext cx="163512" cy="1004888"/>
            </a:xfrm>
            <a:prstGeom prst="rect">
              <a:avLst/>
            </a:prstGeom>
            <a:noFill/>
            <a:ln w="4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6" name="Rectangle 225"/>
            <p:cNvSpPr>
              <a:spLocks noChangeArrowheads="1"/>
            </p:cNvSpPr>
            <p:nvPr/>
          </p:nvSpPr>
          <p:spPr bwMode="auto">
            <a:xfrm>
              <a:off x="5091113" y="2279650"/>
              <a:ext cx="161925" cy="503238"/>
            </a:xfrm>
            <a:prstGeom prst="rect">
              <a:avLst/>
            </a:prstGeom>
            <a:solidFill>
              <a:srgbClr val="FF0000"/>
            </a:solidFill>
            <a:ln w="4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7" name="Line 226"/>
            <p:cNvSpPr>
              <a:spLocks noChangeShapeType="1"/>
            </p:cNvSpPr>
            <p:nvPr/>
          </p:nvSpPr>
          <p:spPr bwMode="auto">
            <a:xfrm>
              <a:off x="5092700" y="2281238"/>
              <a:ext cx="158750" cy="160338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8" name="Line 227"/>
            <p:cNvSpPr>
              <a:spLocks noChangeShapeType="1"/>
            </p:cNvSpPr>
            <p:nvPr/>
          </p:nvSpPr>
          <p:spPr bwMode="auto">
            <a:xfrm>
              <a:off x="5092700" y="2320925"/>
              <a:ext cx="158750" cy="160338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9" name="Line 228"/>
            <p:cNvSpPr>
              <a:spLocks noChangeShapeType="1"/>
            </p:cNvSpPr>
            <p:nvPr/>
          </p:nvSpPr>
          <p:spPr bwMode="auto">
            <a:xfrm>
              <a:off x="5092700" y="2362200"/>
              <a:ext cx="158750" cy="160338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0" name="Line 229"/>
            <p:cNvSpPr>
              <a:spLocks noChangeShapeType="1"/>
            </p:cNvSpPr>
            <p:nvPr/>
          </p:nvSpPr>
          <p:spPr bwMode="auto">
            <a:xfrm>
              <a:off x="5092700" y="2403475"/>
              <a:ext cx="158750" cy="158750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1" name="Line 230"/>
            <p:cNvSpPr>
              <a:spLocks noChangeShapeType="1"/>
            </p:cNvSpPr>
            <p:nvPr/>
          </p:nvSpPr>
          <p:spPr bwMode="auto">
            <a:xfrm>
              <a:off x="5092700" y="2443163"/>
              <a:ext cx="158750" cy="160338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2" name="Line 231"/>
            <p:cNvSpPr>
              <a:spLocks noChangeShapeType="1"/>
            </p:cNvSpPr>
            <p:nvPr/>
          </p:nvSpPr>
          <p:spPr bwMode="auto">
            <a:xfrm>
              <a:off x="5092700" y="2484438"/>
              <a:ext cx="158750" cy="160338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3" name="Line 232"/>
            <p:cNvSpPr>
              <a:spLocks noChangeShapeType="1"/>
            </p:cNvSpPr>
            <p:nvPr/>
          </p:nvSpPr>
          <p:spPr bwMode="auto">
            <a:xfrm>
              <a:off x="5092700" y="2524125"/>
              <a:ext cx="158750" cy="160338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4" name="Line 233"/>
            <p:cNvSpPr>
              <a:spLocks noChangeShapeType="1"/>
            </p:cNvSpPr>
            <p:nvPr/>
          </p:nvSpPr>
          <p:spPr bwMode="auto">
            <a:xfrm>
              <a:off x="5092700" y="2565400"/>
              <a:ext cx="158750" cy="160338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5" name="Line 234"/>
            <p:cNvSpPr>
              <a:spLocks noChangeShapeType="1"/>
            </p:cNvSpPr>
            <p:nvPr/>
          </p:nvSpPr>
          <p:spPr bwMode="auto">
            <a:xfrm>
              <a:off x="5092700" y="2606675"/>
              <a:ext cx="158750" cy="158750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6" name="Line 235"/>
            <p:cNvSpPr>
              <a:spLocks noChangeShapeType="1"/>
            </p:cNvSpPr>
            <p:nvPr/>
          </p:nvSpPr>
          <p:spPr bwMode="auto">
            <a:xfrm>
              <a:off x="5092700" y="2646363"/>
              <a:ext cx="133350" cy="134938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7" name="Line 236"/>
            <p:cNvSpPr>
              <a:spLocks noChangeShapeType="1"/>
            </p:cNvSpPr>
            <p:nvPr/>
          </p:nvSpPr>
          <p:spPr bwMode="auto">
            <a:xfrm>
              <a:off x="5092700" y="2687638"/>
              <a:ext cx="93662" cy="936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8" name="Line 237"/>
            <p:cNvSpPr>
              <a:spLocks noChangeShapeType="1"/>
            </p:cNvSpPr>
            <p:nvPr/>
          </p:nvSpPr>
          <p:spPr bwMode="auto">
            <a:xfrm>
              <a:off x="5092700" y="2727325"/>
              <a:ext cx="52387" cy="539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9" name="Line 238"/>
            <p:cNvSpPr>
              <a:spLocks noChangeShapeType="1"/>
            </p:cNvSpPr>
            <p:nvPr/>
          </p:nvSpPr>
          <p:spPr bwMode="auto">
            <a:xfrm>
              <a:off x="5092700" y="2768600"/>
              <a:ext cx="12700" cy="12700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0" name="Line 239"/>
            <p:cNvSpPr>
              <a:spLocks noChangeShapeType="1"/>
            </p:cNvSpPr>
            <p:nvPr/>
          </p:nvSpPr>
          <p:spPr bwMode="auto">
            <a:xfrm>
              <a:off x="5092700" y="2281238"/>
              <a:ext cx="158750" cy="160338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1" name="Line 240"/>
            <p:cNvSpPr>
              <a:spLocks noChangeShapeType="1"/>
            </p:cNvSpPr>
            <p:nvPr/>
          </p:nvSpPr>
          <p:spPr bwMode="auto">
            <a:xfrm>
              <a:off x="5132388" y="2281238"/>
              <a:ext cx="119062" cy="1190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2" name="Line 241"/>
            <p:cNvSpPr>
              <a:spLocks noChangeShapeType="1"/>
            </p:cNvSpPr>
            <p:nvPr/>
          </p:nvSpPr>
          <p:spPr bwMode="auto">
            <a:xfrm>
              <a:off x="5173663" y="2281238"/>
              <a:ext cx="77787" cy="77788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3" name="Line 242"/>
            <p:cNvSpPr>
              <a:spLocks noChangeShapeType="1"/>
            </p:cNvSpPr>
            <p:nvPr/>
          </p:nvSpPr>
          <p:spPr bwMode="auto">
            <a:xfrm>
              <a:off x="5213350" y="2281238"/>
              <a:ext cx="38100" cy="38100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4" name="Rectangle 243"/>
            <p:cNvSpPr>
              <a:spLocks noChangeArrowheads="1"/>
            </p:cNvSpPr>
            <p:nvPr/>
          </p:nvSpPr>
          <p:spPr bwMode="auto">
            <a:xfrm>
              <a:off x="5091113" y="2279650"/>
              <a:ext cx="161925" cy="503238"/>
            </a:xfrm>
            <a:prstGeom prst="rect">
              <a:avLst/>
            </a:prstGeom>
            <a:noFill/>
            <a:ln w="4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5" name="Rectangle 244"/>
            <p:cNvSpPr>
              <a:spLocks noChangeArrowheads="1"/>
            </p:cNvSpPr>
            <p:nvPr/>
          </p:nvSpPr>
          <p:spPr bwMode="auto">
            <a:xfrm>
              <a:off x="2247900" y="2846388"/>
              <a:ext cx="146160" cy="11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600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245"/>
            <p:cNvSpPr>
              <a:spLocks noChangeArrowheads="1"/>
            </p:cNvSpPr>
            <p:nvPr/>
          </p:nvSpPr>
          <p:spPr bwMode="auto">
            <a:xfrm>
              <a:off x="2573338" y="2846388"/>
              <a:ext cx="146160" cy="11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620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246"/>
            <p:cNvSpPr>
              <a:spLocks noChangeArrowheads="1"/>
            </p:cNvSpPr>
            <p:nvPr/>
          </p:nvSpPr>
          <p:spPr bwMode="auto">
            <a:xfrm>
              <a:off x="2898775" y="2846388"/>
              <a:ext cx="146160" cy="11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640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247"/>
            <p:cNvSpPr>
              <a:spLocks noChangeArrowheads="1"/>
            </p:cNvSpPr>
            <p:nvPr/>
          </p:nvSpPr>
          <p:spPr bwMode="auto">
            <a:xfrm>
              <a:off x="3225800" y="2846388"/>
              <a:ext cx="146160" cy="11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660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248"/>
            <p:cNvSpPr>
              <a:spLocks noChangeArrowheads="1"/>
            </p:cNvSpPr>
            <p:nvPr/>
          </p:nvSpPr>
          <p:spPr bwMode="auto">
            <a:xfrm>
              <a:off x="3551238" y="2846388"/>
              <a:ext cx="146160" cy="11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680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249"/>
            <p:cNvSpPr>
              <a:spLocks noChangeArrowheads="1"/>
            </p:cNvSpPr>
            <p:nvPr/>
          </p:nvSpPr>
          <p:spPr bwMode="auto">
            <a:xfrm>
              <a:off x="3876675" y="2846388"/>
              <a:ext cx="146160" cy="11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700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250"/>
            <p:cNvSpPr>
              <a:spLocks noChangeArrowheads="1"/>
            </p:cNvSpPr>
            <p:nvPr/>
          </p:nvSpPr>
          <p:spPr bwMode="auto">
            <a:xfrm>
              <a:off x="4203700" y="2846388"/>
              <a:ext cx="146160" cy="11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720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251"/>
            <p:cNvSpPr>
              <a:spLocks noChangeArrowheads="1"/>
            </p:cNvSpPr>
            <p:nvPr/>
          </p:nvSpPr>
          <p:spPr bwMode="auto">
            <a:xfrm>
              <a:off x="4529139" y="2846388"/>
              <a:ext cx="146160" cy="11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740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252"/>
            <p:cNvSpPr>
              <a:spLocks noChangeArrowheads="1"/>
            </p:cNvSpPr>
            <p:nvPr/>
          </p:nvSpPr>
          <p:spPr bwMode="auto">
            <a:xfrm>
              <a:off x="4854576" y="2846388"/>
              <a:ext cx="146160" cy="11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760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253"/>
            <p:cNvSpPr>
              <a:spLocks noChangeArrowheads="1"/>
            </p:cNvSpPr>
            <p:nvPr/>
          </p:nvSpPr>
          <p:spPr bwMode="auto">
            <a:xfrm>
              <a:off x="5181600" y="2846388"/>
              <a:ext cx="146160" cy="11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780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254"/>
            <p:cNvSpPr>
              <a:spLocks noChangeArrowheads="1"/>
            </p:cNvSpPr>
            <p:nvPr/>
          </p:nvSpPr>
          <p:spPr bwMode="auto">
            <a:xfrm>
              <a:off x="2198688" y="2728912"/>
              <a:ext cx="48721" cy="11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0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255"/>
            <p:cNvSpPr>
              <a:spLocks noChangeArrowheads="1"/>
            </p:cNvSpPr>
            <p:nvPr/>
          </p:nvSpPr>
          <p:spPr bwMode="auto">
            <a:xfrm>
              <a:off x="2198688" y="2478089"/>
              <a:ext cx="48721" cy="11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1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256"/>
            <p:cNvSpPr>
              <a:spLocks noChangeArrowheads="1"/>
            </p:cNvSpPr>
            <p:nvPr/>
          </p:nvSpPr>
          <p:spPr bwMode="auto">
            <a:xfrm>
              <a:off x="2198688" y="2225676"/>
              <a:ext cx="48721" cy="11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2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257"/>
            <p:cNvSpPr>
              <a:spLocks noChangeArrowheads="1"/>
            </p:cNvSpPr>
            <p:nvPr/>
          </p:nvSpPr>
          <p:spPr bwMode="auto">
            <a:xfrm>
              <a:off x="2198688" y="1974850"/>
              <a:ext cx="48721" cy="11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3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258"/>
            <p:cNvSpPr>
              <a:spLocks noChangeArrowheads="1"/>
            </p:cNvSpPr>
            <p:nvPr/>
          </p:nvSpPr>
          <p:spPr bwMode="auto">
            <a:xfrm>
              <a:off x="2198688" y="1724025"/>
              <a:ext cx="48721" cy="11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4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Rectangle 259"/>
            <p:cNvSpPr>
              <a:spLocks noChangeArrowheads="1"/>
            </p:cNvSpPr>
            <p:nvPr/>
          </p:nvSpPr>
          <p:spPr bwMode="auto">
            <a:xfrm>
              <a:off x="2198688" y="1471613"/>
              <a:ext cx="48721" cy="11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5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Rectangle 260"/>
            <p:cNvSpPr>
              <a:spLocks noChangeArrowheads="1"/>
            </p:cNvSpPr>
            <p:nvPr/>
          </p:nvSpPr>
          <p:spPr bwMode="auto">
            <a:xfrm>
              <a:off x="2198688" y="1220788"/>
              <a:ext cx="48721" cy="11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6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Rectangle 261"/>
            <p:cNvSpPr>
              <a:spLocks noChangeArrowheads="1"/>
            </p:cNvSpPr>
            <p:nvPr/>
          </p:nvSpPr>
          <p:spPr bwMode="auto">
            <a:xfrm>
              <a:off x="2198688" y="968375"/>
              <a:ext cx="48721" cy="11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7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Rectangle 262"/>
            <p:cNvSpPr>
              <a:spLocks noChangeArrowheads="1"/>
            </p:cNvSpPr>
            <p:nvPr/>
          </p:nvSpPr>
          <p:spPr bwMode="auto">
            <a:xfrm>
              <a:off x="2198688" y="719138"/>
              <a:ext cx="48721" cy="11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8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2" name="Line 263"/>
            <p:cNvSpPr>
              <a:spLocks noChangeShapeType="1"/>
            </p:cNvSpPr>
            <p:nvPr/>
          </p:nvSpPr>
          <p:spPr bwMode="auto">
            <a:xfrm flipV="1">
              <a:off x="2319338" y="2782888"/>
              <a:ext cx="0" cy="4286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193" name="Line 264"/>
            <p:cNvSpPr>
              <a:spLocks noChangeShapeType="1"/>
            </p:cNvSpPr>
            <p:nvPr/>
          </p:nvSpPr>
          <p:spPr bwMode="auto">
            <a:xfrm flipV="1">
              <a:off x="2482850" y="2782888"/>
              <a:ext cx="0" cy="2063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03" name="Line 265"/>
            <p:cNvSpPr>
              <a:spLocks noChangeShapeType="1"/>
            </p:cNvSpPr>
            <p:nvPr/>
          </p:nvSpPr>
          <p:spPr bwMode="auto">
            <a:xfrm flipV="1">
              <a:off x="2646363" y="2782888"/>
              <a:ext cx="0" cy="4286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04" name="Line 266"/>
            <p:cNvSpPr>
              <a:spLocks noChangeShapeType="1"/>
            </p:cNvSpPr>
            <p:nvPr/>
          </p:nvSpPr>
          <p:spPr bwMode="auto">
            <a:xfrm flipV="1">
              <a:off x="2808288" y="2782888"/>
              <a:ext cx="0" cy="2063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05" name="Line 267"/>
            <p:cNvSpPr>
              <a:spLocks noChangeShapeType="1"/>
            </p:cNvSpPr>
            <p:nvPr/>
          </p:nvSpPr>
          <p:spPr bwMode="auto">
            <a:xfrm flipV="1">
              <a:off x="2971800" y="2782888"/>
              <a:ext cx="0" cy="4286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06" name="Line 268"/>
            <p:cNvSpPr>
              <a:spLocks noChangeShapeType="1"/>
            </p:cNvSpPr>
            <p:nvPr/>
          </p:nvSpPr>
          <p:spPr bwMode="auto">
            <a:xfrm flipV="1">
              <a:off x="3135313" y="2782888"/>
              <a:ext cx="0" cy="2063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07" name="Line 269"/>
            <p:cNvSpPr>
              <a:spLocks noChangeShapeType="1"/>
            </p:cNvSpPr>
            <p:nvPr/>
          </p:nvSpPr>
          <p:spPr bwMode="auto">
            <a:xfrm flipV="1">
              <a:off x="3297238" y="2782888"/>
              <a:ext cx="0" cy="4286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08" name="Line 270"/>
            <p:cNvSpPr>
              <a:spLocks noChangeShapeType="1"/>
            </p:cNvSpPr>
            <p:nvPr/>
          </p:nvSpPr>
          <p:spPr bwMode="auto">
            <a:xfrm flipV="1">
              <a:off x="3460750" y="2782888"/>
              <a:ext cx="0" cy="2063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09" name="Line 271"/>
            <p:cNvSpPr>
              <a:spLocks noChangeShapeType="1"/>
            </p:cNvSpPr>
            <p:nvPr/>
          </p:nvSpPr>
          <p:spPr bwMode="auto">
            <a:xfrm flipV="1">
              <a:off x="3624263" y="2782888"/>
              <a:ext cx="0" cy="4286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10" name="Line 272"/>
            <p:cNvSpPr>
              <a:spLocks noChangeShapeType="1"/>
            </p:cNvSpPr>
            <p:nvPr/>
          </p:nvSpPr>
          <p:spPr bwMode="auto">
            <a:xfrm flipV="1">
              <a:off x="3786188" y="2782888"/>
              <a:ext cx="0" cy="2063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11" name="Line 273"/>
            <p:cNvSpPr>
              <a:spLocks noChangeShapeType="1"/>
            </p:cNvSpPr>
            <p:nvPr/>
          </p:nvSpPr>
          <p:spPr bwMode="auto">
            <a:xfrm flipV="1">
              <a:off x="3949700" y="2782888"/>
              <a:ext cx="0" cy="4286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12" name="Line 274"/>
            <p:cNvSpPr>
              <a:spLocks noChangeShapeType="1"/>
            </p:cNvSpPr>
            <p:nvPr/>
          </p:nvSpPr>
          <p:spPr bwMode="auto">
            <a:xfrm flipV="1">
              <a:off x="4113213" y="2782888"/>
              <a:ext cx="0" cy="2063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13" name="Line 275"/>
            <p:cNvSpPr>
              <a:spLocks noChangeShapeType="1"/>
            </p:cNvSpPr>
            <p:nvPr/>
          </p:nvSpPr>
          <p:spPr bwMode="auto">
            <a:xfrm flipV="1">
              <a:off x="4275138" y="2782888"/>
              <a:ext cx="0" cy="4286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14" name="Line 276"/>
            <p:cNvSpPr>
              <a:spLocks noChangeShapeType="1"/>
            </p:cNvSpPr>
            <p:nvPr/>
          </p:nvSpPr>
          <p:spPr bwMode="auto">
            <a:xfrm flipV="1">
              <a:off x="4438650" y="2782888"/>
              <a:ext cx="0" cy="2063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15" name="Line 277"/>
            <p:cNvSpPr>
              <a:spLocks noChangeShapeType="1"/>
            </p:cNvSpPr>
            <p:nvPr/>
          </p:nvSpPr>
          <p:spPr bwMode="auto">
            <a:xfrm flipV="1">
              <a:off x="4602163" y="2782888"/>
              <a:ext cx="0" cy="4286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16" name="Line 278"/>
            <p:cNvSpPr>
              <a:spLocks noChangeShapeType="1"/>
            </p:cNvSpPr>
            <p:nvPr/>
          </p:nvSpPr>
          <p:spPr bwMode="auto">
            <a:xfrm flipV="1">
              <a:off x="4764088" y="2782888"/>
              <a:ext cx="0" cy="2063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17" name="Line 279"/>
            <p:cNvSpPr>
              <a:spLocks noChangeShapeType="1"/>
            </p:cNvSpPr>
            <p:nvPr/>
          </p:nvSpPr>
          <p:spPr bwMode="auto">
            <a:xfrm flipV="1">
              <a:off x="4927600" y="2782888"/>
              <a:ext cx="0" cy="4286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18" name="Line 280"/>
            <p:cNvSpPr>
              <a:spLocks noChangeShapeType="1"/>
            </p:cNvSpPr>
            <p:nvPr/>
          </p:nvSpPr>
          <p:spPr bwMode="auto">
            <a:xfrm flipV="1">
              <a:off x="5091113" y="2782888"/>
              <a:ext cx="0" cy="2063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19" name="Line 281"/>
            <p:cNvSpPr>
              <a:spLocks noChangeShapeType="1"/>
            </p:cNvSpPr>
            <p:nvPr/>
          </p:nvSpPr>
          <p:spPr bwMode="auto">
            <a:xfrm flipV="1">
              <a:off x="5253038" y="2782888"/>
              <a:ext cx="0" cy="4286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20" name="Line 282"/>
            <p:cNvSpPr>
              <a:spLocks noChangeShapeType="1"/>
            </p:cNvSpPr>
            <p:nvPr/>
          </p:nvSpPr>
          <p:spPr bwMode="auto">
            <a:xfrm>
              <a:off x="2319338" y="2782888"/>
              <a:ext cx="2933700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21" name="Line 283"/>
            <p:cNvSpPr>
              <a:spLocks noChangeShapeType="1"/>
            </p:cNvSpPr>
            <p:nvPr/>
          </p:nvSpPr>
          <p:spPr bwMode="auto">
            <a:xfrm>
              <a:off x="2276475" y="2782888"/>
              <a:ext cx="42862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22" name="Line 284"/>
            <p:cNvSpPr>
              <a:spLocks noChangeShapeType="1"/>
            </p:cNvSpPr>
            <p:nvPr/>
          </p:nvSpPr>
          <p:spPr bwMode="auto">
            <a:xfrm>
              <a:off x="2298700" y="2657475"/>
              <a:ext cx="20637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23" name="Line 285"/>
            <p:cNvSpPr>
              <a:spLocks noChangeShapeType="1"/>
            </p:cNvSpPr>
            <p:nvPr/>
          </p:nvSpPr>
          <p:spPr bwMode="auto">
            <a:xfrm>
              <a:off x="2276475" y="2530475"/>
              <a:ext cx="42862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24" name="Line 286"/>
            <p:cNvSpPr>
              <a:spLocks noChangeShapeType="1"/>
            </p:cNvSpPr>
            <p:nvPr/>
          </p:nvSpPr>
          <p:spPr bwMode="auto">
            <a:xfrm>
              <a:off x="2298700" y="2405063"/>
              <a:ext cx="20637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25" name="Line 287"/>
            <p:cNvSpPr>
              <a:spLocks noChangeShapeType="1"/>
            </p:cNvSpPr>
            <p:nvPr/>
          </p:nvSpPr>
          <p:spPr bwMode="auto">
            <a:xfrm>
              <a:off x="2276475" y="2279650"/>
              <a:ext cx="42862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26" name="Line 288"/>
            <p:cNvSpPr>
              <a:spLocks noChangeShapeType="1"/>
            </p:cNvSpPr>
            <p:nvPr/>
          </p:nvSpPr>
          <p:spPr bwMode="auto">
            <a:xfrm>
              <a:off x="2298700" y="2154238"/>
              <a:ext cx="20637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27" name="Line 289"/>
            <p:cNvSpPr>
              <a:spLocks noChangeShapeType="1"/>
            </p:cNvSpPr>
            <p:nvPr/>
          </p:nvSpPr>
          <p:spPr bwMode="auto">
            <a:xfrm>
              <a:off x="2276475" y="2028825"/>
              <a:ext cx="42862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28" name="Line 290"/>
            <p:cNvSpPr>
              <a:spLocks noChangeShapeType="1"/>
            </p:cNvSpPr>
            <p:nvPr/>
          </p:nvSpPr>
          <p:spPr bwMode="auto">
            <a:xfrm>
              <a:off x="2298700" y="1903413"/>
              <a:ext cx="20637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29" name="Line 291"/>
            <p:cNvSpPr>
              <a:spLocks noChangeShapeType="1"/>
            </p:cNvSpPr>
            <p:nvPr/>
          </p:nvSpPr>
          <p:spPr bwMode="auto">
            <a:xfrm>
              <a:off x="2276475" y="1778000"/>
              <a:ext cx="42862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30" name="Line 292"/>
            <p:cNvSpPr>
              <a:spLocks noChangeShapeType="1"/>
            </p:cNvSpPr>
            <p:nvPr/>
          </p:nvSpPr>
          <p:spPr bwMode="auto">
            <a:xfrm>
              <a:off x="2298700" y="1651000"/>
              <a:ext cx="20637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31" name="Line 293"/>
            <p:cNvSpPr>
              <a:spLocks noChangeShapeType="1"/>
            </p:cNvSpPr>
            <p:nvPr/>
          </p:nvSpPr>
          <p:spPr bwMode="auto">
            <a:xfrm>
              <a:off x="2276475" y="1525588"/>
              <a:ext cx="42862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32" name="Line 294"/>
            <p:cNvSpPr>
              <a:spLocks noChangeShapeType="1"/>
            </p:cNvSpPr>
            <p:nvPr/>
          </p:nvSpPr>
          <p:spPr bwMode="auto">
            <a:xfrm>
              <a:off x="2298700" y="1400175"/>
              <a:ext cx="20637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33" name="Line 295"/>
            <p:cNvSpPr>
              <a:spLocks noChangeShapeType="1"/>
            </p:cNvSpPr>
            <p:nvPr/>
          </p:nvSpPr>
          <p:spPr bwMode="auto">
            <a:xfrm>
              <a:off x="2276475" y="1274763"/>
              <a:ext cx="42862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34" name="Line 296"/>
            <p:cNvSpPr>
              <a:spLocks noChangeShapeType="1"/>
            </p:cNvSpPr>
            <p:nvPr/>
          </p:nvSpPr>
          <p:spPr bwMode="auto">
            <a:xfrm>
              <a:off x="2298700" y="1149350"/>
              <a:ext cx="20637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35" name="Line 297"/>
            <p:cNvSpPr>
              <a:spLocks noChangeShapeType="1"/>
            </p:cNvSpPr>
            <p:nvPr/>
          </p:nvSpPr>
          <p:spPr bwMode="auto">
            <a:xfrm>
              <a:off x="2276475" y="1022350"/>
              <a:ext cx="42862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36" name="Line 298"/>
            <p:cNvSpPr>
              <a:spLocks noChangeShapeType="1"/>
            </p:cNvSpPr>
            <p:nvPr/>
          </p:nvSpPr>
          <p:spPr bwMode="auto">
            <a:xfrm>
              <a:off x="2298700" y="896938"/>
              <a:ext cx="20637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37" name="Line 299"/>
            <p:cNvSpPr>
              <a:spLocks noChangeShapeType="1"/>
            </p:cNvSpPr>
            <p:nvPr/>
          </p:nvSpPr>
          <p:spPr bwMode="auto">
            <a:xfrm>
              <a:off x="2276475" y="773113"/>
              <a:ext cx="42862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38" name="Line 300"/>
            <p:cNvSpPr>
              <a:spLocks noChangeShapeType="1"/>
            </p:cNvSpPr>
            <p:nvPr/>
          </p:nvSpPr>
          <p:spPr bwMode="auto">
            <a:xfrm>
              <a:off x="2298700" y="646113"/>
              <a:ext cx="20637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39" name="Line 301"/>
            <p:cNvSpPr>
              <a:spLocks noChangeShapeType="1"/>
            </p:cNvSpPr>
            <p:nvPr/>
          </p:nvSpPr>
          <p:spPr bwMode="auto">
            <a:xfrm flipV="1">
              <a:off x="2319338" y="611188"/>
              <a:ext cx="0" cy="217170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43" name="Rectangle 305"/>
            <p:cNvSpPr>
              <a:spLocks noChangeArrowheads="1"/>
            </p:cNvSpPr>
            <p:nvPr/>
          </p:nvSpPr>
          <p:spPr bwMode="auto">
            <a:xfrm>
              <a:off x="4644008" y="848965"/>
              <a:ext cx="230187" cy="88900"/>
            </a:xfrm>
            <a:prstGeom prst="rect">
              <a:avLst/>
            </a:prstGeom>
            <a:solidFill>
              <a:srgbClr val="000000"/>
            </a:solidFill>
            <a:ln w="4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44" name="Line 306"/>
            <p:cNvSpPr>
              <a:spLocks noChangeShapeType="1"/>
            </p:cNvSpPr>
            <p:nvPr/>
          </p:nvSpPr>
          <p:spPr bwMode="auto">
            <a:xfrm>
              <a:off x="4644008" y="850553"/>
              <a:ext cx="87312" cy="857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45" name="Line 307"/>
            <p:cNvSpPr>
              <a:spLocks noChangeShapeType="1"/>
            </p:cNvSpPr>
            <p:nvPr/>
          </p:nvSpPr>
          <p:spPr bwMode="auto">
            <a:xfrm>
              <a:off x="4644008" y="890240"/>
              <a:ext cx="46037" cy="460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46" name="Line 308"/>
            <p:cNvSpPr>
              <a:spLocks noChangeShapeType="1"/>
            </p:cNvSpPr>
            <p:nvPr/>
          </p:nvSpPr>
          <p:spPr bwMode="auto">
            <a:xfrm>
              <a:off x="4644008" y="931515"/>
              <a:ext cx="6350" cy="476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47" name="Line 309"/>
            <p:cNvSpPr>
              <a:spLocks noChangeShapeType="1"/>
            </p:cNvSpPr>
            <p:nvPr/>
          </p:nvSpPr>
          <p:spPr bwMode="auto">
            <a:xfrm>
              <a:off x="4644008" y="850553"/>
              <a:ext cx="87312" cy="857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48" name="Line 310"/>
            <p:cNvSpPr>
              <a:spLocks noChangeShapeType="1"/>
            </p:cNvSpPr>
            <p:nvPr/>
          </p:nvSpPr>
          <p:spPr bwMode="auto">
            <a:xfrm>
              <a:off x="4685283" y="850553"/>
              <a:ext cx="85725" cy="857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49" name="Line 311"/>
            <p:cNvSpPr>
              <a:spLocks noChangeShapeType="1"/>
            </p:cNvSpPr>
            <p:nvPr/>
          </p:nvSpPr>
          <p:spPr bwMode="auto">
            <a:xfrm>
              <a:off x="4726558" y="850553"/>
              <a:ext cx="85725" cy="857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50" name="Line 312"/>
            <p:cNvSpPr>
              <a:spLocks noChangeShapeType="1"/>
            </p:cNvSpPr>
            <p:nvPr/>
          </p:nvSpPr>
          <p:spPr bwMode="auto">
            <a:xfrm>
              <a:off x="4766246" y="850553"/>
              <a:ext cx="87312" cy="857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51" name="Line 313"/>
            <p:cNvSpPr>
              <a:spLocks noChangeShapeType="1"/>
            </p:cNvSpPr>
            <p:nvPr/>
          </p:nvSpPr>
          <p:spPr bwMode="auto">
            <a:xfrm>
              <a:off x="4807521" y="850553"/>
              <a:ext cx="65087" cy="666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52" name="Line 314"/>
            <p:cNvSpPr>
              <a:spLocks noChangeShapeType="1"/>
            </p:cNvSpPr>
            <p:nvPr/>
          </p:nvSpPr>
          <p:spPr bwMode="auto">
            <a:xfrm>
              <a:off x="4847208" y="850553"/>
              <a:ext cx="25400" cy="254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53" name="Rectangle 315"/>
            <p:cNvSpPr>
              <a:spLocks noChangeArrowheads="1"/>
            </p:cNvSpPr>
            <p:nvPr/>
          </p:nvSpPr>
          <p:spPr bwMode="auto">
            <a:xfrm>
              <a:off x="4644008" y="848965"/>
              <a:ext cx="230187" cy="88900"/>
            </a:xfrm>
            <a:prstGeom prst="rect">
              <a:avLst/>
            </a:prstGeom>
            <a:noFill/>
            <a:ln w="4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54" name="Rectangle 316"/>
            <p:cNvSpPr>
              <a:spLocks noChangeArrowheads="1"/>
            </p:cNvSpPr>
            <p:nvPr/>
          </p:nvSpPr>
          <p:spPr bwMode="auto">
            <a:xfrm>
              <a:off x="4878958" y="834678"/>
              <a:ext cx="28871" cy="130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 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55" name="Rectangle 317"/>
            <p:cNvSpPr>
              <a:spLocks noChangeArrowheads="1"/>
            </p:cNvSpPr>
            <p:nvPr/>
          </p:nvSpPr>
          <p:spPr bwMode="auto">
            <a:xfrm>
              <a:off x="4907533" y="834678"/>
              <a:ext cx="250817" cy="130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sz="700" dirty="0" smtClean="0">
                  <a:solidFill>
                    <a:srgbClr val="000000"/>
                  </a:solidFill>
                  <a:latin typeface="Arabic Transparent" charset="0"/>
                  <a:cs typeface="Arial" pitchFamily="34" charset="0"/>
                </a:rPr>
                <a:t>TCT1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56" name="Rectangle 318"/>
            <p:cNvSpPr>
              <a:spLocks noChangeArrowheads="1"/>
            </p:cNvSpPr>
            <p:nvPr/>
          </p:nvSpPr>
          <p:spPr bwMode="auto">
            <a:xfrm>
              <a:off x="4644008" y="980728"/>
              <a:ext cx="230187" cy="88900"/>
            </a:xfrm>
            <a:prstGeom prst="rect">
              <a:avLst/>
            </a:prstGeom>
            <a:solidFill>
              <a:srgbClr val="FF0000"/>
            </a:solidFill>
            <a:ln w="4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57" name="Line 319"/>
            <p:cNvSpPr>
              <a:spLocks noChangeShapeType="1"/>
            </p:cNvSpPr>
            <p:nvPr/>
          </p:nvSpPr>
          <p:spPr bwMode="auto">
            <a:xfrm>
              <a:off x="4644008" y="980728"/>
              <a:ext cx="87312" cy="8731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58" name="Line 320"/>
            <p:cNvSpPr>
              <a:spLocks noChangeShapeType="1"/>
            </p:cNvSpPr>
            <p:nvPr/>
          </p:nvSpPr>
          <p:spPr bwMode="auto">
            <a:xfrm>
              <a:off x="4644008" y="1022003"/>
              <a:ext cx="46037" cy="46038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59" name="Line 321"/>
            <p:cNvSpPr>
              <a:spLocks noChangeShapeType="1"/>
            </p:cNvSpPr>
            <p:nvPr/>
          </p:nvSpPr>
          <p:spPr bwMode="auto">
            <a:xfrm>
              <a:off x="4644008" y="1063278"/>
              <a:ext cx="6350" cy="476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60" name="Line 322"/>
            <p:cNvSpPr>
              <a:spLocks noChangeShapeType="1"/>
            </p:cNvSpPr>
            <p:nvPr/>
          </p:nvSpPr>
          <p:spPr bwMode="auto">
            <a:xfrm>
              <a:off x="4644008" y="980728"/>
              <a:ext cx="87312" cy="8731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61" name="Line 323"/>
            <p:cNvSpPr>
              <a:spLocks noChangeShapeType="1"/>
            </p:cNvSpPr>
            <p:nvPr/>
          </p:nvSpPr>
          <p:spPr bwMode="auto">
            <a:xfrm>
              <a:off x="4685283" y="980728"/>
              <a:ext cx="85725" cy="8731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62" name="Line 324"/>
            <p:cNvSpPr>
              <a:spLocks noChangeShapeType="1"/>
            </p:cNvSpPr>
            <p:nvPr/>
          </p:nvSpPr>
          <p:spPr bwMode="auto">
            <a:xfrm>
              <a:off x="4726558" y="980728"/>
              <a:ext cx="85725" cy="8731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63" name="Line 325"/>
            <p:cNvSpPr>
              <a:spLocks noChangeShapeType="1"/>
            </p:cNvSpPr>
            <p:nvPr/>
          </p:nvSpPr>
          <p:spPr bwMode="auto">
            <a:xfrm>
              <a:off x="4766246" y="980728"/>
              <a:ext cx="87312" cy="8731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64" name="Line 326"/>
            <p:cNvSpPr>
              <a:spLocks noChangeShapeType="1"/>
            </p:cNvSpPr>
            <p:nvPr/>
          </p:nvSpPr>
          <p:spPr bwMode="auto">
            <a:xfrm>
              <a:off x="4807521" y="980728"/>
              <a:ext cx="65087" cy="66675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65" name="Line 327"/>
            <p:cNvSpPr>
              <a:spLocks noChangeShapeType="1"/>
            </p:cNvSpPr>
            <p:nvPr/>
          </p:nvSpPr>
          <p:spPr bwMode="auto">
            <a:xfrm>
              <a:off x="4847208" y="980728"/>
              <a:ext cx="25400" cy="25400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66" name="Rectangle 328"/>
            <p:cNvSpPr>
              <a:spLocks noChangeArrowheads="1"/>
            </p:cNvSpPr>
            <p:nvPr/>
          </p:nvSpPr>
          <p:spPr bwMode="auto">
            <a:xfrm>
              <a:off x="4644008" y="980728"/>
              <a:ext cx="230187" cy="88900"/>
            </a:xfrm>
            <a:prstGeom prst="rect">
              <a:avLst/>
            </a:prstGeom>
            <a:noFill/>
            <a:ln w="4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67" name="Rectangle 329"/>
            <p:cNvSpPr>
              <a:spLocks noChangeArrowheads="1"/>
            </p:cNvSpPr>
            <p:nvPr/>
          </p:nvSpPr>
          <p:spPr bwMode="auto">
            <a:xfrm>
              <a:off x="4878958" y="964853"/>
              <a:ext cx="28871" cy="130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 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68" name="Rectangle 330"/>
            <p:cNvSpPr>
              <a:spLocks noChangeArrowheads="1"/>
            </p:cNvSpPr>
            <p:nvPr/>
          </p:nvSpPr>
          <p:spPr bwMode="auto">
            <a:xfrm>
              <a:off x="4907533" y="964853"/>
              <a:ext cx="250817" cy="130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sz="700" dirty="0" smtClean="0">
                  <a:solidFill>
                    <a:srgbClr val="000000"/>
                  </a:solidFill>
                  <a:latin typeface="Arabic Transparent" charset="0"/>
                  <a:cs typeface="Arial" pitchFamily="34" charset="0"/>
                </a:rPr>
                <a:t>TCT2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478" name="Gruppo 8477"/>
          <p:cNvGrpSpPr/>
          <p:nvPr/>
        </p:nvGrpSpPr>
        <p:grpSpPr>
          <a:xfrm>
            <a:off x="2123728" y="2780928"/>
            <a:ext cx="3242349" cy="1377444"/>
            <a:chOff x="2123728" y="2780928"/>
            <a:chExt cx="3242349" cy="1377444"/>
          </a:xfrm>
        </p:grpSpPr>
        <p:pic>
          <p:nvPicPr>
            <p:cNvPr id="8198" name="Picture 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95"/>
            <a:stretch/>
          </p:blipFill>
          <p:spPr bwMode="auto">
            <a:xfrm>
              <a:off x="2123728" y="2780928"/>
              <a:ext cx="3242349" cy="720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477" name="Gruppo 8476"/>
            <p:cNvGrpSpPr/>
            <p:nvPr/>
          </p:nvGrpSpPr>
          <p:grpSpPr>
            <a:xfrm>
              <a:off x="4139952" y="3573016"/>
              <a:ext cx="1069720" cy="585356"/>
              <a:chOff x="4007548" y="3356992"/>
              <a:chExt cx="1069720" cy="585356"/>
            </a:xfrm>
          </p:grpSpPr>
          <p:sp>
            <p:nvSpPr>
              <p:cNvPr id="8470" name="CasellaDiTesto 8469"/>
              <p:cNvSpPr txBox="1"/>
              <p:nvPr/>
            </p:nvSpPr>
            <p:spPr>
              <a:xfrm>
                <a:off x="4572000" y="3573016"/>
                <a:ext cx="5052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>
                    <a:solidFill>
                      <a:srgbClr val="FF0000"/>
                    </a:solidFill>
                  </a:rPr>
                  <a:t>n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o!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43" name="CasellaDiTesto 342"/>
              <p:cNvSpPr txBox="1"/>
              <p:nvPr/>
            </p:nvSpPr>
            <p:spPr>
              <a:xfrm>
                <a:off x="4007548" y="3563724"/>
                <a:ext cx="4924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>
                    <a:solidFill>
                      <a:srgbClr val="FFC000"/>
                    </a:solidFill>
                  </a:rPr>
                  <a:t>n</a:t>
                </a:r>
                <a:r>
                  <a:rPr lang="it-IT" dirty="0" smtClean="0">
                    <a:solidFill>
                      <a:srgbClr val="FFC000"/>
                    </a:solidFill>
                  </a:rPr>
                  <a:t>i..</a:t>
                </a:r>
                <a:endParaRPr lang="en-US" dirty="0">
                  <a:solidFill>
                    <a:srgbClr val="FFC000"/>
                  </a:solidFill>
                </a:endParaRPr>
              </a:p>
            </p:txBody>
          </p:sp>
          <p:cxnSp>
            <p:nvCxnSpPr>
              <p:cNvPr id="8472" name="Connettore 2 8471"/>
              <p:cNvCxnSpPr>
                <a:endCxn id="8470" idx="0"/>
              </p:cNvCxnSpPr>
              <p:nvPr/>
            </p:nvCxnSpPr>
            <p:spPr bwMode="auto">
              <a:xfrm flipH="1">
                <a:off x="4824634" y="3356992"/>
                <a:ext cx="35398" cy="21602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50" name="Connettore 2 349"/>
              <p:cNvCxnSpPr/>
              <p:nvPr/>
            </p:nvCxnSpPr>
            <p:spPr bwMode="auto">
              <a:xfrm flipH="1">
                <a:off x="4211960" y="3356992"/>
                <a:ext cx="35398" cy="21602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373" name="Gruppo 372"/>
          <p:cNvGrpSpPr/>
          <p:nvPr/>
        </p:nvGrpSpPr>
        <p:grpSpPr>
          <a:xfrm>
            <a:off x="6084168" y="2780928"/>
            <a:ext cx="2698329" cy="2200957"/>
            <a:chOff x="6084168" y="2780928"/>
            <a:chExt cx="2698329" cy="2200957"/>
          </a:xfrm>
        </p:grpSpPr>
        <p:sp>
          <p:nvSpPr>
            <p:cNvPr id="8481" name="Freeform 334"/>
            <p:cNvSpPr>
              <a:spLocks/>
            </p:cNvSpPr>
            <p:nvPr/>
          </p:nvSpPr>
          <p:spPr bwMode="auto">
            <a:xfrm>
              <a:off x="6395304" y="3922306"/>
              <a:ext cx="1005420" cy="89262"/>
            </a:xfrm>
            <a:custGeom>
              <a:avLst/>
              <a:gdLst>
                <a:gd name="T0" fmla="*/ 0 w 740"/>
                <a:gd name="T1" fmla="*/ 61 h 61"/>
                <a:gd name="T2" fmla="*/ 740 w 740"/>
                <a:gd name="T3" fmla="*/ 61 h 61"/>
                <a:gd name="T4" fmla="*/ 740 w 740"/>
                <a:gd name="T5" fmla="*/ 61 h 61"/>
                <a:gd name="T6" fmla="*/ 740 w 740"/>
                <a:gd name="T7" fmla="*/ 61 h 61"/>
                <a:gd name="T8" fmla="*/ 740 w 740"/>
                <a:gd name="T9" fmla="*/ 0 h 61"/>
                <a:gd name="T10" fmla="*/ 740 w 740"/>
                <a:gd name="T11" fmla="*/ 0 h 61"/>
                <a:gd name="T12" fmla="*/ 0 w 740"/>
                <a:gd name="T13" fmla="*/ 0 h 61"/>
                <a:gd name="T14" fmla="*/ 0 w 740"/>
                <a:gd name="T15" fmla="*/ 0 h 61"/>
                <a:gd name="T16" fmla="*/ 0 w 740"/>
                <a:gd name="T17" fmla="*/ 61 h 61"/>
                <a:gd name="T18" fmla="*/ 0 w 740"/>
                <a:gd name="T1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0" h="61">
                  <a:moveTo>
                    <a:pt x="0" y="61"/>
                  </a:moveTo>
                  <a:lnTo>
                    <a:pt x="740" y="61"/>
                  </a:lnTo>
                  <a:lnTo>
                    <a:pt x="740" y="61"/>
                  </a:lnTo>
                  <a:lnTo>
                    <a:pt x="740" y="61"/>
                  </a:lnTo>
                  <a:lnTo>
                    <a:pt x="740" y="0"/>
                  </a:lnTo>
                  <a:lnTo>
                    <a:pt x="74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0" y="61"/>
                  </a:lnTo>
                </a:path>
              </a:pathLst>
            </a:custGeom>
            <a:noFill/>
            <a:ln w="4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482" name="Line 335"/>
            <p:cNvSpPr>
              <a:spLocks noChangeShapeType="1"/>
            </p:cNvSpPr>
            <p:nvPr/>
          </p:nvSpPr>
          <p:spPr bwMode="auto">
            <a:xfrm>
              <a:off x="6395304" y="4011568"/>
              <a:ext cx="0" cy="0"/>
            </a:xfrm>
            <a:prstGeom prst="line">
              <a:avLst/>
            </a:prstGeom>
            <a:noFill/>
            <a:ln w="4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483" name="Line 336"/>
            <p:cNvSpPr>
              <a:spLocks noChangeShapeType="1"/>
            </p:cNvSpPr>
            <p:nvPr/>
          </p:nvSpPr>
          <p:spPr bwMode="auto">
            <a:xfrm flipH="1">
              <a:off x="6395304" y="4011568"/>
              <a:ext cx="1005420" cy="0"/>
            </a:xfrm>
            <a:prstGeom prst="line">
              <a:avLst/>
            </a:prstGeom>
            <a:noFill/>
            <a:ln w="4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484" name="Line 337"/>
            <p:cNvSpPr>
              <a:spLocks noChangeShapeType="1"/>
            </p:cNvSpPr>
            <p:nvPr/>
          </p:nvSpPr>
          <p:spPr bwMode="auto">
            <a:xfrm>
              <a:off x="6898014" y="3922306"/>
              <a:ext cx="0" cy="0"/>
            </a:xfrm>
            <a:prstGeom prst="line">
              <a:avLst/>
            </a:prstGeom>
            <a:noFill/>
            <a:ln w="4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485" name="Line 338"/>
            <p:cNvSpPr>
              <a:spLocks noChangeShapeType="1"/>
            </p:cNvSpPr>
            <p:nvPr/>
          </p:nvSpPr>
          <p:spPr bwMode="auto">
            <a:xfrm>
              <a:off x="6898014" y="4011568"/>
              <a:ext cx="0" cy="0"/>
            </a:xfrm>
            <a:prstGeom prst="line">
              <a:avLst/>
            </a:prstGeom>
            <a:noFill/>
            <a:ln w="4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486" name="Line 339"/>
            <p:cNvSpPr>
              <a:spLocks noChangeShapeType="1"/>
            </p:cNvSpPr>
            <p:nvPr/>
          </p:nvSpPr>
          <p:spPr bwMode="auto">
            <a:xfrm flipV="1">
              <a:off x="6898014" y="3830118"/>
              <a:ext cx="0" cy="92189"/>
            </a:xfrm>
            <a:prstGeom prst="line">
              <a:avLst/>
            </a:prstGeom>
            <a:noFill/>
            <a:ln w="4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487" name="Line 340"/>
            <p:cNvSpPr>
              <a:spLocks noChangeShapeType="1"/>
            </p:cNvSpPr>
            <p:nvPr/>
          </p:nvSpPr>
          <p:spPr bwMode="auto">
            <a:xfrm>
              <a:off x="6898014" y="4011568"/>
              <a:ext cx="0" cy="92189"/>
            </a:xfrm>
            <a:prstGeom prst="line">
              <a:avLst/>
            </a:prstGeom>
            <a:noFill/>
            <a:ln w="4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488" name="Line 341"/>
            <p:cNvSpPr>
              <a:spLocks noChangeShapeType="1"/>
            </p:cNvSpPr>
            <p:nvPr/>
          </p:nvSpPr>
          <p:spPr bwMode="auto">
            <a:xfrm flipH="1">
              <a:off x="6835515" y="3830118"/>
              <a:ext cx="124998" cy="0"/>
            </a:xfrm>
            <a:prstGeom prst="line">
              <a:avLst/>
            </a:prstGeom>
            <a:noFill/>
            <a:ln w="4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489" name="Line 342"/>
            <p:cNvSpPr>
              <a:spLocks noChangeShapeType="1"/>
            </p:cNvSpPr>
            <p:nvPr/>
          </p:nvSpPr>
          <p:spPr bwMode="auto">
            <a:xfrm flipH="1">
              <a:off x="6835515" y="4103756"/>
              <a:ext cx="124998" cy="0"/>
            </a:xfrm>
            <a:prstGeom prst="line">
              <a:avLst/>
            </a:prstGeom>
            <a:noFill/>
            <a:ln w="4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490" name="Line 343"/>
            <p:cNvSpPr>
              <a:spLocks noChangeShapeType="1"/>
            </p:cNvSpPr>
            <p:nvPr/>
          </p:nvSpPr>
          <p:spPr bwMode="auto">
            <a:xfrm>
              <a:off x="6885786" y="3830118"/>
              <a:ext cx="24456" cy="0"/>
            </a:xfrm>
            <a:prstGeom prst="line">
              <a:avLst/>
            </a:prstGeom>
            <a:noFill/>
            <a:ln w="2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491" name="Line 344"/>
            <p:cNvSpPr>
              <a:spLocks noChangeShapeType="1"/>
            </p:cNvSpPr>
            <p:nvPr/>
          </p:nvSpPr>
          <p:spPr bwMode="auto">
            <a:xfrm>
              <a:off x="6884427" y="3816948"/>
              <a:ext cx="27174" cy="27803"/>
            </a:xfrm>
            <a:prstGeom prst="line">
              <a:avLst/>
            </a:prstGeom>
            <a:noFill/>
            <a:ln w="2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492" name="Line 345"/>
            <p:cNvSpPr>
              <a:spLocks noChangeShapeType="1"/>
            </p:cNvSpPr>
            <p:nvPr/>
          </p:nvSpPr>
          <p:spPr bwMode="auto">
            <a:xfrm flipH="1">
              <a:off x="6884427" y="3816948"/>
              <a:ext cx="27174" cy="27803"/>
            </a:xfrm>
            <a:prstGeom prst="line">
              <a:avLst/>
            </a:prstGeom>
            <a:noFill/>
            <a:ln w="2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493" name="Rectangle 346"/>
            <p:cNvSpPr>
              <a:spLocks noChangeArrowheads="1"/>
            </p:cNvSpPr>
            <p:nvPr/>
          </p:nvSpPr>
          <p:spPr bwMode="auto">
            <a:xfrm>
              <a:off x="6887145" y="3958889"/>
              <a:ext cx="20381" cy="21950"/>
            </a:xfrm>
            <a:prstGeom prst="rect">
              <a:avLst/>
            </a:prstGeom>
            <a:noFill/>
            <a:ln w="2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494" name="Line 347"/>
            <p:cNvSpPr>
              <a:spLocks noChangeShapeType="1"/>
            </p:cNvSpPr>
            <p:nvPr/>
          </p:nvSpPr>
          <p:spPr bwMode="auto">
            <a:xfrm>
              <a:off x="6884427" y="4089123"/>
              <a:ext cx="27174" cy="27803"/>
            </a:xfrm>
            <a:prstGeom prst="line">
              <a:avLst/>
            </a:prstGeom>
            <a:noFill/>
            <a:ln w="2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495" name="Line 348"/>
            <p:cNvSpPr>
              <a:spLocks noChangeShapeType="1"/>
            </p:cNvSpPr>
            <p:nvPr/>
          </p:nvSpPr>
          <p:spPr bwMode="auto">
            <a:xfrm flipH="1">
              <a:off x="6884427" y="4089123"/>
              <a:ext cx="27174" cy="27803"/>
            </a:xfrm>
            <a:prstGeom prst="line">
              <a:avLst/>
            </a:prstGeom>
            <a:noFill/>
            <a:ln w="2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496" name="Line 349"/>
            <p:cNvSpPr>
              <a:spLocks noChangeShapeType="1"/>
            </p:cNvSpPr>
            <p:nvPr/>
          </p:nvSpPr>
          <p:spPr bwMode="auto">
            <a:xfrm>
              <a:off x="6885786" y="4103756"/>
              <a:ext cx="24456" cy="0"/>
            </a:xfrm>
            <a:prstGeom prst="line">
              <a:avLst/>
            </a:prstGeom>
            <a:noFill/>
            <a:ln w="2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497" name="Freeform 350"/>
            <p:cNvSpPr>
              <a:spLocks/>
            </p:cNvSpPr>
            <p:nvPr/>
          </p:nvSpPr>
          <p:spPr bwMode="auto">
            <a:xfrm>
              <a:off x="7652079" y="3284305"/>
              <a:ext cx="1004061" cy="910176"/>
            </a:xfrm>
            <a:custGeom>
              <a:avLst/>
              <a:gdLst>
                <a:gd name="T0" fmla="*/ 0 w 739"/>
                <a:gd name="T1" fmla="*/ 622 h 622"/>
                <a:gd name="T2" fmla="*/ 739 w 739"/>
                <a:gd name="T3" fmla="*/ 622 h 622"/>
                <a:gd name="T4" fmla="*/ 739 w 739"/>
                <a:gd name="T5" fmla="*/ 622 h 622"/>
                <a:gd name="T6" fmla="*/ 739 w 739"/>
                <a:gd name="T7" fmla="*/ 497 h 622"/>
                <a:gd name="T8" fmla="*/ 739 w 739"/>
                <a:gd name="T9" fmla="*/ 0 h 622"/>
                <a:gd name="T10" fmla="*/ 739 w 739"/>
                <a:gd name="T11" fmla="*/ 0 h 622"/>
                <a:gd name="T12" fmla="*/ 0 w 739"/>
                <a:gd name="T13" fmla="*/ 0 h 622"/>
                <a:gd name="T14" fmla="*/ 0 w 739"/>
                <a:gd name="T15" fmla="*/ 0 h 622"/>
                <a:gd name="T16" fmla="*/ 0 w 739"/>
                <a:gd name="T17" fmla="*/ 497 h 622"/>
                <a:gd name="T18" fmla="*/ 0 w 739"/>
                <a:gd name="T19" fmla="*/ 622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9" h="622">
                  <a:moveTo>
                    <a:pt x="0" y="622"/>
                  </a:moveTo>
                  <a:lnTo>
                    <a:pt x="739" y="622"/>
                  </a:lnTo>
                  <a:lnTo>
                    <a:pt x="739" y="622"/>
                  </a:lnTo>
                  <a:lnTo>
                    <a:pt x="739" y="497"/>
                  </a:lnTo>
                  <a:lnTo>
                    <a:pt x="739" y="0"/>
                  </a:lnTo>
                  <a:lnTo>
                    <a:pt x="73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97"/>
                  </a:lnTo>
                  <a:lnTo>
                    <a:pt x="0" y="622"/>
                  </a:lnTo>
                </a:path>
              </a:pathLst>
            </a:cu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498" name="Line 351"/>
            <p:cNvSpPr>
              <a:spLocks noChangeShapeType="1"/>
            </p:cNvSpPr>
            <p:nvPr/>
          </p:nvSpPr>
          <p:spPr bwMode="auto">
            <a:xfrm>
              <a:off x="7652079" y="4194481"/>
              <a:ext cx="0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499" name="Line 352"/>
            <p:cNvSpPr>
              <a:spLocks noChangeShapeType="1"/>
            </p:cNvSpPr>
            <p:nvPr/>
          </p:nvSpPr>
          <p:spPr bwMode="auto">
            <a:xfrm flipH="1">
              <a:off x="7652079" y="4011568"/>
              <a:ext cx="1004061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500" name="Line 353"/>
            <p:cNvSpPr>
              <a:spLocks noChangeShapeType="1"/>
            </p:cNvSpPr>
            <p:nvPr/>
          </p:nvSpPr>
          <p:spPr bwMode="auto">
            <a:xfrm>
              <a:off x="8154789" y="3284305"/>
              <a:ext cx="0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501" name="Line 354"/>
            <p:cNvSpPr>
              <a:spLocks noChangeShapeType="1"/>
            </p:cNvSpPr>
            <p:nvPr/>
          </p:nvSpPr>
          <p:spPr bwMode="auto">
            <a:xfrm>
              <a:off x="8154789" y="4194481"/>
              <a:ext cx="0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502" name="Line 355"/>
            <p:cNvSpPr>
              <a:spLocks noChangeShapeType="1"/>
            </p:cNvSpPr>
            <p:nvPr/>
          </p:nvSpPr>
          <p:spPr bwMode="auto">
            <a:xfrm flipV="1">
              <a:off x="8154789" y="3195044"/>
              <a:ext cx="0" cy="8926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503" name="Line 356"/>
            <p:cNvSpPr>
              <a:spLocks noChangeShapeType="1"/>
            </p:cNvSpPr>
            <p:nvPr/>
          </p:nvSpPr>
          <p:spPr bwMode="auto">
            <a:xfrm>
              <a:off x="8154789" y="4194481"/>
              <a:ext cx="0" cy="272175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504" name="Line 357"/>
            <p:cNvSpPr>
              <a:spLocks noChangeShapeType="1"/>
            </p:cNvSpPr>
            <p:nvPr/>
          </p:nvSpPr>
          <p:spPr bwMode="auto">
            <a:xfrm flipH="1">
              <a:off x="8090931" y="3195044"/>
              <a:ext cx="126357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505" name="Line 358"/>
            <p:cNvSpPr>
              <a:spLocks noChangeShapeType="1"/>
            </p:cNvSpPr>
            <p:nvPr/>
          </p:nvSpPr>
          <p:spPr bwMode="auto">
            <a:xfrm flipH="1">
              <a:off x="8090931" y="4466656"/>
              <a:ext cx="126357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506" name="Line 359"/>
            <p:cNvSpPr>
              <a:spLocks noChangeShapeType="1"/>
            </p:cNvSpPr>
            <p:nvPr/>
          </p:nvSpPr>
          <p:spPr bwMode="auto">
            <a:xfrm>
              <a:off x="8142561" y="3195044"/>
              <a:ext cx="24456" cy="0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507" name="Line 360"/>
            <p:cNvSpPr>
              <a:spLocks noChangeShapeType="1"/>
            </p:cNvSpPr>
            <p:nvPr/>
          </p:nvSpPr>
          <p:spPr bwMode="auto">
            <a:xfrm>
              <a:off x="8141202" y="3180411"/>
              <a:ext cx="25815" cy="2780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508" name="Line 361"/>
            <p:cNvSpPr>
              <a:spLocks noChangeShapeType="1"/>
            </p:cNvSpPr>
            <p:nvPr/>
          </p:nvSpPr>
          <p:spPr bwMode="auto">
            <a:xfrm flipH="1">
              <a:off x="8141202" y="3180411"/>
              <a:ext cx="25815" cy="27803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509" name="Rectangle 362"/>
            <p:cNvSpPr>
              <a:spLocks noChangeArrowheads="1"/>
            </p:cNvSpPr>
            <p:nvPr/>
          </p:nvSpPr>
          <p:spPr bwMode="auto">
            <a:xfrm>
              <a:off x="8143920" y="3758416"/>
              <a:ext cx="20381" cy="21950"/>
            </a:xfrm>
            <a:prstGeom prst="rect">
              <a:avLst/>
            </a:prstGeom>
            <a:noFill/>
            <a:ln w="2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510" name="Line 363"/>
            <p:cNvSpPr>
              <a:spLocks noChangeShapeType="1"/>
            </p:cNvSpPr>
            <p:nvPr/>
          </p:nvSpPr>
          <p:spPr bwMode="auto">
            <a:xfrm>
              <a:off x="8141202" y="4452023"/>
              <a:ext cx="25815" cy="29266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511" name="Line 364"/>
            <p:cNvSpPr>
              <a:spLocks noChangeShapeType="1"/>
            </p:cNvSpPr>
            <p:nvPr/>
          </p:nvSpPr>
          <p:spPr bwMode="auto">
            <a:xfrm flipH="1">
              <a:off x="8141202" y="4452023"/>
              <a:ext cx="25815" cy="29266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20" name="Line 365"/>
            <p:cNvSpPr>
              <a:spLocks noChangeShapeType="1"/>
            </p:cNvSpPr>
            <p:nvPr/>
          </p:nvSpPr>
          <p:spPr bwMode="auto">
            <a:xfrm>
              <a:off x="8142561" y="4466656"/>
              <a:ext cx="24456" cy="0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21" name="Rectangle 366"/>
            <p:cNvSpPr>
              <a:spLocks noChangeArrowheads="1"/>
            </p:cNvSpPr>
            <p:nvPr/>
          </p:nvSpPr>
          <p:spPr bwMode="auto">
            <a:xfrm>
              <a:off x="6873558" y="4889552"/>
              <a:ext cx="19236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sz="600" dirty="0" smtClean="0">
                  <a:solidFill>
                    <a:srgbClr val="000000"/>
                  </a:solidFill>
                  <a:latin typeface="Arabic Transparent" charset="0"/>
                  <a:cs typeface="Arial" pitchFamily="34" charset="0"/>
                </a:rPr>
                <a:t>TCT1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" name="Rectangle 367"/>
            <p:cNvSpPr>
              <a:spLocks noChangeArrowheads="1"/>
            </p:cNvSpPr>
            <p:nvPr/>
          </p:nvSpPr>
          <p:spPr bwMode="auto">
            <a:xfrm>
              <a:off x="8127616" y="4889552"/>
              <a:ext cx="192360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sz="600" dirty="0" smtClean="0">
                  <a:solidFill>
                    <a:srgbClr val="000000"/>
                  </a:solidFill>
                  <a:latin typeface="Arabic Transparent" charset="0"/>
                  <a:cs typeface="Arial" pitchFamily="34" charset="0"/>
                </a:rPr>
                <a:t>TCT2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" name="Rectangle 368"/>
            <p:cNvSpPr>
              <a:spLocks noChangeArrowheads="1"/>
            </p:cNvSpPr>
            <p:nvPr/>
          </p:nvSpPr>
          <p:spPr bwMode="auto">
            <a:xfrm>
              <a:off x="6084168" y="4781267"/>
              <a:ext cx="12984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580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" name="Rectangle 369"/>
            <p:cNvSpPr>
              <a:spLocks noChangeArrowheads="1"/>
            </p:cNvSpPr>
            <p:nvPr/>
          </p:nvSpPr>
          <p:spPr bwMode="auto">
            <a:xfrm>
              <a:off x="6084168" y="4599817"/>
              <a:ext cx="12984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600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" name="Rectangle 370"/>
            <p:cNvSpPr>
              <a:spLocks noChangeArrowheads="1"/>
            </p:cNvSpPr>
            <p:nvPr/>
          </p:nvSpPr>
          <p:spPr bwMode="auto">
            <a:xfrm>
              <a:off x="6084168" y="4416904"/>
              <a:ext cx="12984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620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" name="Rectangle 371"/>
            <p:cNvSpPr>
              <a:spLocks noChangeArrowheads="1"/>
            </p:cNvSpPr>
            <p:nvPr/>
          </p:nvSpPr>
          <p:spPr bwMode="auto">
            <a:xfrm>
              <a:off x="6084168" y="4235454"/>
              <a:ext cx="12984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640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" name="Rectangle 372"/>
            <p:cNvSpPr>
              <a:spLocks noChangeArrowheads="1"/>
            </p:cNvSpPr>
            <p:nvPr/>
          </p:nvSpPr>
          <p:spPr bwMode="auto">
            <a:xfrm>
              <a:off x="6084168" y="4054004"/>
              <a:ext cx="12984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660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" name="Rectangle 373"/>
            <p:cNvSpPr>
              <a:spLocks noChangeArrowheads="1"/>
            </p:cNvSpPr>
            <p:nvPr/>
          </p:nvSpPr>
          <p:spPr bwMode="auto">
            <a:xfrm>
              <a:off x="6084168" y="3872554"/>
              <a:ext cx="12984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680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" name="Rectangle 374"/>
            <p:cNvSpPr>
              <a:spLocks noChangeArrowheads="1"/>
            </p:cNvSpPr>
            <p:nvPr/>
          </p:nvSpPr>
          <p:spPr bwMode="auto">
            <a:xfrm>
              <a:off x="6084168" y="3689641"/>
              <a:ext cx="12984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700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" name="Rectangle 375"/>
            <p:cNvSpPr>
              <a:spLocks noChangeArrowheads="1"/>
            </p:cNvSpPr>
            <p:nvPr/>
          </p:nvSpPr>
          <p:spPr bwMode="auto">
            <a:xfrm>
              <a:off x="6084168" y="3508191"/>
              <a:ext cx="12984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720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" name="Rectangle 376"/>
            <p:cNvSpPr>
              <a:spLocks noChangeArrowheads="1"/>
            </p:cNvSpPr>
            <p:nvPr/>
          </p:nvSpPr>
          <p:spPr bwMode="auto">
            <a:xfrm>
              <a:off x="6084168" y="3326741"/>
              <a:ext cx="12984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740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" name="Rectangle 377"/>
            <p:cNvSpPr>
              <a:spLocks noChangeArrowheads="1"/>
            </p:cNvSpPr>
            <p:nvPr/>
          </p:nvSpPr>
          <p:spPr bwMode="auto">
            <a:xfrm>
              <a:off x="6084168" y="3145292"/>
              <a:ext cx="12984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760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" name="Rectangle 378"/>
            <p:cNvSpPr>
              <a:spLocks noChangeArrowheads="1"/>
            </p:cNvSpPr>
            <p:nvPr/>
          </p:nvSpPr>
          <p:spPr bwMode="auto">
            <a:xfrm>
              <a:off x="6084168" y="2962378"/>
              <a:ext cx="12984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780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4" name="Rectangle 379"/>
            <p:cNvSpPr>
              <a:spLocks noChangeArrowheads="1"/>
            </p:cNvSpPr>
            <p:nvPr/>
          </p:nvSpPr>
          <p:spPr bwMode="auto">
            <a:xfrm>
              <a:off x="6084168" y="2780928"/>
              <a:ext cx="129844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800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5" name="Line 380"/>
            <p:cNvSpPr>
              <a:spLocks noChangeShapeType="1"/>
            </p:cNvSpPr>
            <p:nvPr/>
          </p:nvSpPr>
          <p:spPr bwMode="auto">
            <a:xfrm flipV="1">
              <a:off x="6898014" y="4831019"/>
              <a:ext cx="0" cy="3951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36" name="Line 381"/>
            <p:cNvSpPr>
              <a:spLocks noChangeShapeType="1"/>
            </p:cNvSpPr>
            <p:nvPr/>
          </p:nvSpPr>
          <p:spPr bwMode="auto">
            <a:xfrm flipV="1">
              <a:off x="8154789" y="4831019"/>
              <a:ext cx="0" cy="3951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37" name="Line 382"/>
            <p:cNvSpPr>
              <a:spLocks noChangeShapeType="1"/>
            </p:cNvSpPr>
            <p:nvPr/>
          </p:nvSpPr>
          <p:spPr bwMode="auto">
            <a:xfrm>
              <a:off x="6270306" y="4831019"/>
              <a:ext cx="2512191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38" name="Line 383"/>
            <p:cNvSpPr>
              <a:spLocks noChangeShapeType="1"/>
            </p:cNvSpPr>
            <p:nvPr/>
          </p:nvSpPr>
          <p:spPr bwMode="auto">
            <a:xfrm>
              <a:off x="6232263" y="4831019"/>
              <a:ext cx="38043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39" name="Line 384"/>
            <p:cNvSpPr>
              <a:spLocks noChangeShapeType="1"/>
            </p:cNvSpPr>
            <p:nvPr/>
          </p:nvSpPr>
          <p:spPr bwMode="auto">
            <a:xfrm>
              <a:off x="6251285" y="4738831"/>
              <a:ext cx="19021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40" name="Line 385"/>
            <p:cNvSpPr>
              <a:spLocks noChangeShapeType="1"/>
            </p:cNvSpPr>
            <p:nvPr/>
          </p:nvSpPr>
          <p:spPr bwMode="auto">
            <a:xfrm>
              <a:off x="6232263" y="4649569"/>
              <a:ext cx="38043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41" name="Line 386"/>
            <p:cNvSpPr>
              <a:spLocks noChangeShapeType="1"/>
            </p:cNvSpPr>
            <p:nvPr/>
          </p:nvSpPr>
          <p:spPr bwMode="auto">
            <a:xfrm>
              <a:off x="6251285" y="4557381"/>
              <a:ext cx="19021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42" name="Line 387"/>
            <p:cNvSpPr>
              <a:spLocks noChangeShapeType="1"/>
            </p:cNvSpPr>
            <p:nvPr/>
          </p:nvSpPr>
          <p:spPr bwMode="auto">
            <a:xfrm>
              <a:off x="6232263" y="4466656"/>
              <a:ext cx="38043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44" name="Line 388"/>
            <p:cNvSpPr>
              <a:spLocks noChangeShapeType="1"/>
            </p:cNvSpPr>
            <p:nvPr/>
          </p:nvSpPr>
          <p:spPr bwMode="auto">
            <a:xfrm>
              <a:off x="6251285" y="4375931"/>
              <a:ext cx="19021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45" name="Line 389"/>
            <p:cNvSpPr>
              <a:spLocks noChangeShapeType="1"/>
            </p:cNvSpPr>
            <p:nvPr/>
          </p:nvSpPr>
          <p:spPr bwMode="auto">
            <a:xfrm>
              <a:off x="6232263" y="4285206"/>
              <a:ext cx="38043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46" name="Line 390"/>
            <p:cNvSpPr>
              <a:spLocks noChangeShapeType="1"/>
            </p:cNvSpPr>
            <p:nvPr/>
          </p:nvSpPr>
          <p:spPr bwMode="auto">
            <a:xfrm>
              <a:off x="6251285" y="4194481"/>
              <a:ext cx="19021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47" name="Line 391"/>
            <p:cNvSpPr>
              <a:spLocks noChangeShapeType="1"/>
            </p:cNvSpPr>
            <p:nvPr/>
          </p:nvSpPr>
          <p:spPr bwMode="auto">
            <a:xfrm>
              <a:off x="6232263" y="4103756"/>
              <a:ext cx="38043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48" name="Line 392"/>
            <p:cNvSpPr>
              <a:spLocks noChangeShapeType="1"/>
            </p:cNvSpPr>
            <p:nvPr/>
          </p:nvSpPr>
          <p:spPr bwMode="auto">
            <a:xfrm>
              <a:off x="6251285" y="4011568"/>
              <a:ext cx="19021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49" name="Line 393"/>
            <p:cNvSpPr>
              <a:spLocks noChangeShapeType="1"/>
            </p:cNvSpPr>
            <p:nvPr/>
          </p:nvSpPr>
          <p:spPr bwMode="auto">
            <a:xfrm>
              <a:off x="6232263" y="3922306"/>
              <a:ext cx="38043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51" name="Line 394"/>
            <p:cNvSpPr>
              <a:spLocks noChangeShapeType="1"/>
            </p:cNvSpPr>
            <p:nvPr/>
          </p:nvSpPr>
          <p:spPr bwMode="auto">
            <a:xfrm>
              <a:off x="6251285" y="3830118"/>
              <a:ext cx="19021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52" name="Line 395"/>
            <p:cNvSpPr>
              <a:spLocks noChangeShapeType="1"/>
            </p:cNvSpPr>
            <p:nvPr/>
          </p:nvSpPr>
          <p:spPr bwMode="auto">
            <a:xfrm>
              <a:off x="6232263" y="3739394"/>
              <a:ext cx="38043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53" name="Line 396"/>
            <p:cNvSpPr>
              <a:spLocks noChangeShapeType="1"/>
            </p:cNvSpPr>
            <p:nvPr/>
          </p:nvSpPr>
          <p:spPr bwMode="auto">
            <a:xfrm>
              <a:off x="6251285" y="3648669"/>
              <a:ext cx="19021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54" name="Line 397"/>
            <p:cNvSpPr>
              <a:spLocks noChangeShapeType="1"/>
            </p:cNvSpPr>
            <p:nvPr/>
          </p:nvSpPr>
          <p:spPr bwMode="auto">
            <a:xfrm>
              <a:off x="6232263" y="3557944"/>
              <a:ext cx="38043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55" name="Line 398"/>
            <p:cNvSpPr>
              <a:spLocks noChangeShapeType="1"/>
            </p:cNvSpPr>
            <p:nvPr/>
          </p:nvSpPr>
          <p:spPr bwMode="auto">
            <a:xfrm>
              <a:off x="6251285" y="3465755"/>
              <a:ext cx="19021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56" name="Line 399"/>
            <p:cNvSpPr>
              <a:spLocks noChangeShapeType="1"/>
            </p:cNvSpPr>
            <p:nvPr/>
          </p:nvSpPr>
          <p:spPr bwMode="auto">
            <a:xfrm>
              <a:off x="6232263" y="3376494"/>
              <a:ext cx="38043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57" name="Line 400"/>
            <p:cNvSpPr>
              <a:spLocks noChangeShapeType="1"/>
            </p:cNvSpPr>
            <p:nvPr/>
          </p:nvSpPr>
          <p:spPr bwMode="auto">
            <a:xfrm>
              <a:off x="6251285" y="3284305"/>
              <a:ext cx="19021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58" name="Line 401"/>
            <p:cNvSpPr>
              <a:spLocks noChangeShapeType="1"/>
            </p:cNvSpPr>
            <p:nvPr/>
          </p:nvSpPr>
          <p:spPr bwMode="auto">
            <a:xfrm>
              <a:off x="6232263" y="3195044"/>
              <a:ext cx="38043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59" name="Line 402"/>
            <p:cNvSpPr>
              <a:spLocks noChangeShapeType="1"/>
            </p:cNvSpPr>
            <p:nvPr/>
          </p:nvSpPr>
          <p:spPr bwMode="auto">
            <a:xfrm>
              <a:off x="6251285" y="3102855"/>
              <a:ext cx="19021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60" name="Line 403"/>
            <p:cNvSpPr>
              <a:spLocks noChangeShapeType="1"/>
            </p:cNvSpPr>
            <p:nvPr/>
          </p:nvSpPr>
          <p:spPr bwMode="auto">
            <a:xfrm>
              <a:off x="6232263" y="3012130"/>
              <a:ext cx="38043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61" name="Line 404"/>
            <p:cNvSpPr>
              <a:spLocks noChangeShapeType="1"/>
            </p:cNvSpPr>
            <p:nvPr/>
          </p:nvSpPr>
          <p:spPr bwMode="auto">
            <a:xfrm>
              <a:off x="6251285" y="2921405"/>
              <a:ext cx="19021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62" name="Line 405"/>
            <p:cNvSpPr>
              <a:spLocks noChangeShapeType="1"/>
            </p:cNvSpPr>
            <p:nvPr/>
          </p:nvSpPr>
          <p:spPr bwMode="auto">
            <a:xfrm>
              <a:off x="6232263" y="2830680"/>
              <a:ext cx="38043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63" name="Line 406"/>
            <p:cNvSpPr>
              <a:spLocks noChangeShapeType="1"/>
            </p:cNvSpPr>
            <p:nvPr/>
          </p:nvSpPr>
          <p:spPr bwMode="auto">
            <a:xfrm flipV="1">
              <a:off x="6270306" y="2830680"/>
              <a:ext cx="0" cy="200033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</p:grpSp>
      <p:grpSp>
        <p:nvGrpSpPr>
          <p:cNvPr id="374" name="Gruppo 373"/>
          <p:cNvGrpSpPr/>
          <p:nvPr/>
        </p:nvGrpSpPr>
        <p:grpSpPr>
          <a:xfrm>
            <a:off x="395536" y="4221088"/>
            <a:ext cx="3733800" cy="2152496"/>
            <a:chOff x="395536" y="4026550"/>
            <a:chExt cx="3733800" cy="2152496"/>
          </a:xfrm>
        </p:grpSpPr>
        <p:pic>
          <p:nvPicPr>
            <p:cNvPr id="8200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293096"/>
              <a:ext cx="3733800" cy="1885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8" name="CasellaDiTesto 437"/>
            <p:cNvSpPr txBox="1"/>
            <p:nvPr/>
          </p:nvSpPr>
          <p:spPr>
            <a:xfrm>
              <a:off x="395536" y="4026550"/>
              <a:ext cx="18966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smtClean="0"/>
                <a:t>Mann-</a:t>
              </a:r>
              <a:r>
                <a:rPr lang="it-IT" sz="1600" dirty="0" err="1" smtClean="0"/>
                <a:t>Whitney</a:t>
              </a:r>
              <a:r>
                <a:rPr lang="it-IT" sz="1600" dirty="0" smtClean="0"/>
                <a:t> test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67844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24939" cy="432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69160"/>
            <a:ext cx="1836737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757" name="Gruppo 9756"/>
          <p:cNvGrpSpPr/>
          <p:nvPr/>
        </p:nvGrpSpPr>
        <p:grpSpPr>
          <a:xfrm>
            <a:off x="4922895" y="1340768"/>
            <a:ext cx="4208046" cy="2564110"/>
            <a:chOff x="4922895" y="1340768"/>
            <a:chExt cx="4208046" cy="2564110"/>
          </a:xfrm>
        </p:grpSpPr>
        <p:pic>
          <p:nvPicPr>
            <p:cNvPr id="922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2780928"/>
              <a:ext cx="3924300" cy="112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4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091"/>
            <a:stretch/>
          </p:blipFill>
          <p:spPr bwMode="auto">
            <a:xfrm>
              <a:off x="4922895" y="1340768"/>
              <a:ext cx="4208046" cy="1304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225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66"/>
          <a:stretch/>
        </p:blipFill>
        <p:spPr bwMode="auto">
          <a:xfrm>
            <a:off x="251520" y="5877272"/>
            <a:ext cx="2446337" cy="55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07504" y="116632"/>
            <a:ext cx="3818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Tutti i campioni dello studio (33; 39)</a:t>
            </a:r>
            <a:endParaRPr lang="en-US" dirty="0"/>
          </a:p>
        </p:txBody>
      </p:sp>
      <p:grpSp>
        <p:nvGrpSpPr>
          <p:cNvPr id="9671" name="Gruppo 9670"/>
          <p:cNvGrpSpPr/>
          <p:nvPr/>
        </p:nvGrpSpPr>
        <p:grpSpPr>
          <a:xfrm>
            <a:off x="1746250" y="393700"/>
            <a:ext cx="3181350" cy="2435225"/>
            <a:chOff x="1746250" y="393700"/>
            <a:chExt cx="3181350" cy="2435225"/>
          </a:xfrm>
        </p:grpSpPr>
        <p:sp>
          <p:nvSpPr>
            <p:cNvPr id="9471" name="Freeform 5"/>
            <p:cNvSpPr>
              <a:spLocks/>
            </p:cNvSpPr>
            <p:nvPr/>
          </p:nvSpPr>
          <p:spPr bwMode="auto">
            <a:xfrm>
              <a:off x="2578100" y="2306638"/>
              <a:ext cx="95250" cy="93663"/>
            </a:xfrm>
            <a:custGeom>
              <a:avLst/>
              <a:gdLst>
                <a:gd name="T0" fmla="*/ 1 w 60"/>
                <a:gd name="T1" fmla="*/ 0 h 59"/>
                <a:gd name="T2" fmla="*/ 60 w 60"/>
                <a:gd name="T3" fmla="*/ 59 h 59"/>
                <a:gd name="T4" fmla="*/ 59 w 60"/>
                <a:gd name="T5" fmla="*/ 59 h 59"/>
                <a:gd name="T6" fmla="*/ 0 w 60"/>
                <a:gd name="T7" fmla="*/ 0 h 59"/>
                <a:gd name="T8" fmla="*/ 1 w 60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9">
                  <a:moveTo>
                    <a:pt x="1" y="0"/>
                  </a:moveTo>
                  <a:lnTo>
                    <a:pt x="60" y="59"/>
                  </a:lnTo>
                  <a:lnTo>
                    <a:pt x="59" y="5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72" name="Freeform 6"/>
            <p:cNvSpPr>
              <a:spLocks/>
            </p:cNvSpPr>
            <p:nvPr/>
          </p:nvSpPr>
          <p:spPr bwMode="auto">
            <a:xfrm>
              <a:off x="2578100" y="2344738"/>
              <a:ext cx="95250" cy="93663"/>
            </a:xfrm>
            <a:custGeom>
              <a:avLst/>
              <a:gdLst>
                <a:gd name="T0" fmla="*/ 1 w 60"/>
                <a:gd name="T1" fmla="*/ 0 h 59"/>
                <a:gd name="T2" fmla="*/ 60 w 60"/>
                <a:gd name="T3" fmla="*/ 59 h 59"/>
                <a:gd name="T4" fmla="*/ 59 w 60"/>
                <a:gd name="T5" fmla="*/ 59 h 59"/>
                <a:gd name="T6" fmla="*/ 0 w 60"/>
                <a:gd name="T7" fmla="*/ 0 h 59"/>
                <a:gd name="T8" fmla="*/ 1 w 60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9">
                  <a:moveTo>
                    <a:pt x="1" y="0"/>
                  </a:moveTo>
                  <a:lnTo>
                    <a:pt x="60" y="59"/>
                  </a:lnTo>
                  <a:lnTo>
                    <a:pt x="59" y="5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73" name="Freeform 7"/>
            <p:cNvSpPr>
              <a:spLocks/>
            </p:cNvSpPr>
            <p:nvPr/>
          </p:nvSpPr>
          <p:spPr bwMode="auto">
            <a:xfrm>
              <a:off x="2578100" y="2382838"/>
              <a:ext cx="95250" cy="93663"/>
            </a:xfrm>
            <a:custGeom>
              <a:avLst/>
              <a:gdLst>
                <a:gd name="T0" fmla="*/ 1 w 60"/>
                <a:gd name="T1" fmla="*/ 0 h 59"/>
                <a:gd name="T2" fmla="*/ 60 w 60"/>
                <a:gd name="T3" fmla="*/ 59 h 59"/>
                <a:gd name="T4" fmla="*/ 59 w 60"/>
                <a:gd name="T5" fmla="*/ 59 h 59"/>
                <a:gd name="T6" fmla="*/ 0 w 60"/>
                <a:gd name="T7" fmla="*/ 0 h 59"/>
                <a:gd name="T8" fmla="*/ 1 w 60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9">
                  <a:moveTo>
                    <a:pt x="1" y="0"/>
                  </a:moveTo>
                  <a:lnTo>
                    <a:pt x="60" y="59"/>
                  </a:lnTo>
                  <a:lnTo>
                    <a:pt x="59" y="5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74" name="Freeform 8"/>
            <p:cNvSpPr>
              <a:spLocks/>
            </p:cNvSpPr>
            <p:nvPr/>
          </p:nvSpPr>
          <p:spPr bwMode="auto">
            <a:xfrm>
              <a:off x="2578100" y="2420938"/>
              <a:ext cx="95250" cy="95250"/>
            </a:xfrm>
            <a:custGeom>
              <a:avLst/>
              <a:gdLst>
                <a:gd name="T0" fmla="*/ 1 w 60"/>
                <a:gd name="T1" fmla="*/ 0 h 60"/>
                <a:gd name="T2" fmla="*/ 60 w 60"/>
                <a:gd name="T3" fmla="*/ 59 h 60"/>
                <a:gd name="T4" fmla="*/ 59 w 60"/>
                <a:gd name="T5" fmla="*/ 60 h 60"/>
                <a:gd name="T6" fmla="*/ 0 w 60"/>
                <a:gd name="T7" fmla="*/ 1 h 60"/>
                <a:gd name="T8" fmla="*/ 1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1" y="0"/>
                  </a:moveTo>
                  <a:lnTo>
                    <a:pt x="60" y="59"/>
                  </a:lnTo>
                  <a:lnTo>
                    <a:pt x="59" y="60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75" name="Freeform 9"/>
            <p:cNvSpPr>
              <a:spLocks/>
            </p:cNvSpPr>
            <p:nvPr/>
          </p:nvSpPr>
          <p:spPr bwMode="auto">
            <a:xfrm>
              <a:off x="2578100" y="2459038"/>
              <a:ext cx="95250" cy="95250"/>
            </a:xfrm>
            <a:custGeom>
              <a:avLst/>
              <a:gdLst>
                <a:gd name="T0" fmla="*/ 1 w 60"/>
                <a:gd name="T1" fmla="*/ 0 h 60"/>
                <a:gd name="T2" fmla="*/ 60 w 60"/>
                <a:gd name="T3" fmla="*/ 59 h 60"/>
                <a:gd name="T4" fmla="*/ 59 w 60"/>
                <a:gd name="T5" fmla="*/ 60 h 60"/>
                <a:gd name="T6" fmla="*/ 0 w 60"/>
                <a:gd name="T7" fmla="*/ 1 h 60"/>
                <a:gd name="T8" fmla="*/ 1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1" y="0"/>
                  </a:moveTo>
                  <a:lnTo>
                    <a:pt x="60" y="59"/>
                  </a:lnTo>
                  <a:lnTo>
                    <a:pt x="59" y="60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76" name="Freeform 10"/>
            <p:cNvSpPr>
              <a:spLocks/>
            </p:cNvSpPr>
            <p:nvPr/>
          </p:nvSpPr>
          <p:spPr bwMode="auto">
            <a:xfrm>
              <a:off x="2578100" y="2497138"/>
              <a:ext cx="95250" cy="95250"/>
            </a:xfrm>
            <a:custGeom>
              <a:avLst/>
              <a:gdLst>
                <a:gd name="T0" fmla="*/ 1 w 60"/>
                <a:gd name="T1" fmla="*/ 0 h 60"/>
                <a:gd name="T2" fmla="*/ 60 w 60"/>
                <a:gd name="T3" fmla="*/ 60 h 60"/>
                <a:gd name="T4" fmla="*/ 59 w 60"/>
                <a:gd name="T5" fmla="*/ 60 h 60"/>
                <a:gd name="T6" fmla="*/ 0 w 60"/>
                <a:gd name="T7" fmla="*/ 1 h 60"/>
                <a:gd name="T8" fmla="*/ 1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1" y="0"/>
                  </a:moveTo>
                  <a:lnTo>
                    <a:pt x="60" y="60"/>
                  </a:lnTo>
                  <a:lnTo>
                    <a:pt x="59" y="60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77" name="Freeform 11"/>
            <p:cNvSpPr>
              <a:spLocks/>
            </p:cNvSpPr>
            <p:nvPr/>
          </p:nvSpPr>
          <p:spPr bwMode="auto">
            <a:xfrm>
              <a:off x="2578100" y="2536826"/>
              <a:ext cx="88900" cy="88900"/>
            </a:xfrm>
            <a:custGeom>
              <a:avLst/>
              <a:gdLst>
                <a:gd name="T0" fmla="*/ 1 w 56"/>
                <a:gd name="T1" fmla="*/ 0 h 56"/>
                <a:gd name="T2" fmla="*/ 56 w 56"/>
                <a:gd name="T3" fmla="*/ 56 h 56"/>
                <a:gd name="T4" fmla="*/ 56 w 56"/>
                <a:gd name="T5" fmla="*/ 56 h 56"/>
                <a:gd name="T6" fmla="*/ 0 w 56"/>
                <a:gd name="T7" fmla="*/ 0 h 56"/>
                <a:gd name="T8" fmla="*/ 1 w 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1" y="0"/>
                  </a:moveTo>
                  <a:lnTo>
                    <a:pt x="56" y="56"/>
                  </a:lnTo>
                  <a:lnTo>
                    <a:pt x="56" y="56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78" name="Freeform 12"/>
            <p:cNvSpPr>
              <a:spLocks/>
            </p:cNvSpPr>
            <p:nvPr/>
          </p:nvSpPr>
          <p:spPr bwMode="auto">
            <a:xfrm>
              <a:off x="2578100" y="2576513"/>
              <a:ext cx="50800" cy="49213"/>
            </a:xfrm>
            <a:custGeom>
              <a:avLst/>
              <a:gdLst>
                <a:gd name="T0" fmla="*/ 1 w 32"/>
                <a:gd name="T1" fmla="*/ 0 h 31"/>
                <a:gd name="T2" fmla="*/ 32 w 32"/>
                <a:gd name="T3" fmla="*/ 31 h 31"/>
                <a:gd name="T4" fmla="*/ 32 w 32"/>
                <a:gd name="T5" fmla="*/ 31 h 31"/>
                <a:gd name="T6" fmla="*/ 0 w 32"/>
                <a:gd name="T7" fmla="*/ 0 h 31"/>
                <a:gd name="T8" fmla="*/ 1 w 3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1">
                  <a:moveTo>
                    <a:pt x="1" y="0"/>
                  </a:moveTo>
                  <a:lnTo>
                    <a:pt x="32" y="31"/>
                  </a:lnTo>
                  <a:lnTo>
                    <a:pt x="32" y="3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79" name="Freeform 13"/>
            <p:cNvSpPr>
              <a:spLocks/>
            </p:cNvSpPr>
            <p:nvPr/>
          </p:nvSpPr>
          <p:spPr bwMode="auto">
            <a:xfrm>
              <a:off x="2578100" y="2614613"/>
              <a:ext cx="12700" cy="11113"/>
            </a:xfrm>
            <a:custGeom>
              <a:avLst/>
              <a:gdLst>
                <a:gd name="T0" fmla="*/ 1 w 8"/>
                <a:gd name="T1" fmla="*/ 0 h 7"/>
                <a:gd name="T2" fmla="*/ 8 w 8"/>
                <a:gd name="T3" fmla="*/ 7 h 7"/>
                <a:gd name="T4" fmla="*/ 8 w 8"/>
                <a:gd name="T5" fmla="*/ 7 h 7"/>
                <a:gd name="T6" fmla="*/ 0 w 8"/>
                <a:gd name="T7" fmla="*/ 0 h 7"/>
                <a:gd name="T8" fmla="*/ 1 w 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1" y="0"/>
                  </a:moveTo>
                  <a:lnTo>
                    <a:pt x="8" y="7"/>
                  </a:lnTo>
                  <a:lnTo>
                    <a:pt x="8" y="7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80" name="Freeform 14"/>
            <p:cNvSpPr>
              <a:spLocks/>
            </p:cNvSpPr>
            <p:nvPr/>
          </p:nvSpPr>
          <p:spPr bwMode="auto">
            <a:xfrm>
              <a:off x="2578100" y="2266951"/>
              <a:ext cx="95250" cy="95250"/>
            </a:xfrm>
            <a:custGeom>
              <a:avLst/>
              <a:gdLst>
                <a:gd name="T0" fmla="*/ 1 w 60"/>
                <a:gd name="T1" fmla="*/ 0 h 60"/>
                <a:gd name="T2" fmla="*/ 60 w 60"/>
                <a:gd name="T3" fmla="*/ 60 h 60"/>
                <a:gd name="T4" fmla="*/ 59 w 60"/>
                <a:gd name="T5" fmla="*/ 60 h 60"/>
                <a:gd name="T6" fmla="*/ 0 w 60"/>
                <a:gd name="T7" fmla="*/ 1 h 60"/>
                <a:gd name="T8" fmla="*/ 1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1" y="0"/>
                  </a:moveTo>
                  <a:lnTo>
                    <a:pt x="60" y="60"/>
                  </a:lnTo>
                  <a:lnTo>
                    <a:pt x="59" y="60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81" name="Freeform 15"/>
            <p:cNvSpPr>
              <a:spLocks/>
            </p:cNvSpPr>
            <p:nvPr/>
          </p:nvSpPr>
          <p:spPr bwMode="auto">
            <a:xfrm>
              <a:off x="2616200" y="2266951"/>
              <a:ext cx="57150" cy="57150"/>
            </a:xfrm>
            <a:custGeom>
              <a:avLst/>
              <a:gdLst>
                <a:gd name="T0" fmla="*/ 1 w 36"/>
                <a:gd name="T1" fmla="*/ 0 h 36"/>
                <a:gd name="T2" fmla="*/ 36 w 36"/>
                <a:gd name="T3" fmla="*/ 35 h 36"/>
                <a:gd name="T4" fmla="*/ 35 w 36"/>
                <a:gd name="T5" fmla="*/ 36 h 36"/>
                <a:gd name="T6" fmla="*/ 0 w 36"/>
                <a:gd name="T7" fmla="*/ 1 h 36"/>
                <a:gd name="T8" fmla="*/ 1 w 36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1" y="0"/>
                  </a:moveTo>
                  <a:lnTo>
                    <a:pt x="36" y="35"/>
                  </a:lnTo>
                  <a:lnTo>
                    <a:pt x="35" y="36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82" name="Freeform 16"/>
            <p:cNvSpPr>
              <a:spLocks/>
            </p:cNvSpPr>
            <p:nvPr/>
          </p:nvSpPr>
          <p:spPr bwMode="auto">
            <a:xfrm>
              <a:off x="2655888" y="2266951"/>
              <a:ext cx="17463" cy="17463"/>
            </a:xfrm>
            <a:custGeom>
              <a:avLst/>
              <a:gdLst>
                <a:gd name="T0" fmla="*/ 0 w 11"/>
                <a:gd name="T1" fmla="*/ 0 h 11"/>
                <a:gd name="T2" fmla="*/ 11 w 11"/>
                <a:gd name="T3" fmla="*/ 10 h 11"/>
                <a:gd name="T4" fmla="*/ 10 w 11"/>
                <a:gd name="T5" fmla="*/ 11 h 11"/>
                <a:gd name="T6" fmla="*/ 0 w 11"/>
                <a:gd name="T7" fmla="*/ 1 h 11"/>
                <a:gd name="T8" fmla="*/ 0 w 11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lnTo>
                    <a:pt x="11" y="10"/>
                  </a:lnTo>
                  <a:lnTo>
                    <a:pt x="10" y="1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83" name="Rectangle 17"/>
            <p:cNvSpPr>
              <a:spLocks noChangeArrowheads="1"/>
            </p:cNvSpPr>
            <p:nvPr/>
          </p:nvSpPr>
          <p:spPr bwMode="auto">
            <a:xfrm>
              <a:off x="2578100" y="2265363"/>
              <a:ext cx="95250" cy="3619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84" name="Freeform 18"/>
            <p:cNvSpPr>
              <a:spLocks noEditPoints="1"/>
            </p:cNvSpPr>
            <p:nvPr/>
          </p:nvSpPr>
          <p:spPr bwMode="auto">
            <a:xfrm>
              <a:off x="2578100" y="2265363"/>
              <a:ext cx="96838" cy="361950"/>
            </a:xfrm>
            <a:custGeom>
              <a:avLst/>
              <a:gdLst>
                <a:gd name="T0" fmla="*/ 0 w 61"/>
                <a:gd name="T1" fmla="*/ 0 h 228"/>
                <a:gd name="T2" fmla="*/ 61 w 61"/>
                <a:gd name="T3" fmla="*/ 0 h 228"/>
                <a:gd name="T4" fmla="*/ 61 w 61"/>
                <a:gd name="T5" fmla="*/ 228 h 228"/>
                <a:gd name="T6" fmla="*/ 0 w 61"/>
                <a:gd name="T7" fmla="*/ 228 h 228"/>
                <a:gd name="T8" fmla="*/ 0 w 61"/>
                <a:gd name="T9" fmla="*/ 0 h 228"/>
                <a:gd name="T10" fmla="*/ 0 w 61"/>
                <a:gd name="T11" fmla="*/ 228 h 228"/>
                <a:gd name="T12" fmla="*/ 0 w 61"/>
                <a:gd name="T13" fmla="*/ 228 h 228"/>
                <a:gd name="T14" fmla="*/ 60 w 61"/>
                <a:gd name="T15" fmla="*/ 228 h 228"/>
                <a:gd name="T16" fmla="*/ 60 w 61"/>
                <a:gd name="T17" fmla="*/ 228 h 228"/>
                <a:gd name="T18" fmla="*/ 60 w 61"/>
                <a:gd name="T19" fmla="*/ 0 h 228"/>
                <a:gd name="T20" fmla="*/ 60 w 61"/>
                <a:gd name="T21" fmla="*/ 0 h 228"/>
                <a:gd name="T22" fmla="*/ 0 w 61"/>
                <a:gd name="T23" fmla="*/ 0 h 228"/>
                <a:gd name="T24" fmla="*/ 0 w 61"/>
                <a:gd name="T25" fmla="*/ 0 h 228"/>
                <a:gd name="T26" fmla="*/ 0 w 61"/>
                <a:gd name="T2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228">
                  <a:moveTo>
                    <a:pt x="0" y="0"/>
                  </a:moveTo>
                  <a:lnTo>
                    <a:pt x="61" y="0"/>
                  </a:lnTo>
                  <a:lnTo>
                    <a:pt x="61" y="228"/>
                  </a:lnTo>
                  <a:lnTo>
                    <a:pt x="0" y="228"/>
                  </a:lnTo>
                  <a:lnTo>
                    <a:pt x="0" y="0"/>
                  </a:lnTo>
                  <a:close/>
                  <a:moveTo>
                    <a:pt x="0" y="228"/>
                  </a:moveTo>
                  <a:lnTo>
                    <a:pt x="0" y="228"/>
                  </a:lnTo>
                  <a:lnTo>
                    <a:pt x="60" y="228"/>
                  </a:lnTo>
                  <a:lnTo>
                    <a:pt x="60" y="228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85" name="Rectangle 19"/>
            <p:cNvSpPr>
              <a:spLocks noChangeArrowheads="1"/>
            </p:cNvSpPr>
            <p:nvPr/>
          </p:nvSpPr>
          <p:spPr bwMode="auto">
            <a:xfrm>
              <a:off x="2863850" y="1905001"/>
              <a:ext cx="96838" cy="7223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86" name="Freeform 20"/>
            <p:cNvSpPr>
              <a:spLocks noEditPoints="1"/>
            </p:cNvSpPr>
            <p:nvPr/>
          </p:nvSpPr>
          <p:spPr bwMode="auto">
            <a:xfrm>
              <a:off x="2863850" y="1905001"/>
              <a:ext cx="96838" cy="722313"/>
            </a:xfrm>
            <a:custGeom>
              <a:avLst/>
              <a:gdLst>
                <a:gd name="T0" fmla="*/ 0 w 61"/>
                <a:gd name="T1" fmla="*/ 0 h 455"/>
                <a:gd name="T2" fmla="*/ 61 w 61"/>
                <a:gd name="T3" fmla="*/ 0 h 455"/>
                <a:gd name="T4" fmla="*/ 61 w 61"/>
                <a:gd name="T5" fmla="*/ 455 h 455"/>
                <a:gd name="T6" fmla="*/ 0 w 61"/>
                <a:gd name="T7" fmla="*/ 455 h 455"/>
                <a:gd name="T8" fmla="*/ 0 w 61"/>
                <a:gd name="T9" fmla="*/ 0 h 455"/>
                <a:gd name="T10" fmla="*/ 1 w 61"/>
                <a:gd name="T11" fmla="*/ 455 h 455"/>
                <a:gd name="T12" fmla="*/ 0 w 61"/>
                <a:gd name="T13" fmla="*/ 455 h 455"/>
                <a:gd name="T14" fmla="*/ 61 w 61"/>
                <a:gd name="T15" fmla="*/ 455 h 455"/>
                <a:gd name="T16" fmla="*/ 61 w 61"/>
                <a:gd name="T17" fmla="*/ 455 h 455"/>
                <a:gd name="T18" fmla="*/ 61 w 61"/>
                <a:gd name="T19" fmla="*/ 0 h 455"/>
                <a:gd name="T20" fmla="*/ 61 w 61"/>
                <a:gd name="T21" fmla="*/ 0 h 455"/>
                <a:gd name="T22" fmla="*/ 0 w 61"/>
                <a:gd name="T23" fmla="*/ 0 h 455"/>
                <a:gd name="T24" fmla="*/ 1 w 61"/>
                <a:gd name="T25" fmla="*/ 0 h 455"/>
                <a:gd name="T26" fmla="*/ 1 w 61"/>
                <a:gd name="T27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455">
                  <a:moveTo>
                    <a:pt x="0" y="0"/>
                  </a:moveTo>
                  <a:lnTo>
                    <a:pt x="61" y="0"/>
                  </a:lnTo>
                  <a:lnTo>
                    <a:pt x="61" y="455"/>
                  </a:lnTo>
                  <a:lnTo>
                    <a:pt x="0" y="455"/>
                  </a:lnTo>
                  <a:lnTo>
                    <a:pt x="0" y="0"/>
                  </a:lnTo>
                  <a:close/>
                  <a:moveTo>
                    <a:pt x="1" y="455"/>
                  </a:moveTo>
                  <a:lnTo>
                    <a:pt x="0" y="455"/>
                  </a:lnTo>
                  <a:lnTo>
                    <a:pt x="61" y="455"/>
                  </a:lnTo>
                  <a:lnTo>
                    <a:pt x="61" y="455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455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87" name="Freeform 21"/>
            <p:cNvSpPr>
              <a:spLocks/>
            </p:cNvSpPr>
            <p:nvPr/>
          </p:nvSpPr>
          <p:spPr bwMode="auto">
            <a:xfrm>
              <a:off x="2867025" y="1906588"/>
              <a:ext cx="92075" cy="95250"/>
            </a:xfrm>
            <a:custGeom>
              <a:avLst/>
              <a:gdLst>
                <a:gd name="T0" fmla="*/ 0 w 58"/>
                <a:gd name="T1" fmla="*/ 0 h 60"/>
                <a:gd name="T2" fmla="*/ 58 w 58"/>
                <a:gd name="T3" fmla="*/ 59 h 60"/>
                <a:gd name="T4" fmla="*/ 58 w 58"/>
                <a:gd name="T5" fmla="*/ 60 h 60"/>
                <a:gd name="T6" fmla="*/ 0 w 58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0">
                  <a:moveTo>
                    <a:pt x="0" y="0"/>
                  </a:moveTo>
                  <a:lnTo>
                    <a:pt x="58" y="59"/>
                  </a:lnTo>
                  <a:lnTo>
                    <a:pt x="58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88" name="Freeform 22"/>
            <p:cNvSpPr>
              <a:spLocks/>
            </p:cNvSpPr>
            <p:nvPr/>
          </p:nvSpPr>
          <p:spPr bwMode="auto">
            <a:xfrm>
              <a:off x="2867025" y="1944688"/>
              <a:ext cx="92075" cy="95250"/>
            </a:xfrm>
            <a:custGeom>
              <a:avLst/>
              <a:gdLst>
                <a:gd name="T0" fmla="*/ 0 w 58"/>
                <a:gd name="T1" fmla="*/ 0 h 60"/>
                <a:gd name="T2" fmla="*/ 58 w 58"/>
                <a:gd name="T3" fmla="*/ 59 h 60"/>
                <a:gd name="T4" fmla="*/ 58 w 58"/>
                <a:gd name="T5" fmla="*/ 60 h 60"/>
                <a:gd name="T6" fmla="*/ 0 w 58"/>
                <a:gd name="T7" fmla="*/ 1 h 60"/>
                <a:gd name="T8" fmla="*/ 0 w 58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0">
                  <a:moveTo>
                    <a:pt x="0" y="0"/>
                  </a:moveTo>
                  <a:lnTo>
                    <a:pt x="58" y="59"/>
                  </a:lnTo>
                  <a:lnTo>
                    <a:pt x="58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89" name="Freeform 23"/>
            <p:cNvSpPr>
              <a:spLocks/>
            </p:cNvSpPr>
            <p:nvPr/>
          </p:nvSpPr>
          <p:spPr bwMode="auto">
            <a:xfrm>
              <a:off x="2867025" y="1982788"/>
              <a:ext cx="92075" cy="95250"/>
            </a:xfrm>
            <a:custGeom>
              <a:avLst/>
              <a:gdLst>
                <a:gd name="T0" fmla="*/ 0 w 58"/>
                <a:gd name="T1" fmla="*/ 0 h 60"/>
                <a:gd name="T2" fmla="*/ 58 w 58"/>
                <a:gd name="T3" fmla="*/ 59 h 60"/>
                <a:gd name="T4" fmla="*/ 58 w 58"/>
                <a:gd name="T5" fmla="*/ 60 h 60"/>
                <a:gd name="T6" fmla="*/ 0 w 58"/>
                <a:gd name="T7" fmla="*/ 1 h 60"/>
                <a:gd name="T8" fmla="*/ 0 w 58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0">
                  <a:moveTo>
                    <a:pt x="0" y="0"/>
                  </a:moveTo>
                  <a:lnTo>
                    <a:pt x="58" y="59"/>
                  </a:lnTo>
                  <a:lnTo>
                    <a:pt x="58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90" name="Freeform 24"/>
            <p:cNvSpPr>
              <a:spLocks/>
            </p:cNvSpPr>
            <p:nvPr/>
          </p:nvSpPr>
          <p:spPr bwMode="auto">
            <a:xfrm>
              <a:off x="2867025" y="2020888"/>
              <a:ext cx="92075" cy="95250"/>
            </a:xfrm>
            <a:custGeom>
              <a:avLst/>
              <a:gdLst>
                <a:gd name="T0" fmla="*/ 0 w 58"/>
                <a:gd name="T1" fmla="*/ 0 h 60"/>
                <a:gd name="T2" fmla="*/ 58 w 58"/>
                <a:gd name="T3" fmla="*/ 60 h 60"/>
                <a:gd name="T4" fmla="*/ 58 w 58"/>
                <a:gd name="T5" fmla="*/ 60 h 60"/>
                <a:gd name="T6" fmla="*/ 0 w 58"/>
                <a:gd name="T7" fmla="*/ 1 h 60"/>
                <a:gd name="T8" fmla="*/ 0 w 58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0">
                  <a:moveTo>
                    <a:pt x="0" y="0"/>
                  </a:moveTo>
                  <a:lnTo>
                    <a:pt x="58" y="60"/>
                  </a:lnTo>
                  <a:lnTo>
                    <a:pt x="58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91" name="Freeform 25"/>
            <p:cNvSpPr>
              <a:spLocks/>
            </p:cNvSpPr>
            <p:nvPr/>
          </p:nvSpPr>
          <p:spPr bwMode="auto">
            <a:xfrm>
              <a:off x="2867025" y="2060576"/>
              <a:ext cx="92075" cy="93663"/>
            </a:xfrm>
            <a:custGeom>
              <a:avLst/>
              <a:gdLst>
                <a:gd name="T0" fmla="*/ 0 w 58"/>
                <a:gd name="T1" fmla="*/ 0 h 59"/>
                <a:gd name="T2" fmla="*/ 58 w 58"/>
                <a:gd name="T3" fmla="*/ 59 h 59"/>
                <a:gd name="T4" fmla="*/ 58 w 58"/>
                <a:gd name="T5" fmla="*/ 59 h 59"/>
                <a:gd name="T6" fmla="*/ 0 w 5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59">
                  <a:moveTo>
                    <a:pt x="0" y="0"/>
                  </a:moveTo>
                  <a:lnTo>
                    <a:pt x="58" y="59"/>
                  </a:lnTo>
                  <a:lnTo>
                    <a:pt x="58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92" name="Freeform 26"/>
            <p:cNvSpPr>
              <a:spLocks/>
            </p:cNvSpPr>
            <p:nvPr/>
          </p:nvSpPr>
          <p:spPr bwMode="auto">
            <a:xfrm>
              <a:off x="2867025" y="2098676"/>
              <a:ext cx="92075" cy="93663"/>
            </a:xfrm>
            <a:custGeom>
              <a:avLst/>
              <a:gdLst>
                <a:gd name="T0" fmla="*/ 0 w 58"/>
                <a:gd name="T1" fmla="*/ 0 h 59"/>
                <a:gd name="T2" fmla="*/ 58 w 58"/>
                <a:gd name="T3" fmla="*/ 59 h 59"/>
                <a:gd name="T4" fmla="*/ 58 w 58"/>
                <a:gd name="T5" fmla="*/ 59 h 59"/>
                <a:gd name="T6" fmla="*/ 0 w 5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59">
                  <a:moveTo>
                    <a:pt x="0" y="0"/>
                  </a:moveTo>
                  <a:lnTo>
                    <a:pt x="58" y="59"/>
                  </a:lnTo>
                  <a:lnTo>
                    <a:pt x="58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93" name="Freeform 27"/>
            <p:cNvSpPr>
              <a:spLocks/>
            </p:cNvSpPr>
            <p:nvPr/>
          </p:nvSpPr>
          <p:spPr bwMode="auto">
            <a:xfrm>
              <a:off x="2867025" y="2136776"/>
              <a:ext cx="92075" cy="95250"/>
            </a:xfrm>
            <a:custGeom>
              <a:avLst/>
              <a:gdLst>
                <a:gd name="T0" fmla="*/ 0 w 58"/>
                <a:gd name="T1" fmla="*/ 0 h 60"/>
                <a:gd name="T2" fmla="*/ 58 w 58"/>
                <a:gd name="T3" fmla="*/ 60 h 60"/>
                <a:gd name="T4" fmla="*/ 58 w 58"/>
                <a:gd name="T5" fmla="*/ 60 h 60"/>
                <a:gd name="T6" fmla="*/ 0 w 58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0">
                  <a:moveTo>
                    <a:pt x="0" y="0"/>
                  </a:moveTo>
                  <a:lnTo>
                    <a:pt x="58" y="60"/>
                  </a:lnTo>
                  <a:lnTo>
                    <a:pt x="58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94" name="Freeform 28"/>
            <p:cNvSpPr>
              <a:spLocks/>
            </p:cNvSpPr>
            <p:nvPr/>
          </p:nvSpPr>
          <p:spPr bwMode="auto">
            <a:xfrm>
              <a:off x="2867025" y="2174876"/>
              <a:ext cx="92075" cy="95250"/>
            </a:xfrm>
            <a:custGeom>
              <a:avLst/>
              <a:gdLst>
                <a:gd name="T0" fmla="*/ 0 w 58"/>
                <a:gd name="T1" fmla="*/ 0 h 60"/>
                <a:gd name="T2" fmla="*/ 58 w 58"/>
                <a:gd name="T3" fmla="*/ 60 h 60"/>
                <a:gd name="T4" fmla="*/ 58 w 58"/>
                <a:gd name="T5" fmla="*/ 60 h 60"/>
                <a:gd name="T6" fmla="*/ 0 w 58"/>
                <a:gd name="T7" fmla="*/ 1 h 60"/>
                <a:gd name="T8" fmla="*/ 0 w 58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0">
                  <a:moveTo>
                    <a:pt x="0" y="0"/>
                  </a:moveTo>
                  <a:lnTo>
                    <a:pt x="58" y="60"/>
                  </a:lnTo>
                  <a:lnTo>
                    <a:pt x="58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95" name="Freeform 29"/>
            <p:cNvSpPr>
              <a:spLocks/>
            </p:cNvSpPr>
            <p:nvPr/>
          </p:nvSpPr>
          <p:spPr bwMode="auto">
            <a:xfrm>
              <a:off x="2867025" y="2214563"/>
              <a:ext cx="92075" cy="93663"/>
            </a:xfrm>
            <a:custGeom>
              <a:avLst/>
              <a:gdLst>
                <a:gd name="T0" fmla="*/ 0 w 58"/>
                <a:gd name="T1" fmla="*/ 0 h 59"/>
                <a:gd name="T2" fmla="*/ 58 w 58"/>
                <a:gd name="T3" fmla="*/ 59 h 59"/>
                <a:gd name="T4" fmla="*/ 58 w 58"/>
                <a:gd name="T5" fmla="*/ 59 h 59"/>
                <a:gd name="T6" fmla="*/ 0 w 5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59">
                  <a:moveTo>
                    <a:pt x="0" y="0"/>
                  </a:moveTo>
                  <a:lnTo>
                    <a:pt x="58" y="59"/>
                  </a:lnTo>
                  <a:lnTo>
                    <a:pt x="58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96" name="Freeform 30"/>
            <p:cNvSpPr>
              <a:spLocks/>
            </p:cNvSpPr>
            <p:nvPr/>
          </p:nvSpPr>
          <p:spPr bwMode="auto">
            <a:xfrm>
              <a:off x="2867025" y="2252663"/>
              <a:ext cx="92075" cy="95250"/>
            </a:xfrm>
            <a:custGeom>
              <a:avLst/>
              <a:gdLst>
                <a:gd name="T0" fmla="*/ 0 w 58"/>
                <a:gd name="T1" fmla="*/ 0 h 60"/>
                <a:gd name="T2" fmla="*/ 58 w 58"/>
                <a:gd name="T3" fmla="*/ 59 h 60"/>
                <a:gd name="T4" fmla="*/ 58 w 58"/>
                <a:gd name="T5" fmla="*/ 60 h 60"/>
                <a:gd name="T6" fmla="*/ 0 w 58"/>
                <a:gd name="T7" fmla="*/ 1 h 60"/>
                <a:gd name="T8" fmla="*/ 0 w 58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0">
                  <a:moveTo>
                    <a:pt x="0" y="0"/>
                  </a:moveTo>
                  <a:lnTo>
                    <a:pt x="58" y="59"/>
                  </a:lnTo>
                  <a:lnTo>
                    <a:pt x="58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97" name="Freeform 31"/>
            <p:cNvSpPr>
              <a:spLocks/>
            </p:cNvSpPr>
            <p:nvPr/>
          </p:nvSpPr>
          <p:spPr bwMode="auto">
            <a:xfrm>
              <a:off x="2867025" y="2290763"/>
              <a:ext cx="92075" cy="95250"/>
            </a:xfrm>
            <a:custGeom>
              <a:avLst/>
              <a:gdLst>
                <a:gd name="T0" fmla="*/ 0 w 58"/>
                <a:gd name="T1" fmla="*/ 0 h 60"/>
                <a:gd name="T2" fmla="*/ 58 w 58"/>
                <a:gd name="T3" fmla="*/ 60 h 60"/>
                <a:gd name="T4" fmla="*/ 58 w 58"/>
                <a:gd name="T5" fmla="*/ 60 h 60"/>
                <a:gd name="T6" fmla="*/ 0 w 58"/>
                <a:gd name="T7" fmla="*/ 1 h 60"/>
                <a:gd name="T8" fmla="*/ 0 w 58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0">
                  <a:moveTo>
                    <a:pt x="0" y="0"/>
                  </a:moveTo>
                  <a:lnTo>
                    <a:pt x="58" y="60"/>
                  </a:lnTo>
                  <a:lnTo>
                    <a:pt x="58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98" name="Freeform 32"/>
            <p:cNvSpPr>
              <a:spLocks/>
            </p:cNvSpPr>
            <p:nvPr/>
          </p:nvSpPr>
          <p:spPr bwMode="auto">
            <a:xfrm>
              <a:off x="2867025" y="2330451"/>
              <a:ext cx="92075" cy="93663"/>
            </a:xfrm>
            <a:custGeom>
              <a:avLst/>
              <a:gdLst>
                <a:gd name="T0" fmla="*/ 0 w 58"/>
                <a:gd name="T1" fmla="*/ 0 h 59"/>
                <a:gd name="T2" fmla="*/ 58 w 58"/>
                <a:gd name="T3" fmla="*/ 59 h 59"/>
                <a:gd name="T4" fmla="*/ 58 w 58"/>
                <a:gd name="T5" fmla="*/ 59 h 59"/>
                <a:gd name="T6" fmla="*/ 0 w 5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59">
                  <a:moveTo>
                    <a:pt x="0" y="0"/>
                  </a:moveTo>
                  <a:lnTo>
                    <a:pt x="58" y="59"/>
                  </a:lnTo>
                  <a:lnTo>
                    <a:pt x="58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99" name="Freeform 33"/>
            <p:cNvSpPr>
              <a:spLocks/>
            </p:cNvSpPr>
            <p:nvPr/>
          </p:nvSpPr>
          <p:spPr bwMode="auto">
            <a:xfrm>
              <a:off x="2867025" y="2368551"/>
              <a:ext cx="92075" cy="93663"/>
            </a:xfrm>
            <a:custGeom>
              <a:avLst/>
              <a:gdLst>
                <a:gd name="T0" fmla="*/ 0 w 58"/>
                <a:gd name="T1" fmla="*/ 0 h 59"/>
                <a:gd name="T2" fmla="*/ 58 w 58"/>
                <a:gd name="T3" fmla="*/ 59 h 59"/>
                <a:gd name="T4" fmla="*/ 58 w 58"/>
                <a:gd name="T5" fmla="*/ 59 h 59"/>
                <a:gd name="T6" fmla="*/ 0 w 5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59">
                  <a:moveTo>
                    <a:pt x="0" y="0"/>
                  </a:moveTo>
                  <a:lnTo>
                    <a:pt x="58" y="59"/>
                  </a:lnTo>
                  <a:lnTo>
                    <a:pt x="58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00" name="Freeform 34"/>
            <p:cNvSpPr>
              <a:spLocks/>
            </p:cNvSpPr>
            <p:nvPr/>
          </p:nvSpPr>
          <p:spPr bwMode="auto">
            <a:xfrm>
              <a:off x="2867025" y="2406651"/>
              <a:ext cx="92075" cy="93663"/>
            </a:xfrm>
            <a:custGeom>
              <a:avLst/>
              <a:gdLst>
                <a:gd name="T0" fmla="*/ 0 w 58"/>
                <a:gd name="T1" fmla="*/ 0 h 59"/>
                <a:gd name="T2" fmla="*/ 58 w 58"/>
                <a:gd name="T3" fmla="*/ 59 h 59"/>
                <a:gd name="T4" fmla="*/ 58 w 58"/>
                <a:gd name="T5" fmla="*/ 59 h 59"/>
                <a:gd name="T6" fmla="*/ 0 w 5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59">
                  <a:moveTo>
                    <a:pt x="0" y="0"/>
                  </a:moveTo>
                  <a:lnTo>
                    <a:pt x="58" y="59"/>
                  </a:lnTo>
                  <a:lnTo>
                    <a:pt x="58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01" name="Freeform 35"/>
            <p:cNvSpPr>
              <a:spLocks/>
            </p:cNvSpPr>
            <p:nvPr/>
          </p:nvSpPr>
          <p:spPr bwMode="auto">
            <a:xfrm>
              <a:off x="2867025" y="2444751"/>
              <a:ext cx="92075" cy="95250"/>
            </a:xfrm>
            <a:custGeom>
              <a:avLst/>
              <a:gdLst>
                <a:gd name="T0" fmla="*/ 0 w 58"/>
                <a:gd name="T1" fmla="*/ 0 h 60"/>
                <a:gd name="T2" fmla="*/ 58 w 58"/>
                <a:gd name="T3" fmla="*/ 60 h 60"/>
                <a:gd name="T4" fmla="*/ 58 w 58"/>
                <a:gd name="T5" fmla="*/ 60 h 60"/>
                <a:gd name="T6" fmla="*/ 0 w 58"/>
                <a:gd name="T7" fmla="*/ 1 h 60"/>
                <a:gd name="T8" fmla="*/ 0 w 58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0">
                  <a:moveTo>
                    <a:pt x="0" y="0"/>
                  </a:moveTo>
                  <a:lnTo>
                    <a:pt x="58" y="60"/>
                  </a:lnTo>
                  <a:lnTo>
                    <a:pt x="58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02" name="Freeform 36"/>
            <p:cNvSpPr>
              <a:spLocks/>
            </p:cNvSpPr>
            <p:nvPr/>
          </p:nvSpPr>
          <p:spPr bwMode="auto">
            <a:xfrm>
              <a:off x="2867025" y="2484438"/>
              <a:ext cx="92075" cy="93663"/>
            </a:xfrm>
            <a:custGeom>
              <a:avLst/>
              <a:gdLst>
                <a:gd name="T0" fmla="*/ 0 w 58"/>
                <a:gd name="T1" fmla="*/ 0 h 59"/>
                <a:gd name="T2" fmla="*/ 58 w 58"/>
                <a:gd name="T3" fmla="*/ 59 h 59"/>
                <a:gd name="T4" fmla="*/ 58 w 58"/>
                <a:gd name="T5" fmla="*/ 59 h 59"/>
                <a:gd name="T6" fmla="*/ 0 w 5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59">
                  <a:moveTo>
                    <a:pt x="0" y="0"/>
                  </a:moveTo>
                  <a:lnTo>
                    <a:pt x="58" y="59"/>
                  </a:lnTo>
                  <a:lnTo>
                    <a:pt x="58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03" name="Freeform 37"/>
            <p:cNvSpPr>
              <a:spLocks/>
            </p:cNvSpPr>
            <p:nvPr/>
          </p:nvSpPr>
          <p:spPr bwMode="auto">
            <a:xfrm>
              <a:off x="2867025" y="2522538"/>
              <a:ext cx="92075" cy="93663"/>
            </a:xfrm>
            <a:custGeom>
              <a:avLst/>
              <a:gdLst>
                <a:gd name="T0" fmla="*/ 0 w 58"/>
                <a:gd name="T1" fmla="*/ 0 h 59"/>
                <a:gd name="T2" fmla="*/ 58 w 58"/>
                <a:gd name="T3" fmla="*/ 59 h 59"/>
                <a:gd name="T4" fmla="*/ 58 w 58"/>
                <a:gd name="T5" fmla="*/ 59 h 59"/>
                <a:gd name="T6" fmla="*/ 0 w 5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59">
                  <a:moveTo>
                    <a:pt x="0" y="0"/>
                  </a:moveTo>
                  <a:lnTo>
                    <a:pt x="58" y="59"/>
                  </a:lnTo>
                  <a:lnTo>
                    <a:pt x="58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04" name="Freeform 38"/>
            <p:cNvSpPr>
              <a:spLocks/>
            </p:cNvSpPr>
            <p:nvPr/>
          </p:nvSpPr>
          <p:spPr bwMode="auto">
            <a:xfrm>
              <a:off x="2867025" y="2560638"/>
              <a:ext cx="63500" cy="65088"/>
            </a:xfrm>
            <a:custGeom>
              <a:avLst/>
              <a:gdLst>
                <a:gd name="T0" fmla="*/ 0 w 40"/>
                <a:gd name="T1" fmla="*/ 0 h 41"/>
                <a:gd name="T2" fmla="*/ 40 w 40"/>
                <a:gd name="T3" fmla="*/ 41 h 41"/>
                <a:gd name="T4" fmla="*/ 40 w 40"/>
                <a:gd name="T5" fmla="*/ 41 h 41"/>
                <a:gd name="T6" fmla="*/ 0 w 40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41">
                  <a:moveTo>
                    <a:pt x="0" y="0"/>
                  </a:moveTo>
                  <a:lnTo>
                    <a:pt x="40" y="41"/>
                  </a:lnTo>
                  <a:lnTo>
                    <a:pt x="4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05" name="Freeform 39"/>
            <p:cNvSpPr>
              <a:spLocks/>
            </p:cNvSpPr>
            <p:nvPr/>
          </p:nvSpPr>
          <p:spPr bwMode="auto">
            <a:xfrm>
              <a:off x="2867025" y="2600326"/>
              <a:ext cx="25400" cy="25400"/>
            </a:xfrm>
            <a:custGeom>
              <a:avLst/>
              <a:gdLst>
                <a:gd name="T0" fmla="*/ 0 w 16"/>
                <a:gd name="T1" fmla="*/ 0 h 16"/>
                <a:gd name="T2" fmla="*/ 16 w 16"/>
                <a:gd name="T3" fmla="*/ 16 h 16"/>
                <a:gd name="T4" fmla="*/ 16 w 16"/>
                <a:gd name="T5" fmla="*/ 16 h 16"/>
                <a:gd name="T6" fmla="*/ 0 w 16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6">
                  <a:moveTo>
                    <a:pt x="0" y="0"/>
                  </a:moveTo>
                  <a:lnTo>
                    <a:pt x="16" y="16"/>
                  </a:lnTo>
                  <a:lnTo>
                    <a:pt x="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06" name="Freeform 40"/>
            <p:cNvSpPr>
              <a:spLocks/>
            </p:cNvSpPr>
            <p:nvPr/>
          </p:nvSpPr>
          <p:spPr bwMode="auto">
            <a:xfrm>
              <a:off x="2867025" y="1906588"/>
              <a:ext cx="92075" cy="95250"/>
            </a:xfrm>
            <a:custGeom>
              <a:avLst/>
              <a:gdLst>
                <a:gd name="T0" fmla="*/ 0 w 58"/>
                <a:gd name="T1" fmla="*/ 0 h 60"/>
                <a:gd name="T2" fmla="*/ 58 w 58"/>
                <a:gd name="T3" fmla="*/ 59 h 60"/>
                <a:gd name="T4" fmla="*/ 58 w 58"/>
                <a:gd name="T5" fmla="*/ 60 h 60"/>
                <a:gd name="T6" fmla="*/ 0 w 58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0">
                  <a:moveTo>
                    <a:pt x="0" y="0"/>
                  </a:moveTo>
                  <a:lnTo>
                    <a:pt x="58" y="59"/>
                  </a:lnTo>
                  <a:lnTo>
                    <a:pt x="58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07" name="Freeform 41"/>
            <p:cNvSpPr>
              <a:spLocks/>
            </p:cNvSpPr>
            <p:nvPr/>
          </p:nvSpPr>
          <p:spPr bwMode="auto">
            <a:xfrm>
              <a:off x="2905125" y="1906588"/>
              <a:ext cx="53975" cy="55563"/>
            </a:xfrm>
            <a:custGeom>
              <a:avLst/>
              <a:gdLst>
                <a:gd name="T0" fmla="*/ 0 w 34"/>
                <a:gd name="T1" fmla="*/ 0 h 35"/>
                <a:gd name="T2" fmla="*/ 34 w 34"/>
                <a:gd name="T3" fmla="*/ 35 h 35"/>
                <a:gd name="T4" fmla="*/ 34 w 34"/>
                <a:gd name="T5" fmla="*/ 35 h 35"/>
                <a:gd name="T6" fmla="*/ 0 w 34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5">
                  <a:moveTo>
                    <a:pt x="0" y="0"/>
                  </a:moveTo>
                  <a:lnTo>
                    <a:pt x="34" y="35"/>
                  </a:lnTo>
                  <a:lnTo>
                    <a:pt x="34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08" name="Freeform 42"/>
            <p:cNvSpPr>
              <a:spLocks/>
            </p:cNvSpPr>
            <p:nvPr/>
          </p:nvSpPr>
          <p:spPr bwMode="auto">
            <a:xfrm>
              <a:off x="2943225" y="1906588"/>
              <a:ext cx="15875" cy="15875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09" name="Freeform 43"/>
            <p:cNvSpPr>
              <a:spLocks noEditPoints="1"/>
            </p:cNvSpPr>
            <p:nvPr/>
          </p:nvSpPr>
          <p:spPr bwMode="auto">
            <a:xfrm>
              <a:off x="2863850" y="1905001"/>
              <a:ext cx="96838" cy="722313"/>
            </a:xfrm>
            <a:custGeom>
              <a:avLst/>
              <a:gdLst>
                <a:gd name="T0" fmla="*/ 0 w 61"/>
                <a:gd name="T1" fmla="*/ 0 h 455"/>
                <a:gd name="T2" fmla="*/ 61 w 61"/>
                <a:gd name="T3" fmla="*/ 0 h 455"/>
                <a:gd name="T4" fmla="*/ 61 w 61"/>
                <a:gd name="T5" fmla="*/ 455 h 455"/>
                <a:gd name="T6" fmla="*/ 0 w 61"/>
                <a:gd name="T7" fmla="*/ 455 h 455"/>
                <a:gd name="T8" fmla="*/ 0 w 61"/>
                <a:gd name="T9" fmla="*/ 0 h 455"/>
                <a:gd name="T10" fmla="*/ 1 w 61"/>
                <a:gd name="T11" fmla="*/ 455 h 455"/>
                <a:gd name="T12" fmla="*/ 0 w 61"/>
                <a:gd name="T13" fmla="*/ 455 h 455"/>
                <a:gd name="T14" fmla="*/ 61 w 61"/>
                <a:gd name="T15" fmla="*/ 455 h 455"/>
                <a:gd name="T16" fmla="*/ 61 w 61"/>
                <a:gd name="T17" fmla="*/ 455 h 455"/>
                <a:gd name="T18" fmla="*/ 61 w 61"/>
                <a:gd name="T19" fmla="*/ 0 h 455"/>
                <a:gd name="T20" fmla="*/ 61 w 61"/>
                <a:gd name="T21" fmla="*/ 0 h 455"/>
                <a:gd name="T22" fmla="*/ 0 w 61"/>
                <a:gd name="T23" fmla="*/ 0 h 455"/>
                <a:gd name="T24" fmla="*/ 1 w 61"/>
                <a:gd name="T25" fmla="*/ 0 h 455"/>
                <a:gd name="T26" fmla="*/ 1 w 61"/>
                <a:gd name="T27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455">
                  <a:moveTo>
                    <a:pt x="0" y="0"/>
                  </a:moveTo>
                  <a:lnTo>
                    <a:pt x="61" y="0"/>
                  </a:lnTo>
                  <a:lnTo>
                    <a:pt x="61" y="455"/>
                  </a:lnTo>
                  <a:lnTo>
                    <a:pt x="0" y="455"/>
                  </a:lnTo>
                  <a:lnTo>
                    <a:pt x="0" y="0"/>
                  </a:lnTo>
                  <a:close/>
                  <a:moveTo>
                    <a:pt x="1" y="455"/>
                  </a:moveTo>
                  <a:lnTo>
                    <a:pt x="0" y="455"/>
                  </a:lnTo>
                  <a:lnTo>
                    <a:pt x="61" y="455"/>
                  </a:lnTo>
                  <a:lnTo>
                    <a:pt x="61" y="455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455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10" name="Rectangle 44"/>
            <p:cNvSpPr>
              <a:spLocks noChangeArrowheads="1"/>
            </p:cNvSpPr>
            <p:nvPr/>
          </p:nvSpPr>
          <p:spPr bwMode="auto">
            <a:xfrm>
              <a:off x="3151188" y="642938"/>
              <a:ext cx="96838" cy="198437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11" name="Freeform 45"/>
            <p:cNvSpPr>
              <a:spLocks noEditPoints="1"/>
            </p:cNvSpPr>
            <p:nvPr/>
          </p:nvSpPr>
          <p:spPr bwMode="auto">
            <a:xfrm>
              <a:off x="3151188" y="642938"/>
              <a:ext cx="96838" cy="1984375"/>
            </a:xfrm>
            <a:custGeom>
              <a:avLst/>
              <a:gdLst>
                <a:gd name="T0" fmla="*/ 0 w 61"/>
                <a:gd name="T1" fmla="*/ 0 h 1250"/>
                <a:gd name="T2" fmla="*/ 61 w 61"/>
                <a:gd name="T3" fmla="*/ 0 h 1250"/>
                <a:gd name="T4" fmla="*/ 61 w 61"/>
                <a:gd name="T5" fmla="*/ 1250 h 1250"/>
                <a:gd name="T6" fmla="*/ 0 w 61"/>
                <a:gd name="T7" fmla="*/ 1250 h 1250"/>
                <a:gd name="T8" fmla="*/ 0 w 61"/>
                <a:gd name="T9" fmla="*/ 0 h 1250"/>
                <a:gd name="T10" fmla="*/ 0 w 61"/>
                <a:gd name="T11" fmla="*/ 1250 h 1250"/>
                <a:gd name="T12" fmla="*/ 0 w 61"/>
                <a:gd name="T13" fmla="*/ 1250 h 1250"/>
                <a:gd name="T14" fmla="*/ 61 w 61"/>
                <a:gd name="T15" fmla="*/ 1250 h 1250"/>
                <a:gd name="T16" fmla="*/ 61 w 61"/>
                <a:gd name="T17" fmla="*/ 1250 h 1250"/>
                <a:gd name="T18" fmla="*/ 61 w 61"/>
                <a:gd name="T19" fmla="*/ 0 h 1250"/>
                <a:gd name="T20" fmla="*/ 61 w 61"/>
                <a:gd name="T21" fmla="*/ 0 h 1250"/>
                <a:gd name="T22" fmla="*/ 0 w 61"/>
                <a:gd name="T23" fmla="*/ 0 h 1250"/>
                <a:gd name="T24" fmla="*/ 0 w 61"/>
                <a:gd name="T25" fmla="*/ 0 h 1250"/>
                <a:gd name="T26" fmla="*/ 0 w 61"/>
                <a:gd name="T27" fmla="*/ 1250 h 1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250">
                  <a:moveTo>
                    <a:pt x="0" y="0"/>
                  </a:moveTo>
                  <a:lnTo>
                    <a:pt x="61" y="0"/>
                  </a:lnTo>
                  <a:lnTo>
                    <a:pt x="61" y="1250"/>
                  </a:lnTo>
                  <a:lnTo>
                    <a:pt x="0" y="1250"/>
                  </a:lnTo>
                  <a:lnTo>
                    <a:pt x="0" y="0"/>
                  </a:lnTo>
                  <a:close/>
                  <a:moveTo>
                    <a:pt x="0" y="1250"/>
                  </a:moveTo>
                  <a:lnTo>
                    <a:pt x="0" y="1250"/>
                  </a:lnTo>
                  <a:lnTo>
                    <a:pt x="61" y="1250"/>
                  </a:lnTo>
                  <a:lnTo>
                    <a:pt x="61" y="125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5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12" name="Freeform 46"/>
            <p:cNvSpPr>
              <a:spLocks/>
            </p:cNvSpPr>
            <p:nvPr/>
          </p:nvSpPr>
          <p:spPr bwMode="auto">
            <a:xfrm>
              <a:off x="3152775" y="644526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9 h 59"/>
                <a:gd name="T4" fmla="*/ 60 w 60"/>
                <a:gd name="T5" fmla="*/ 59 h 59"/>
                <a:gd name="T6" fmla="*/ 0 w 6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9"/>
                  </a:lnTo>
                  <a:lnTo>
                    <a:pt x="6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13" name="Freeform 47"/>
            <p:cNvSpPr>
              <a:spLocks/>
            </p:cNvSpPr>
            <p:nvPr/>
          </p:nvSpPr>
          <p:spPr bwMode="auto">
            <a:xfrm>
              <a:off x="3152775" y="682626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9 h 59"/>
                <a:gd name="T4" fmla="*/ 60 w 60"/>
                <a:gd name="T5" fmla="*/ 59 h 59"/>
                <a:gd name="T6" fmla="*/ 0 w 60"/>
                <a:gd name="T7" fmla="*/ 1 h 59"/>
                <a:gd name="T8" fmla="*/ 0 w 60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9"/>
                  </a:lnTo>
                  <a:lnTo>
                    <a:pt x="60" y="59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14" name="Freeform 48"/>
            <p:cNvSpPr>
              <a:spLocks/>
            </p:cNvSpPr>
            <p:nvPr/>
          </p:nvSpPr>
          <p:spPr bwMode="auto">
            <a:xfrm>
              <a:off x="3152775" y="720726"/>
              <a:ext cx="95250" cy="95250"/>
            </a:xfrm>
            <a:custGeom>
              <a:avLst/>
              <a:gdLst>
                <a:gd name="T0" fmla="*/ 0 w 60"/>
                <a:gd name="T1" fmla="*/ 0 h 60"/>
                <a:gd name="T2" fmla="*/ 60 w 60"/>
                <a:gd name="T3" fmla="*/ 59 h 60"/>
                <a:gd name="T4" fmla="*/ 60 w 60"/>
                <a:gd name="T5" fmla="*/ 60 h 60"/>
                <a:gd name="T6" fmla="*/ 0 w 60"/>
                <a:gd name="T7" fmla="*/ 1 h 60"/>
                <a:gd name="T8" fmla="*/ 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59"/>
                  </a:lnTo>
                  <a:lnTo>
                    <a:pt x="60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15" name="Freeform 49"/>
            <p:cNvSpPr>
              <a:spLocks/>
            </p:cNvSpPr>
            <p:nvPr/>
          </p:nvSpPr>
          <p:spPr bwMode="auto">
            <a:xfrm>
              <a:off x="3152775" y="758826"/>
              <a:ext cx="95250" cy="95250"/>
            </a:xfrm>
            <a:custGeom>
              <a:avLst/>
              <a:gdLst>
                <a:gd name="T0" fmla="*/ 0 w 60"/>
                <a:gd name="T1" fmla="*/ 0 h 60"/>
                <a:gd name="T2" fmla="*/ 60 w 60"/>
                <a:gd name="T3" fmla="*/ 60 h 60"/>
                <a:gd name="T4" fmla="*/ 60 w 60"/>
                <a:gd name="T5" fmla="*/ 60 h 60"/>
                <a:gd name="T6" fmla="*/ 0 w 60"/>
                <a:gd name="T7" fmla="*/ 1 h 60"/>
                <a:gd name="T8" fmla="*/ 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60"/>
                  </a:lnTo>
                  <a:lnTo>
                    <a:pt x="60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16" name="Freeform 50"/>
            <p:cNvSpPr>
              <a:spLocks/>
            </p:cNvSpPr>
            <p:nvPr/>
          </p:nvSpPr>
          <p:spPr bwMode="auto">
            <a:xfrm>
              <a:off x="3152775" y="798513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9 h 59"/>
                <a:gd name="T4" fmla="*/ 60 w 60"/>
                <a:gd name="T5" fmla="*/ 59 h 59"/>
                <a:gd name="T6" fmla="*/ 0 w 6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9"/>
                  </a:lnTo>
                  <a:lnTo>
                    <a:pt x="6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17" name="Freeform 51"/>
            <p:cNvSpPr>
              <a:spLocks/>
            </p:cNvSpPr>
            <p:nvPr/>
          </p:nvSpPr>
          <p:spPr bwMode="auto">
            <a:xfrm>
              <a:off x="3152775" y="836613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9 h 59"/>
                <a:gd name="T4" fmla="*/ 60 w 60"/>
                <a:gd name="T5" fmla="*/ 59 h 59"/>
                <a:gd name="T6" fmla="*/ 0 w 6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9"/>
                  </a:lnTo>
                  <a:lnTo>
                    <a:pt x="6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18" name="Freeform 52"/>
            <p:cNvSpPr>
              <a:spLocks/>
            </p:cNvSpPr>
            <p:nvPr/>
          </p:nvSpPr>
          <p:spPr bwMode="auto">
            <a:xfrm>
              <a:off x="3152775" y="874713"/>
              <a:ext cx="95250" cy="95250"/>
            </a:xfrm>
            <a:custGeom>
              <a:avLst/>
              <a:gdLst>
                <a:gd name="T0" fmla="*/ 0 w 60"/>
                <a:gd name="T1" fmla="*/ 0 h 60"/>
                <a:gd name="T2" fmla="*/ 60 w 60"/>
                <a:gd name="T3" fmla="*/ 60 h 60"/>
                <a:gd name="T4" fmla="*/ 60 w 60"/>
                <a:gd name="T5" fmla="*/ 60 h 60"/>
                <a:gd name="T6" fmla="*/ 0 w 60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60"/>
                  </a:lnTo>
                  <a:lnTo>
                    <a:pt x="6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19" name="Freeform 53"/>
            <p:cNvSpPr>
              <a:spLocks/>
            </p:cNvSpPr>
            <p:nvPr/>
          </p:nvSpPr>
          <p:spPr bwMode="auto">
            <a:xfrm>
              <a:off x="3152775" y="912813"/>
              <a:ext cx="95250" cy="95250"/>
            </a:xfrm>
            <a:custGeom>
              <a:avLst/>
              <a:gdLst>
                <a:gd name="T0" fmla="*/ 0 w 60"/>
                <a:gd name="T1" fmla="*/ 0 h 60"/>
                <a:gd name="T2" fmla="*/ 60 w 60"/>
                <a:gd name="T3" fmla="*/ 60 h 60"/>
                <a:gd name="T4" fmla="*/ 60 w 60"/>
                <a:gd name="T5" fmla="*/ 60 h 60"/>
                <a:gd name="T6" fmla="*/ 0 w 60"/>
                <a:gd name="T7" fmla="*/ 1 h 60"/>
                <a:gd name="T8" fmla="*/ 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60"/>
                  </a:lnTo>
                  <a:lnTo>
                    <a:pt x="60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0" name="Freeform 54"/>
            <p:cNvSpPr>
              <a:spLocks/>
            </p:cNvSpPr>
            <p:nvPr/>
          </p:nvSpPr>
          <p:spPr bwMode="auto">
            <a:xfrm>
              <a:off x="3152775" y="952501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9 h 59"/>
                <a:gd name="T4" fmla="*/ 60 w 60"/>
                <a:gd name="T5" fmla="*/ 59 h 59"/>
                <a:gd name="T6" fmla="*/ 0 w 6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9"/>
                  </a:lnTo>
                  <a:lnTo>
                    <a:pt x="6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1" name="Freeform 55"/>
            <p:cNvSpPr>
              <a:spLocks/>
            </p:cNvSpPr>
            <p:nvPr/>
          </p:nvSpPr>
          <p:spPr bwMode="auto">
            <a:xfrm>
              <a:off x="3152775" y="990601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9 h 59"/>
                <a:gd name="T4" fmla="*/ 60 w 60"/>
                <a:gd name="T5" fmla="*/ 59 h 59"/>
                <a:gd name="T6" fmla="*/ 0 w 6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9"/>
                  </a:lnTo>
                  <a:lnTo>
                    <a:pt x="6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2" name="Freeform 56"/>
            <p:cNvSpPr>
              <a:spLocks/>
            </p:cNvSpPr>
            <p:nvPr/>
          </p:nvSpPr>
          <p:spPr bwMode="auto">
            <a:xfrm>
              <a:off x="3152775" y="1028701"/>
              <a:ext cx="95250" cy="95250"/>
            </a:xfrm>
            <a:custGeom>
              <a:avLst/>
              <a:gdLst>
                <a:gd name="T0" fmla="*/ 0 w 60"/>
                <a:gd name="T1" fmla="*/ 0 h 60"/>
                <a:gd name="T2" fmla="*/ 60 w 60"/>
                <a:gd name="T3" fmla="*/ 60 h 60"/>
                <a:gd name="T4" fmla="*/ 60 w 60"/>
                <a:gd name="T5" fmla="*/ 60 h 60"/>
                <a:gd name="T6" fmla="*/ 0 w 60"/>
                <a:gd name="T7" fmla="*/ 1 h 60"/>
                <a:gd name="T8" fmla="*/ 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60"/>
                  </a:lnTo>
                  <a:lnTo>
                    <a:pt x="60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3" name="Freeform 57"/>
            <p:cNvSpPr>
              <a:spLocks/>
            </p:cNvSpPr>
            <p:nvPr/>
          </p:nvSpPr>
          <p:spPr bwMode="auto">
            <a:xfrm>
              <a:off x="3152775" y="1068388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9 h 59"/>
                <a:gd name="T4" fmla="*/ 60 w 60"/>
                <a:gd name="T5" fmla="*/ 59 h 59"/>
                <a:gd name="T6" fmla="*/ 0 w 6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9"/>
                  </a:lnTo>
                  <a:lnTo>
                    <a:pt x="6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4" name="Freeform 58"/>
            <p:cNvSpPr>
              <a:spLocks/>
            </p:cNvSpPr>
            <p:nvPr/>
          </p:nvSpPr>
          <p:spPr bwMode="auto">
            <a:xfrm>
              <a:off x="3152775" y="1106488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9 h 59"/>
                <a:gd name="T4" fmla="*/ 60 w 60"/>
                <a:gd name="T5" fmla="*/ 59 h 59"/>
                <a:gd name="T6" fmla="*/ 0 w 6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9"/>
                  </a:lnTo>
                  <a:lnTo>
                    <a:pt x="6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5" name="Freeform 59"/>
            <p:cNvSpPr>
              <a:spLocks/>
            </p:cNvSpPr>
            <p:nvPr/>
          </p:nvSpPr>
          <p:spPr bwMode="auto">
            <a:xfrm>
              <a:off x="3152775" y="1144588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9 h 59"/>
                <a:gd name="T4" fmla="*/ 60 w 60"/>
                <a:gd name="T5" fmla="*/ 59 h 59"/>
                <a:gd name="T6" fmla="*/ 0 w 6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9"/>
                  </a:lnTo>
                  <a:lnTo>
                    <a:pt x="6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6" name="Freeform 60"/>
            <p:cNvSpPr>
              <a:spLocks/>
            </p:cNvSpPr>
            <p:nvPr/>
          </p:nvSpPr>
          <p:spPr bwMode="auto">
            <a:xfrm>
              <a:off x="3152775" y="1182688"/>
              <a:ext cx="95250" cy="95250"/>
            </a:xfrm>
            <a:custGeom>
              <a:avLst/>
              <a:gdLst>
                <a:gd name="T0" fmla="*/ 0 w 60"/>
                <a:gd name="T1" fmla="*/ 0 h 60"/>
                <a:gd name="T2" fmla="*/ 60 w 60"/>
                <a:gd name="T3" fmla="*/ 59 h 60"/>
                <a:gd name="T4" fmla="*/ 60 w 60"/>
                <a:gd name="T5" fmla="*/ 60 h 60"/>
                <a:gd name="T6" fmla="*/ 0 w 60"/>
                <a:gd name="T7" fmla="*/ 1 h 60"/>
                <a:gd name="T8" fmla="*/ 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59"/>
                  </a:lnTo>
                  <a:lnTo>
                    <a:pt x="60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7" name="Freeform 61"/>
            <p:cNvSpPr>
              <a:spLocks/>
            </p:cNvSpPr>
            <p:nvPr/>
          </p:nvSpPr>
          <p:spPr bwMode="auto">
            <a:xfrm>
              <a:off x="3152775" y="1222376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9 h 59"/>
                <a:gd name="T4" fmla="*/ 60 w 60"/>
                <a:gd name="T5" fmla="*/ 59 h 59"/>
                <a:gd name="T6" fmla="*/ 0 w 6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9"/>
                  </a:lnTo>
                  <a:lnTo>
                    <a:pt x="6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8" name="Freeform 62"/>
            <p:cNvSpPr>
              <a:spLocks/>
            </p:cNvSpPr>
            <p:nvPr/>
          </p:nvSpPr>
          <p:spPr bwMode="auto">
            <a:xfrm>
              <a:off x="3152775" y="1260476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9 h 59"/>
                <a:gd name="T4" fmla="*/ 60 w 60"/>
                <a:gd name="T5" fmla="*/ 59 h 59"/>
                <a:gd name="T6" fmla="*/ 0 w 6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9"/>
                  </a:lnTo>
                  <a:lnTo>
                    <a:pt x="6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9" name="Freeform 63"/>
            <p:cNvSpPr>
              <a:spLocks/>
            </p:cNvSpPr>
            <p:nvPr/>
          </p:nvSpPr>
          <p:spPr bwMode="auto">
            <a:xfrm>
              <a:off x="3152775" y="1298576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9 h 59"/>
                <a:gd name="T4" fmla="*/ 60 w 60"/>
                <a:gd name="T5" fmla="*/ 59 h 59"/>
                <a:gd name="T6" fmla="*/ 0 w 6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9"/>
                  </a:lnTo>
                  <a:lnTo>
                    <a:pt x="6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30" name="Freeform 64"/>
            <p:cNvSpPr>
              <a:spLocks/>
            </p:cNvSpPr>
            <p:nvPr/>
          </p:nvSpPr>
          <p:spPr bwMode="auto">
            <a:xfrm>
              <a:off x="3152775" y="1336676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9 h 59"/>
                <a:gd name="T4" fmla="*/ 60 w 60"/>
                <a:gd name="T5" fmla="*/ 59 h 59"/>
                <a:gd name="T6" fmla="*/ 0 w 6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9"/>
                  </a:lnTo>
                  <a:lnTo>
                    <a:pt x="6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31" name="Freeform 65"/>
            <p:cNvSpPr>
              <a:spLocks/>
            </p:cNvSpPr>
            <p:nvPr/>
          </p:nvSpPr>
          <p:spPr bwMode="auto">
            <a:xfrm>
              <a:off x="3152775" y="1376363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9 h 59"/>
                <a:gd name="T4" fmla="*/ 60 w 60"/>
                <a:gd name="T5" fmla="*/ 59 h 59"/>
                <a:gd name="T6" fmla="*/ 0 w 6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9"/>
                  </a:lnTo>
                  <a:lnTo>
                    <a:pt x="6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32" name="Freeform 66"/>
            <p:cNvSpPr>
              <a:spLocks/>
            </p:cNvSpPr>
            <p:nvPr/>
          </p:nvSpPr>
          <p:spPr bwMode="auto">
            <a:xfrm>
              <a:off x="3152775" y="1414463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9 h 59"/>
                <a:gd name="T4" fmla="*/ 60 w 60"/>
                <a:gd name="T5" fmla="*/ 59 h 59"/>
                <a:gd name="T6" fmla="*/ 0 w 6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9"/>
                  </a:lnTo>
                  <a:lnTo>
                    <a:pt x="6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33" name="Freeform 67"/>
            <p:cNvSpPr>
              <a:spLocks/>
            </p:cNvSpPr>
            <p:nvPr/>
          </p:nvSpPr>
          <p:spPr bwMode="auto">
            <a:xfrm>
              <a:off x="3152775" y="1452563"/>
              <a:ext cx="95250" cy="95250"/>
            </a:xfrm>
            <a:custGeom>
              <a:avLst/>
              <a:gdLst>
                <a:gd name="T0" fmla="*/ 0 w 60"/>
                <a:gd name="T1" fmla="*/ 0 h 60"/>
                <a:gd name="T2" fmla="*/ 60 w 60"/>
                <a:gd name="T3" fmla="*/ 59 h 60"/>
                <a:gd name="T4" fmla="*/ 60 w 60"/>
                <a:gd name="T5" fmla="*/ 60 h 60"/>
                <a:gd name="T6" fmla="*/ 0 w 60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59"/>
                  </a:lnTo>
                  <a:lnTo>
                    <a:pt x="6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34" name="Freeform 68"/>
            <p:cNvSpPr>
              <a:spLocks/>
            </p:cNvSpPr>
            <p:nvPr/>
          </p:nvSpPr>
          <p:spPr bwMode="auto">
            <a:xfrm>
              <a:off x="3152775" y="1490663"/>
              <a:ext cx="95250" cy="95250"/>
            </a:xfrm>
            <a:custGeom>
              <a:avLst/>
              <a:gdLst>
                <a:gd name="T0" fmla="*/ 0 w 60"/>
                <a:gd name="T1" fmla="*/ 0 h 60"/>
                <a:gd name="T2" fmla="*/ 60 w 60"/>
                <a:gd name="T3" fmla="*/ 59 h 60"/>
                <a:gd name="T4" fmla="*/ 60 w 60"/>
                <a:gd name="T5" fmla="*/ 60 h 60"/>
                <a:gd name="T6" fmla="*/ 0 w 60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59"/>
                  </a:lnTo>
                  <a:lnTo>
                    <a:pt x="6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35" name="Freeform 69"/>
            <p:cNvSpPr>
              <a:spLocks/>
            </p:cNvSpPr>
            <p:nvPr/>
          </p:nvSpPr>
          <p:spPr bwMode="auto">
            <a:xfrm>
              <a:off x="3152775" y="1530351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9 h 59"/>
                <a:gd name="T4" fmla="*/ 60 w 60"/>
                <a:gd name="T5" fmla="*/ 59 h 59"/>
                <a:gd name="T6" fmla="*/ 0 w 6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9"/>
                  </a:lnTo>
                  <a:lnTo>
                    <a:pt x="6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36" name="Freeform 70"/>
            <p:cNvSpPr>
              <a:spLocks/>
            </p:cNvSpPr>
            <p:nvPr/>
          </p:nvSpPr>
          <p:spPr bwMode="auto">
            <a:xfrm>
              <a:off x="3152775" y="1568451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9 h 59"/>
                <a:gd name="T4" fmla="*/ 60 w 60"/>
                <a:gd name="T5" fmla="*/ 59 h 59"/>
                <a:gd name="T6" fmla="*/ 0 w 6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9"/>
                  </a:lnTo>
                  <a:lnTo>
                    <a:pt x="6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37" name="Freeform 71"/>
            <p:cNvSpPr>
              <a:spLocks/>
            </p:cNvSpPr>
            <p:nvPr/>
          </p:nvSpPr>
          <p:spPr bwMode="auto">
            <a:xfrm>
              <a:off x="3152775" y="1606551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9 h 59"/>
                <a:gd name="T4" fmla="*/ 60 w 60"/>
                <a:gd name="T5" fmla="*/ 59 h 59"/>
                <a:gd name="T6" fmla="*/ 0 w 6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9"/>
                  </a:lnTo>
                  <a:lnTo>
                    <a:pt x="6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38" name="Freeform 72"/>
            <p:cNvSpPr>
              <a:spLocks/>
            </p:cNvSpPr>
            <p:nvPr/>
          </p:nvSpPr>
          <p:spPr bwMode="auto">
            <a:xfrm>
              <a:off x="3152775" y="1644651"/>
              <a:ext cx="95250" cy="95250"/>
            </a:xfrm>
            <a:custGeom>
              <a:avLst/>
              <a:gdLst>
                <a:gd name="T0" fmla="*/ 0 w 60"/>
                <a:gd name="T1" fmla="*/ 0 h 60"/>
                <a:gd name="T2" fmla="*/ 60 w 60"/>
                <a:gd name="T3" fmla="*/ 59 h 60"/>
                <a:gd name="T4" fmla="*/ 60 w 60"/>
                <a:gd name="T5" fmla="*/ 60 h 60"/>
                <a:gd name="T6" fmla="*/ 0 w 60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59"/>
                  </a:lnTo>
                  <a:lnTo>
                    <a:pt x="6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39" name="Freeform 73"/>
            <p:cNvSpPr>
              <a:spLocks/>
            </p:cNvSpPr>
            <p:nvPr/>
          </p:nvSpPr>
          <p:spPr bwMode="auto">
            <a:xfrm>
              <a:off x="3152775" y="1682751"/>
              <a:ext cx="95250" cy="95250"/>
            </a:xfrm>
            <a:custGeom>
              <a:avLst/>
              <a:gdLst>
                <a:gd name="T0" fmla="*/ 0 w 60"/>
                <a:gd name="T1" fmla="*/ 0 h 60"/>
                <a:gd name="T2" fmla="*/ 60 w 60"/>
                <a:gd name="T3" fmla="*/ 59 h 60"/>
                <a:gd name="T4" fmla="*/ 60 w 60"/>
                <a:gd name="T5" fmla="*/ 60 h 60"/>
                <a:gd name="T6" fmla="*/ 0 w 60"/>
                <a:gd name="T7" fmla="*/ 1 h 60"/>
                <a:gd name="T8" fmla="*/ 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59"/>
                  </a:lnTo>
                  <a:lnTo>
                    <a:pt x="60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40" name="Freeform 74"/>
            <p:cNvSpPr>
              <a:spLocks/>
            </p:cNvSpPr>
            <p:nvPr/>
          </p:nvSpPr>
          <p:spPr bwMode="auto">
            <a:xfrm>
              <a:off x="3152775" y="1722438"/>
              <a:ext cx="95250" cy="95250"/>
            </a:xfrm>
            <a:custGeom>
              <a:avLst/>
              <a:gdLst>
                <a:gd name="T0" fmla="*/ 0 w 60"/>
                <a:gd name="T1" fmla="*/ 0 h 60"/>
                <a:gd name="T2" fmla="*/ 60 w 60"/>
                <a:gd name="T3" fmla="*/ 59 h 60"/>
                <a:gd name="T4" fmla="*/ 60 w 60"/>
                <a:gd name="T5" fmla="*/ 60 h 60"/>
                <a:gd name="T6" fmla="*/ 0 w 60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59"/>
                  </a:lnTo>
                  <a:lnTo>
                    <a:pt x="6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41" name="Freeform 75"/>
            <p:cNvSpPr>
              <a:spLocks/>
            </p:cNvSpPr>
            <p:nvPr/>
          </p:nvSpPr>
          <p:spPr bwMode="auto">
            <a:xfrm>
              <a:off x="3152775" y="1760538"/>
              <a:ext cx="95250" cy="95250"/>
            </a:xfrm>
            <a:custGeom>
              <a:avLst/>
              <a:gdLst>
                <a:gd name="T0" fmla="*/ 0 w 60"/>
                <a:gd name="T1" fmla="*/ 0 h 60"/>
                <a:gd name="T2" fmla="*/ 60 w 60"/>
                <a:gd name="T3" fmla="*/ 59 h 60"/>
                <a:gd name="T4" fmla="*/ 60 w 60"/>
                <a:gd name="T5" fmla="*/ 60 h 60"/>
                <a:gd name="T6" fmla="*/ 0 w 60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59"/>
                  </a:lnTo>
                  <a:lnTo>
                    <a:pt x="6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42" name="Freeform 76"/>
            <p:cNvSpPr>
              <a:spLocks/>
            </p:cNvSpPr>
            <p:nvPr/>
          </p:nvSpPr>
          <p:spPr bwMode="auto">
            <a:xfrm>
              <a:off x="3152775" y="1798638"/>
              <a:ext cx="95250" cy="95250"/>
            </a:xfrm>
            <a:custGeom>
              <a:avLst/>
              <a:gdLst>
                <a:gd name="T0" fmla="*/ 0 w 60"/>
                <a:gd name="T1" fmla="*/ 0 h 60"/>
                <a:gd name="T2" fmla="*/ 60 w 60"/>
                <a:gd name="T3" fmla="*/ 60 h 60"/>
                <a:gd name="T4" fmla="*/ 60 w 60"/>
                <a:gd name="T5" fmla="*/ 60 h 60"/>
                <a:gd name="T6" fmla="*/ 0 w 60"/>
                <a:gd name="T7" fmla="*/ 1 h 60"/>
                <a:gd name="T8" fmla="*/ 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60"/>
                  </a:lnTo>
                  <a:lnTo>
                    <a:pt x="60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43" name="Freeform 77"/>
            <p:cNvSpPr>
              <a:spLocks/>
            </p:cNvSpPr>
            <p:nvPr/>
          </p:nvSpPr>
          <p:spPr bwMode="auto">
            <a:xfrm>
              <a:off x="3152775" y="1838326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9 h 59"/>
                <a:gd name="T4" fmla="*/ 60 w 60"/>
                <a:gd name="T5" fmla="*/ 59 h 59"/>
                <a:gd name="T6" fmla="*/ 0 w 6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9"/>
                  </a:lnTo>
                  <a:lnTo>
                    <a:pt x="6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44" name="Freeform 78"/>
            <p:cNvSpPr>
              <a:spLocks/>
            </p:cNvSpPr>
            <p:nvPr/>
          </p:nvSpPr>
          <p:spPr bwMode="auto">
            <a:xfrm>
              <a:off x="3152775" y="1876426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9 h 59"/>
                <a:gd name="T4" fmla="*/ 60 w 60"/>
                <a:gd name="T5" fmla="*/ 59 h 59"/>
                <a:gd name="T6" fmla="*/ 0 w 6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9"/>
                  </a:lnTo>
                  <a:lnTo>
                    <a:pt x="6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45" name="Freeform 79"/>
            <p:cNvSpPr>
              <a:spLocks/>
            </p:cNvSpPr>
            <p:nvPr/>
          </p:nvSpPr>
          <p:spPr bwMode="auto">
            <a:xfrm>
              <a:off x="3152775" y="1914526"/>
              <a:ext cx="95250" cy="95250"/>
            </a:xfrm>
            <a:custGeom>
              <a:avLst/>
              <a:gdLst>
                <a:gd name="T0" fmla="*/ 0 w 60"/>
                <a:gd name="T1" fmla="*/ 0 h 60"/>
                <a:gd name="T2" fmla="*/ 60 w 60"/>
                <a:gd name="T3" fmla="*/ 59 h 60"/>
                <a:gd name="T4" fmla="*/ 60 w 60"/>
                <a:gd name="T5" fmla="*/ 60 h 60"/>
                <a:gd name="T6" fmla="*/ 0 w 60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59"/>
                  </a:lnTo>
                  <a:lnTo>
                    <a:pt x="6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46" name="Freeform 80"/>
            <p:cNvSpPr>
              <a:spLocks/>
            </p:cNvSpPr>
            <p:nvPr/>
          </p:nvSpPr>
          <p:spPr bwMode="auto">
            <a:xfrm>
              <a:off x="3152775" y="1952626"/>
              <a:ext cx="95250" cy="95250"/>
            </a:xfrm>
            <a:custGeom>
              <a:avLst/>
              <a:gdLst>
                <a:gd name="T0" fmla="*/ 0 w 60"/>
                <a:gd name="T1" fmla="*/ 0 h 60"/>
                <a:gd name="T2" fmla="*/ 60 w 60"/>
                <a:gd name="T3" fmla="*/ 59 h 60"/>
                <a:gd name="T4" fmla="*/ 60 w 60"/>
                <a:gd name="T5" fmla="*/ 60 h 60"/>
                <a:gd name="T6" fmla="*/ 0 w 60"/>
                <a:gd name="T7" fmla="*/ 1 h 60"/>
                <a:gd name="T8" fmla="*/ 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59"/>
                  </a:lnTo>
                  <a:lnTo>
                    <a:pt x="60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47" name="Freeform 81"/>
            <p:cNvSpPr>
              <a:spLocks/>
            </p:cNvSpPr>
            <p:nvPr/>
          </p:nvSpPr>
          <p:spPr bwMode="auto">
            <a:xfrm>
              <a:off x="3152775" y="1990726"/>
              <a:ext cx="95250" cy="95250"/>
            </a:xfrm>
            <a:custGeom>
              <a:avLst/>
              <a:gdLst>
                <a:gd name="T0" fmla="*/ 0 w 60"/>
                <a:gd name="T1" fmla="*/ 0 h 60"/>
                <a:gd name="T2" fmla="*/ 60 w 60"/>
                <a:gd name="T3" fmla="*/ 59 h 60"/>
                <a:gd name="T4" fmla="*/ 60 w 60"/>
                <a:gd name="T5" fmla="*/ 60 h 60"/>
                <a:gd name="T6" fmla="*/ 0 w 60"/>
                <a:gd name="T7" fmla="*/ 1 h 60"/>
                <a:gd name="T8" fmla="*/ 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59"/>
                  </a:lnTo>
                  <a:lnTo>
                    <a:pt x="60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48" name="Freeform 82"/>
            <p:cNvSpPr>
              <a:spLocks/>
            </p:cNvSpPr>
            <p:nvPr/>
          </p:nvSpPr>
          <p:spPr bwMode="auto">
            <a:xfrm>
              <a:off x="3152775" y="2030413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9 h 59"/>
                <a:gd name="T4" fmla="*/ 60 w 60"/>
                <a:gd name="T5" fmla="*/ 59 h 59"/>
                <a:gd name="T6" fmla="*/ 0 w 6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9"/>
                  </a:lnTo>
                  <a:lnTo>
                    <a:pt x="6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49" name="Freeform 83"/>
            <p:cNvSpPr>
              <a:spLocks/>
            </p:cNvSpPr>
            <p:nvPr/>
          </p:nvSpPr>
          <p:spPr bwMode="auto">
            <a:xfrm>
              <a:off x="3152775" y="2068513"/>
              <a:ext cx="95250" cy="95250"/>
            </a:xfrm>
            <a:custGeom>
              <a:avLst/>
              <a:gdLst>
                <a:gd name="T0" fmla="*/ 0 w 60"/>
                <a:gd name="T1" fmla="*/ 0 h 60"/>
                <a:gd name="T2" fmla="*/ 60 w 60"/>
                <a:gd name="T3" fmla="*/ 60 h 60"/>
                <a:gd name="T4" fmla="*/ 60 w 60"/>
                <a:gd name="T5" fmla="*/ 60 h 60"/>
                <a:gd name="T6" fmla="*/ 0 w 60"/>
                <a:gd name="T7" fmla="*/ 1 h 60"/>
                <a:gd name="T8" fmla="*/ 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60"/>
                  </a:lnTo>
                  <a:lnTo>
                    <a:pt x="60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50" name="Freeform 84"/>
            <p:cNvSpPr>
              <a:spLocks/>
            </p:cNvSpPr>
            <p:nvPr/>
          </p:nvSpPr>
          <p:spPr bwMode="auto">
            <a:xfrm>
              <a:off x="3152775" y="2108201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9 h 59"/>
                <a:gd name="T4" fmla="*/ 60 w 60"/>
                <a:gd name="T5" fmla="*/ 59 h 59"/>
                <a:gd name="T6" fmla="*/ 0 w 6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9"/>
                  </a:lnTo>
                  <a:lnTo>
                    <a:pt x="6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51" name="Freeform 85"/>
            <p:cNvSpPr>
              <a:spLocks/>
            </p:cNvSpPr>
            <p:nvPr/>
          </p:nvSpPr>
          <p:spPr bwMode="auto">
            <a:xfrm>
              <a:off x="3152775" y="2146301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9 h 59"/>
                <a:gd name="T4" fmla="*/ 60 w 60"/>
                <a:gd name="T5" fmla="*/ 59 h 59"/>
                <a:gd name="T6" fmla="*/ 0 w 6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9"/>
                  </a:lnTo>
                  <a:lnTo>
                    <a:pt x="6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52" name="Freeform 86"/>
            <p:cNvSpPr>
              <a:spLocks/>
            </p:cNvSpPr>
            <p:nvPr/>
          </p:nvSpPr>
          <p:spPr bwMode="auto">
            <a:xfrm>
              <a:off x="3152775" y="2184401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9 h 59"/>
                <a:gd name="T4" fmla="*/ 60 w 60"/>
                <a:gd name="T5" fmla="*/ 59 h 59"/>
                <a:gd name="T6" fmla="*/ 0 w 6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9"/>
                  </a:lnTo>
                  <a:lnTo>
                    <a:pt x="6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53" name="Freeform 87"/>
            <p:cNvSpPr>
              <a:spLocks/>
            </p:cNvSpPr>
            <p:nvPr/>
          </p:nvSpPr>
          <p:spPr bwMode="auto">
            <a:xfrm>
              <a:off x="3152775" y="2222501"/>
              <a:ext cx="95250" cy="95250"/>
            </a:xfrm>
            <a:custGeom>
              <a:avLst/>
              <a:gdLst>
                <a:gd name="T0" fmla="*/ 0 w 60"/>
                <a:gd name="T1" fmla="*/ 0 h 60"/>
                <a:gd name="T2" fmla="*/ 60 w 60"/>
                <a:gd name="T3" fmla="*/ 59 h 60"/>
                <a:gd name="T4" fmla="*/ 60 w 60"/>
                <a:gd name="T5" fmla="*/ 60 h 60"/>
                <a:gd name="T6" fmla="*/ 0 w 60"/>
                <a:gd name="T7" fmla="*/ 1 h 60"/>
                <a:gd name="T8" fmla="*/ 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59"/>
                  </a:lnTo>
                  <a:lnTo>
                    <a:pt x="60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54" name="Freeform 88"/>
            <p:cNvSpPr>
              <a:spLocks/>
            </p:cNvSpPr>
            <p:nvPr/>
          </p:nvSpPr>
          <p:spPr bwMode="auto">
            <a:xfrm>
              <a:off x="3152775" y="2260601"/>
              <a:ext cx="95250" cy="95250"/>
            </a:xfrm>
            <a:custGeom>
              <a:avLst/>
              <a:gdLst>
                <a:gd name="T0" fmla="*/ 0 w 60"/>
                <a:gd name="T1" fmla="*/ 0 h 60"/>
                <a:gd name="T2" fmla="*/ 60 w 60"/>
                <a:gd name="T3" fmla="*/ 59 h 60"/>
                <a:gd name="T4" fmla="*/ 60 w 60"/>
                <a:gd name="T5" fmla="*/ 60 h 60"/>
                <a:gd name="T6" fmla="*/ 0 w 60"/>
                <a:gd name="T7" fmla="*/ 1 h 60"/>
                <a:gd name="T8" fmla="*/ 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59"/>
                  </a:lnTo>
                  <a:lnTo>
                    <a:pt x="60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55" name="Freeform 89"/>
            <p:cNvSpPr>
              <a:spLocks/>
            </p:cNvSpPr>
            <p:nvPr/>
          </p:nvSpPr>
          <p:spPr bwMode="auto">
            <a:xfrm>
              <a:off x="3152775" y="2298701"/>
              <a:ext cx="95250" cy="95250"/>
            </a:xfrm>
            <a:custGeom>
              <a:avLst/>
              <a:gdLst>
                <a:gd name="T0" fmla="*/ 0 w 60"/>
                <a:gd name="T1" fmla="*/ 0 h 60"/>
                <a:gd name="T2" fmla="*/ 60 w 60"/>
                <a:gd name="T3" fmla="*/ 60 h 60"/>
                <a:gd name="T4" fmla="*/ 60 w 60"/>
                <a:gd name="T5" fmla="*/ 60 h 60"/>
                <a:gd name="T6" fmla="*/ 0 w 60"/>
                <a:gd name="T7" fmla="*/ 1 h 60"/>
                <a:gd name="T8" fmla="*/ 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60"/>
                  </a:lnTo>
                  <a:lnTo>
                    <a:pt x="60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56" name="Freeform 90"/>
            <p:cNvSpPr>
              <a:spLocks/>
            </p:cNvSpPr>
            <p:nvPr/>
          </p:nvSpPr>
          <p:spPr bwMode="auto">
            <a:xfrm>
              <a:off x="3152775" y="2338388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9 h 59"/>
                <a:gd name="T4" fmla="*/ 60 w 60"/>
                <a:gd name="T5" fmla="*/ 59 h 59"/>
                <a:gd name="T6" fmla="*/ 0 w 6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9"/>
                  </a:lnTo>
                  <a:lnTo>
                    <a:pt x="6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57" name="Freeform 91"/>
            <p:cNvSpPr>
              <a:spLocks/>
            </p:cNvSpPr>
            <p:nvPr/>
          </p:nvSpPr>
          <p:spPr bwMode="auto">
            <a:xfrm>
              <a:off x="3152775" y="2378076"/>
              <a:ext cx="95250" cy="92075"/>
            </a:xfrm>
            <a:custGeom>
              <a:avLst/>
              <a:gdLst>
                <a:gd name="T0" fmla="*/ 0 w 60"/>
                <a:gd name="T1" fmla="*/ 0 h 58"/>
                <a:gd name="T2" fmla="*/ 60 w 60"/>
                <a:gd name="T3" fmla="*/ 58 h 58"/>
                <a:gd name="T4" fmla="*/ 60 w 60"/>
                <a:gd name="T5" fmla="*/ 58 h 58"/>
                <a:gd name="T6" fmla="*/ 0 w 60"/>
                <a:gd name="T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8">
                  <a:moveTo>
                    <a:pt x="0" y="0"/>
                  </a:moveTo>
                  <a:lnTo>
                    <a:pt x="60" y="58"/>
                  </a:lnTo>
                  <a:lnTo>
                    <a:pt x="6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58" name="Freeform 92"/>
            <p:cNvSpPr>
              <a:spLocks/>
            </p:cNvSpPr>
            <p:nvPr/>
          </p:nvSpPr>
          <p:spPr bwMode="auto">
            <a:xfrm>
              <a:off x="3152775" y="2416176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9 h 59"/>
                <a:gd name="T4" fmla="*/ 60 w 60"/>
                <a:gd name="T5" fmla="*/ 59 h 59"/>
                <a:gd name="T6" fmla="*/ 0 w 6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9"/>
                  </a:lnTo>
                  <a:lnTo>
                    <a:pt x="6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59" name="Freeform 93"/>
            <p:cNvSpPr>
              <a:spLocks/>
            </p:cNvSpPr>
            <p:nvPr/>
          </p:nvSpPr>
          <p:spPr bwMode="auto">
            <a:xfrm>
              <a:off x="3152775" y="2454276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9 h 59"/>
                <a:gd name="T4" fmla="*/ 60 w 60"/>
                <a:gd name="T5" fmla="*/ 59 h 59"/>
                <a:gd name="T6" fmla="*/ 0 w 6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9"/>
                  </a:lnTo>
                  <a:lnTo>
                    <a:pt x="6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60" name="Freeform 94"/>
            <p:cNvSpPr>
              <a:spLocks/>
            </p:cNvSpPr>
            <p:nvPr/>
          </p:nvSpPr>
          <p:spPr bwMode="auto">
            <a:xfrm>
              <a:off x="3152775" y="2492376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9 h 59"/>
                <a:gd name="T4" fmla="*/ 60 w 60"/>
                <a:gd name="T5" fmla="*/ 59 h 59"/>
                <a:gd name="T6" fmla="*/ 0 w 6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9"/>
                  </a:lnTo>
                  <a:lnTo>
                    <a:pt x="6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61" name="Freeform 95"/>
            <p:cNvSpPr>
              <a:spLocks/>
            </p:cNvSpPr>
            <p:nvPr/>
          </p:nvSpPr>
          <p:spPr bwMode="auto">
            <a:xfrm>
              <a:off x="3152775" y="2530476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9 h 59"/>
                <a:gd name="T4" fmla="*/ 60 w 60"/>
                <a:gd name="T5" fmla="*/ 59 h 59"/>
                <a:gd name="T6" fmla="*/ 0 w 6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9"/>
                  </a:lnTo>
                  <a:lnTo>
                    <a:pt x="6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62" name="Freeform 96"/>
            <p:cNvSpPr>
              <a:spLocks/>
            </p:cNvSpPr>
            <p:nvPr/>
          </p:nvSpPr>
          <p:spPr bwMode="auto">
            <a:xfrm>
              <a:off x="3152775" y="2568576"/>
              <a:ext cx="57150" cy="57150"/>
            </a:xfrm>
            <a:custGeom>
              <a:avLst/>
              <a:gdLst>
                <a:gd name="T0" fmla="*/ 0 w 36"/>
                <a:gd name="T1" fmla="*/ 0 h 36"/>
                <a:gd name="T2" fmla="*/ 36 w 36"/>
                <a:gd name="T3" fmla="*/ 36 h 36"/>
                <a:gd name="T4" fmla="*/ 36 w 36"/>
                <a:gd name="T5" fmla="*/ 36 h 36"/>
                <a:gd name="T6" fmla="*/ 0 w 36"/>
                <a:gd name="T7" fmla="*/ 1 h 36"/>
                <a:gd name="T8" fmla="*/ 0 w 36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0" y="0"/>
                  </a:moveTo>
                  <a:lnTo>
                    <a:pt x="36" y="36"/>
                  </a:lnTo>
                  <a:lnTo>
                    <a:pt x="36" y="36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63" name="Freeform 97"/>
            <p:cNvSpPr>
              <a:spLocks/>
            </p:cNvSpPr>
            <p:nvPr/>
          </p:nvSpPr>
          <p:spPr bwMode="auto">
            <a:xfrm>
              <a:off x="3152775" y="2608263"/>
              <a:ext cx="19050" cy="17463"/>
            </a:xfrm>
            <a:custGeom>
              <a:avLst/>
              <a:gdLst>
                <a:gd name="T0" fmla="*/ 0 w 12"/>
                <a:gd name="T1" fmla="*/ 0 h 11"/>
                <a:gd name="T2" fmla="*/ 12 w 12"/>
                <a:gd name="T3" fmla="*/ 11 h 11"/>
                <a:gd name="T4" fmla="*/ 11 w 12"/>
                <a:gd name="T5" fmla="*/ 11 h 11"/>
                <a:gd name="T6" fmla="*/ 0 w 12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0" y="0"/>
                  </a:moveTo>
                  <a:lnTo>
                    <a:pt x="12" y="11"/>
                  </a:lnTo>
                  <a:lnTo>
                    <a:pt x="11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64" name="Freeform 98"/>
            <p:cNvSpPr>
              <a:spLocks/>
            </p:cNvSpPr>
            <p:nvPr/>
          </p:nvSpPr>
          <p:spPr bwMode="auto">
            <a:xfrm>
              <a:off x="3152775" y="644526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9 h 59"/>
                <a:gd name="T4" fmla="*/ 60 w 60"/>
                <a:gd name="T5" fmla="*/ 59 h 59"/>
                <a:gd name="T6" fmla="*/ 0 w 6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9"/>
                  </a:lnTo>
                  <a:lnTo>
                    <a:pt x="6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65" name="Freeform 99"/>
            <p:cNvSpPr>
              <a:spLocks/>
            </p:cNvSpPr>
            <p:nvPr/>
          </p:nvSpPr>
          <p:spPr bwMode="auto">
            <a:xfrm>
              <a:off x="3192463" y="644526"/>
              <a:ext cx="55563" cy="55563"/>
            </a:xfrm>
            <a:custGeom>
              <a:avLst/>
              <a:gdLst>
                <a:gd name="T0" fmla="*/ 0 w 35"/>
                <a:gd name="T1" fmla="*/ 0 h 35"/>
                <a:gd name="T2" fmla="*/ 35 w 35"/>
                <a:gd name="T3" fmla="*/ 35 h 35"/>
                <a:gd name="T4" fmla="*/ 35 w 35"/>
                <a:gd name="T5" fmla="*/ 35 h 35"/>
                <a:gd name="T6" fmla="*/ 0 w 35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5">
                  <a:moveTo>
                    <a:pt x="0" y="0"/>
                  </a:moveTo>
                  <a:lnTo>
                    <a:pt x="35" y="35"/>
                  </a:lnTo>
                  <a:lnTo>
                    <a:pt x="35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66" name="Freeform 100"/>
            <p:cNvSpPr>
              <a:spLocks/>
            </p:cNvSpPr>
            <p:nvPr/>
          </p:nvSpPr>
          <p:spPr bwMode="auto">
            <a:xfrm>
              <a:off x="3230563" y="644526"/>
              <a:ext cx="17463" cy="15875"/>
            </a:xfrm>
            <a:custGeom>
              <a:avLst/>
              <a:gdLst>
                <a:gd name="T0" fmla="*/ 0 w 11"/>
                <a:gd name="T1" fmla="*/ 0 h 10"/>
                <a:gd name="T2" fmla="*/ 11 w 11"/>
                <a:gd name="T3" fmla="*/ 10 h 10"/>
                <a:gd name="T4" fmla="*/ 11 w 11"/>
                <a:gd name="T5" fmla="*/ 10 h 10"/>
                <a:gd name="T6" fmla="*/ 0 w 11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lnTo>
                    <a:pt x="11" y="10"/>
                  </a:lnTo>
                  <a:lnTo>
                    <a:pt x="1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67" name="Freeform 101"/>
            <p:cNvSpPr>
              <a:spLocks noEditPoints="1"/>
            </p:cNvSpPr>
            <p:nvPr/>
          </p:nvSpPr>
          <p:spPr bwMode="auto">
            <a:xfrm>
              <a:off x="3151188" y="642938"/>
              <a:ext cx="96838" cy="1984375"/>
            </a:xfrm>
            <a:custGeom>
              <a:avLst/>
              <a:gdLst>
                <a:gd name="T0" fmla="*/ 0 w 61"/>
                <a:gd name="T1" fmla="*/ 0 h 1250"/>
                <a:gd name="T2" fmla="*/ 61 w 61"/>
                <a:gd name="T3" fmla="*/ 0 h 1250"/>
                <a:gd name="T4" fmla="*/ 61 w 61"/>
                <a:gd name="T5" fmla="*/ 1250 h 1250"/>
                <a:gd name="T6" fmla="*/ 0 w 61"/>
                <a:gd name="T7" fmla="*/ 1250 h 1250"/>
                <a:gd name="T8" fmla="*/ 0 w 61"/>
                <a:gd name="T9" fmla="*/ 0 h 1250"/>
                <a:gd name="T10" fmla="*/ 0 w 61"/>
                <a:gd name="T11" fmla="*/ 1250 h 1250"/>
                <a:gd name="T12" fmla="*/ 0 w 61"/>
                <a:gd name="T13" fmla="*/ 1250 h 1250"/>
                <a:gd name="T14" fmla="*/ 61 w 61"/>
                <a:gd name="T15" fmla="*/ 1250 h 1250"/>
                <a:gd name="T16" fmla="*/ 61 w 61"/>
                <a:gd name="T17" fmla="*/ 1250 h 1250"/>
                <a:gd name="T18" fmla="*/ 61 w 61"/>
                <a:gd name="T19" fmla="*/ 0 h 1250"/>
                <a:gd name="T20" fmla="*/ 61 w 61"/>
                <a:gd name="T21" fmla="*/ 0 h 1250"/>
                <a:gd name="T22" fmla="*/ 0 w 61"/>
                <a:gd name="T23" fmla="*/ 0 h 1250"/>
                <a:gd name="T24" fmla="*/ 0 w 61"/>
                <a:gd name="T25" fmla="*/ 0 h 1250"/>
                <a:gd name="T26" fmla="*/ 0 w 61"/>
                <a:gd name="T27" fmla="*/ 1250 h 1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250">
                  <a:moveTo>
                    <a:pt x="0" y="0"/>
                  </a:moveTo>
                  <a:lnTo>
                    <a:pt x="61" y="0"/>
                  </a:lnTo>
                  <a:lnTo>
                    <a:pt x="61" y="1250"/>
                  </a:lnTo>
                  <a:lnTo>
                    <a:pt x="0" y="1250"/>
                  </a:lnTo>
                  <a:lnTo>
                    <a:pt x="0" y="0"/>
                  </a:lnTo>
                  <a:close/>
                  <a:moveTo>
                    <a:pt x="0" y="1250"/>
                  </a:moveTo>
                  <a:lnTo>
                    <a:pt x="0" y="1250"/>
                  </a:lnTo>
                  <a:lnTo>
                    <a:pt x="61" y="1250"/>
                  </a:lnTo>
                  <a:lnTo>
                    <a:pt x="61" y="125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5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68" name="Rectangle 102"/>
            <p:cNvSpPr>
              <a:spLocks noChangeArrowheads="1"/>
            </p:cNvSpPr>
            <p:nvPr/>
          </p:nvSpPr>
          <p:spPr bwMode="auto">
            <a:xfrm>
              <a:off x="3438525" y="1184276"/>
              <a:ext cx="96838" cy="144303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69" name="Freeform 103"/>
            <p:cNvSpPr>
              <a:spLocks noEditPoints="1"/>
            </p:cNvSpPr>
            <p:nvPr/>
          </p:nvSpPr>
          <p:spPr bwMode="auto">
            <a:xfrm>
              <a:off x="3438525" y="1184276"/>
              <a:ext cx="96838" cy="1443038"/>
            </a:xfrm>
            <a:custGeom>
              <a:avLst/>
              <a:gdLst>
                <a:gd name="T0" fmla="*/ 0 w 61"/>
                <a:gd name="T1" fmla="*/ 0 h 909"/>
                <a:gd name="T2" fmla="*/ 61 w 61"/>
                <a:gd name="T3" fmla="*/ 0 h 909"/>
                <a:gd name="T4" fmla="*/ 61 w 61"/>
                <a:gd name="T5" fmla="*/ 909 h 909"/>
                <a:gd name="T6" fmla="*/ 0 w 61"/>
                <a:gd name="T7" fmla="*/ 909 h 909"/>
                <a:gd name="T8" fmla="*/ 0 w 61"/>
                <a:gd name="T9" fmla="*/ 0 h 909"/>
                <a:gd name="T10" fmla="*/ 0 w 61"/>
                <a:gd name="T11" fmla="*/ 909 h 909"/>
                <a:gd name="T12" fmla="*/ 0 w 61"/>
                <a:gd name="T13" fmla="*/ 909 h 909"/>
                <a:gd name="T14" fmla="*/ 61 w 61"/>
                <a:gd name="T15" fmla="*/ 909 h 909"/>
                <a:gd name="T16" fmla="*/ 61 w 61"/>
                <a:gd name="T17" fmla="*/ 909 h 909"/>
                <a:gd name="T18" fmla="*/ 61 w 61"/>
                <a:gd name="T19" fmla="*/ 0 h 909"/>
                <a:gd name="T20" fmla="*/ 61 w 61"/>
                <a:gd name="T21" fmla="*/ 0 h 909"/>
                <a:gd name="T22" fmla="*/ 0 w 61"/>
                <a:gd name="T23" fmla="*/ 0 h 909"/>
                <a:gd name="T24" fmla="*/ 0 w 61"/>
                <a:gd name="T25" fmla="*/ 0 h 909"/>
                <a:gd name="T26" fmla="*/ 0 w 61"/>
                <a:gd name="T27" fmla="*/ 909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909">
                  <a:moveTo>
                    <a:pt x="0" y="0"/>
                  </a:moveTo>
                  <a:lnTo>
                    <a:pt x="61" y="0"/>
                  </a:lnTo>
                  <a:lnTo>
                    <a:pt x="61" y="909"/>
                  </a:lnTo>
                  <a:lnTo>
                    <a:pt x="0" y="909"/>
                  </a:lnTo>
                  <a:lnTo>
                    <a:pt x="0" y="0"/>
                  </a:lnTo>
                  <a:close/>
                  <a:moveTo>
                    <a:pt x="0" y="909"/>
                  </a:moveTo>
                  <a:lnTo>
                    <a:pt x="0" y="909"/>
                  </a:lnTo>
                  <a:lnTo>
                    <a:pt x="61" y="909"/>
                  </a:lnTo>
                  <a:lnTo>
                    <a:pt x="61" y="909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909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70" name="Freeform 104"/>
            <p:cNvSpPr>
              <a:spLocks/>
            </p:cNvSpPr>
            <p:nvPr/>
          </p:nvSpPr>
          <p:spPr bwMode="auto">
            <a:xfrm>
              <a:off x="3440113" y="1185863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9 h 59"/>
                <a:gd name="T4" fmla="*/ 59 w 60"/>
                <a:gd name="T5" fmla="*/ 59 h 59"/>
                <a:gd name="T6" fmla="*/ 0 w 6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71" name="Freeform 105"/>
            <p:cNvSpPr>
              <a:spLocks/>
            </p:cNvSpPr>
            <p:nvPr/>
          </p:nvSpPr>
          <p:spPr bwMode="auto">
            <a:xfrm>
              <a:off x="3440113" y="1223963"/>
              <a:ext cx="95250" cy="95250"/>
            </a:xfrm>
            <a:custGeom>
              <a:avLst/>
              <a:gdLst>
                <a:gd name="T0" fmla="*/ 0 w 60"/>
                <a:gd name="T1" fmla="*/ 0 h 60"/>
                <a:gd name="T2" fmla="*/ 60 w 60"/>
                <a:gd name="T3" fmla="*/ 59 h 60"/>
                <a:gd name="T4" fmla="*/ 59 w 60"/>
                <a:gd name="T5" fmla="*/ 60 h 60"/>
                <a:gd name="T6" fmla="*/ 0 w 60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59"/>
                  </a:lnTo>
                  <a:lnTo>
                    <a:pt x="59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72" name="Freeform 106"/>
            <p:cNvSpPr>
              <a:spLocks/>
            </p:cNvSpPr>
            <p:nvPr/>
          </p:nvSpPr>
          <p:spPr bwMode="auto">
            <a:xfrm>
              <a:off x="3440113" y="1262063"/>
              <a:ext cx="95250" cy="95250"/>
            </a:xfrm>
            <a:custGeom>
              <a:avLst/>
              <a:gdLst>
                <a:gd name="T0" fmla="*/ 0 w 60"/>
                <a:gd name="T1" fmla="*/ 0 h 60"/>
                <a:gd name="T2" fmla="*/ 60 w 60"/>
                <a:gd name="T3" fmla="*/ 59 h 60"/>
                <a:gd name="T4" fmla="*/ 59 w 60"/>
                <a:gd name="T5" fmla="*/ 60 h 60"/>
                <a:gd name="T6" fmla="*/ 0 w 60"/>
                <a:gd name="T7" fmla="*/ 1 h 60"/>
                <a:gd name="T8" fmla="*/ 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59"/>
                  </a:lnTo>
                  <a:lnTo>
                    <a:pt x="59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73" name="Freeform 107"/>
            <p:cNvSpPr>
              <a:spLocks/>
            </p:cNvSpPr>
            <p:nvPr/>
          </p:nvSpPr>
          <p:spPr bwMode="auto">
            <a:xfrm>
              <a:off x="3440113" y="1300163"/>
              <a:ext cx="95250" cy="95250"/>
            </a:xfrm>
            <a:custGeom>
              <a:avLst/>
              <a:gdLst>
                <a:gd name="T0" fmla="*/ 0 w 60"/>
                <a:gd name="T1" fmla="*/ 0 h 60"/>
                <a:gd name="T2" fmla="*/ 60 w 60"/>
                <a:gd name="T3" fmla="*/ 59 h 60"/>
                <a:gd name="T4" fmla="*/ 59 w 60"/>
                <a:gd name="T5" fmla="*/ 60 h 60"/>
                <a:gd name="T6" fmla="*/ 0 w 60"/>
                <a:gd name="T7" fmla="*/ 1 h 60"/>
                <a:gd name="T8" fmla="*/ 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59"/>
                  </a:lnTo>
                  <a:lnTo>
                    <a:pt x="59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74" name="Freeform 108"/>
            <p:cNvSpPr>
              <a:spLocks/>
            </p:cNvSpPr>
            <p:nvPr/>
          </p:nvSpPr>
          <p:spPr bwMode="auto">
            <a:xfrm>
              <a:off x="3440113" y="1339851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9 h 59"/>
                <a:gd name="T4" fmla="*/ 59 w 60"/>
                <a:gd name="T5" fmla="*/ 59 h 59"/>
                <a:gd name="T6" fmla="*/ 0 w 6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75" name="Freeform 109"/>
            <p:cNvSpPr>
              <a:spLocks/>
            </p:cNvSpPr>
            <p:nvPr/>
          </p:nvSpPr>
          <p:spPr bwMode="auto">
            <a:xfrm>
              <a:off x="3440113" y="1377951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9 h 59"/>
                <a:gd name="T4" fmla="*/ 59 w 60"/>
                <a:gd name="T5" fmla="*/ 59 h 59"/>
                <a:gd name="T6" fmla="*/ 0 w 6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76" name="Freeform 110"/>
            <p:cNvSpPr>
              <a:spLocks/>
            </p:cNvSpPr>
            <p:nvPr/>
          </p:nvSpPr>
          <p:spPr bwMode="auto">
            <a:xfrm>
              <a:off x="3440113" y="1416051"/>
              <a:ext cx="95250" cy="95250"/>
            </a:xfrm>
            <a:custGeom>
              <a:avLst/>
              <a:gdLst>
                <a:gd name="T0" fmla="*/ 0 w 60"/>
                <a:gd name="T1" fmla="*/ 0 h 60"/>
                <a:gd name="T2" fmla="*/ 60 w 60"/>
                <a:gd name="T3" fmla="*/ 60 h 60"/>
                <a:gd name="T4" fmla="*/ 59 w 60"/>
                <a:gd name="T5" fmla="*/ 60 h 60"/>
                <a:gd name="T6" fmla="*/ 0 w 60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60"/>
                  </a:lnTo>
                  <a:lnTo>
                    <a:pt x="59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77" name="Freeform 111"/>
            <p:cNvSpPr>
              <a:spLocks/>
            </p:cNvSpPr>
            <p:nvPr/>
          </p:nvSpPr>
          <p:spPr bwMode="auto">
            <a:xfrm>
              <a:off x="3440113" y="1454151"/>
              <a:ext cx="95250" cy="95250"/>
            </a:xfrm>
            <a:custGeom>
              <a:avLst/>
              <a:gdLst>
                <a:gd name="T0" fmla="*/ 0 w 60"/>
                <a:gd name="T1" fmla="*/ 0 h 60"/>
                <a:gd name="T2" fmla="*/ 60 w 60"/>
                <a:gd name="T3" fmla="*/ 60 h 60"/>
                <a:gd name="T4" fmla="*/ 59 w 60"/>
                <a:gd name="T5" fmla="*/ 60 h 60"/>
                <a:gd name="T6" fmla="*/ 0 w 60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60"/>
                  </a:lnTo>
                  <a:lnTo>
                    <a:pt x="59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78" name="Freeform 112"/>
            <p:cNvSpPr>
              <a:spLocks/>
            </p:cNvSpPr>
            <p:nvPr/>
          </p:nvSpPr>
          <p:spPr bwMode="auto">
            <a:xfrm>
              <a:off x="3440113" y="1493838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9 h 59"/>
                <a:gd name="T4" fmla="*/ 59 w 60"/>
                <a:gd name="T5" fmla="*/ 59 h 59"/>
                <a:gd name="T6" fmla="*/ 0 w 6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79" name="Freeform 113"/>
            <p:cNvSpPr>
              <a:spLocks/>
            </p:cNvSpPr>
            <p:nvPr/>
          </p:nvSpPr>
          <p:spPr bwMode="auto">
            <a:xfrm>
              <a:off x="3440113" y="1531938"/>
              <a:ext cx="95250" cy="95250"/>
            </a:xfrm>
            <a:custGeom>
              <a:avLst/>
              <a:gdLst>
                <a:gd name="T0" fmla="*/ 0 w 60"/>
                <a:gd name="T1" fmla="*/ 0 h 60"/>
                <a:gd name="T2" fmla="*/ 60 w 60"/>
                <a:gd name="T3" fmla="*/ 59 h 60"/>
                <a:gd name="T4" fmla="*/ 59 w 60"/>
                <a:gd name="T5" fmla="*/ 60 h 60"/>
                <a:gd name="T6" fmla="*/ 0 w 60"/>
                <a:gd name="T7" fmla="*/ 1 h 60"/>
                <a:gd name="T8" fmla="*/ 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59"/>
                  </a:lnTo>
                  <a:lnTo>
                    <a:pt x="59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80" name="Freeform 114"/>
            <p:cNvSpPr>
              <a:spLocks/>
            </p:cNvSpPr>
            <p:nvPr/>
          </p:nvSpPr>
          <p:spPr bwMode="auto">
            <a:xfrm>
              <a:off x="3440113" y="1570038"/>
              <a:ext cx="95250" cy="95250"/>
            </a:xfrm>
            <a:custGeom>
              <a:avLst/>
              <a:gdLst>
                <a:gd name="T0" fmla="*/ 0 w 60"/>
                <a:gd name="T1" fmla="*/ 0 h 60"/>
                <a:gd name="T2" fmla="*/ 60 w 60"/>
                <a:gd name="T3" fmla="*/ 59 h 60"/>
                <a:gd name="T4" fmla="*/ 59 w 60"/>
                <a:gd name="T5" fmla="*/ 60 h 60"/>
                <a:gd name="T6" fmla="*/ 0 w 60"/>
                <a:gd name="T7" fmla="*/ 1 h 60"/>
                <a:gd name="T8" fmla="*/ 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59"/>
                  </a:lnTo>
                  <a:lnTo>
                    <a:pt x="59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81" name="Freeform 115"/>
            <p:cNvSpPr>
              <a:spLocks/>
            </p:cNvSpPr>
            <p:nvPr/>
          </p:nvSpPr>
          <p:spPr bwMode="auto">
            <a:xfrm>
              <a:off x="3440113" y="1608138"/>
              <a:ext cx="95250" cy="95250"/>
            </a:xfrm>
            <a:custGeom>
              <a:avLst/>
              <a:gdLst>
                <a:gd name="T0" fmla="*/ 0 w 60"/>
                <a:gd name="T1" fmla="*/ 0 h 60"/>
                <a:gd name="T2" fmla="*/ 60 w 60"/>
                <a:gd name="T3" fmla="*/ 60 h 60"/>
                <a:gd name="T4" fmla="*/ 59 w 60"/>
                <a:gd name="T5" fmla="*/ 60 h 60"/>
                <a:gd name="T6" fmla="*/ 0 w 60"/>
                <a:gd name="T7" fmla="*/ 1 h 60"/>
                <a:gd name="T8" fmla="*/ 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60"/>
                  </a:lnTo>
                  <a:lnTo>
                    <a:pt x="59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82" name="Freeform 116"/>
            <p:cNvSpPr>
              <a:spLocks/>
            </p:cNvSpPr>
            <p:nvPr/>
          </p:nvSpPr>
          <p:spPr bwMode="auto">
            <a:xfrm>
              <a:off x="3440113" y="1647826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9 h 59"/>
                <a:gd name="T4" fmla="*/ 59 w 60"/>
                <a:gd name="T5" fmla="*/ 59 h 59"/>
                <a:gd name="T6" fmla="*/ 0 w 6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83" name="Freeform 117"/>
            <p:cNvSpPr>
              <a:spLocks/>
            </p:cNvSpPr>
            <p:nvPr/>
          </p:nvSpPr>
          <p:spPr bwMode="auto">
            <a:xfrm>
              <a:off x="3440113" y="1685926"/>
              <a:ext cx="95250" cy="95250"/>
            </a:xfrm>
            <a:custGeom>
              <a:avLst/>
              <a:gdLst>
                <a:gd name="T0" fmla="*/ 0 w 60"/>
                <a:gd name="T1" fmla="*/ 0 h 60"/>
                <a:gd name="T2" fmla="*/ 60 w 60"/>
                <a:gd name="T3" fmla="*/ 60 h 60"/>
                <a:gd name="T4" fmla="*/ 59 w 60"/>
                <a:gd name="T5" fmla="*/ 60 h 60"/>
                <a:gd name="T6" fmla="*/ 0 w 60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60"/>
                  </a:lnTo>
                  <a:lnTo>
                    <a:pt x="59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84" name="Freeform 118"/>
            <p:cNvSpPr>
              <a:spLocks/>
            </p:cNvSpPr>
            <p:nvPr/>
          </p:nvSpPr>
          <p:spPr bwMode="auto">
            <a:xfrm>
              <a:off x="3440113" y="1724026"/>
              <a:ext cx="95250" cy="95250"/>
            </a:xfrm>
            <a:custGeom>
              <a:avLst/>
              <a:gdLst>
                <a:gd name="T0" fmla="*/ 0 w 60"/>
                <a:gd name="T1" fmla="*/ 0 h 60"/>
                <a:gd name="T2" fmla="*/ 60 w 60"/>
                <a:gd name="T3" fmla="*/ 60 h 60"/>
                <a:gd name="T4" fmla="*/ 59 w 60"/>
                <a:gd name="T5" fmla="*/ 60 h 60"/>
                <a:gd name="T6" fmla="*/ 0 w 60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60"/>
                  </a:lnTo>
                  <a:lnTo>
                    <a:pt x="59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85" name="Freeform 119"/>
            <p:cNvSpPr>
              <a:spLocks/>
            </p:cNvSpPr>
            <p:nvPr/>
          </p:nvSpPr>
          <p:spPr bwMode="auto">
            <a:xfrm>
              <a:off x="3440113" y="1763713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9 h 59"/>
                <a:gd name="T4" fmla="*/ 59 w 60"/>
                <a:gd name="T5" fmla="*/ 59 h 59"/>
                <a:gd name="T6" fmla="*/ 0 w 6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86" name="Freeform 120"/>
            <p:cNvSpPr>
              <a:spLocks/>
            </p:cNvSpPr>
            <p:nvPr/>
          </p:nvSpPr>
          <p:spPr bwMode="auto">
            <a:xfrm>
              <a:off x="3440113" y="1801813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9 h 59"/>
                <a:gd name="T4" fmla="*/ 59 w 60"/>
                <a:gd name="T5" fmla="*/ 59 h 59"/>
                <a:gd name="T6" fmla="*/ 0 w 6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87" name="Freeform 121"/>
            <p:cNvSpPr>
              <a:spLocks/>
            </p:cNvSpPr>
            <p:nvPr/>
          </p:nvSpPr>
          <p:spPr bwMode="auto">
            <a:xfrm>
              <a:off x="3440113" y="1839913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9 h 59"/>
                <a:gd name="T4" fmla="*/ 59 w 60"/>
                <a:gd name="T5" fmla="*/ 59 h 59"/>
                <a:gd name="T6" fmla="*/ 0 w 60"/>
                <a:gd name="T7" fmla="*/ 1 h 59"/>
                <a:gd name="T8" fmla="*/ 0 w 60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9"/>
                  </a:lnTo>
                  <a:lnTo>
                    <a:pt x="59" y="59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88" name="Freeform 122"/>
            <p:cNvSpPr>
              <a:spLocks/>
            </p:cNvSpPr>
            <p:nvPr/>
          </p:nvSpPr>
          <p:spPr bwMode="auto">
            <a:xfrm>
              <a:off x="3440113" y="1878013"/>
              <a:ext cx="95250" cy="95250"/>
            </a:xfrm>
            <a:custGeom>
              <a:avLst/>
              <a:gdLst>
                <a:gd name="T0" fmla="*/ 0 w 60"/>
                <a:gd name="T1" fmla="*/ 0 h 60"/>
                <a:gd name="T2" fmla="*/ 60 w 60"/>
                <a:gd name="T3" fmla="*/ 60 h 60"/>
                <a:gd name="T4" fmla="*/ 59 w 60"/>
                <a:gd name="T5" fmla="*/ 60 h 60"/>
                <a:gd name="T6" fmla="*/ 0 w 60"/>
                <a:gd name="T7" fmla="*/ 1 h 60"/>
                <a:gd name="T8" fmla="*/ 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60"/>
                  </a:lnTo>
                  <a:lnTo>
                    <a:pt x="59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89" name="Freeform 123"/>
            <p:cNvSpPr>
              <a:spLocks/>
            </p:cNvSpPr>
            <p:nvPr/>
          </p:nvSpPr>
          <p:spPr bwMode="auto">
            <a:xfrm>
              <a:off x="3440113" y="1917701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9 h 59"/>
                <a:gd name="T4" fmla="*/ 59 w 60"/>
                <a:gd name="T5" fmla="*/ 59 h 59"/>
                <a:gd name="T6" fmla="*/ 0 w 6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90" name="Freeform 124"/>
            <p:cNvSpPr>
              <a:spLocks/>
            </p:cNvSpPr>
            <p:nvPr/>
          </p:nvSpPr>
          <p:spPr bwMode="auto">
            <a:xfrm>
              <a:off x="3440113" y="1955801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9 h 59"/>
                <a:gd name="T4" fmla="*/ 59 w 60"/>
                <a:gd name="T5" fmla="*/ 59 h 59"/>
                <a:gd name="T6" fmla="*/ 0 w 6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91" name="Freeform 125"/>
            <p:cNvSpPr>
              <a:spLocks/>
            </p:cNvSpPr>
            <p:nvPr/>
          </p:nvSpPr>
          <p:spPr bwMode="auto">
            <a:xfrm>
              <a:off x="3440113" y="1993901"/>
              <a:ext cx="95250" cy="95250"/>
            </a:xfrm>
            <a:custGeom>
              <a:avLst/>
              <a:gdLst>
                <a:gd name="T0" fmla="*/ 0 w 60"/>
                <a:gd name="T1" fmla="*/ 0 h 60"/>
                <a:gd name="T2" fmla="*/ 60 w 60"/>
                <a:gd name="T3" fmla="*/ 59 h 60"/>
                <a:gd name="T4" fmla="*/ 59 w 60"/>
                <a:gd name="T5" fmla="*/ 60 h 60"/>
                <a:gd name="T6" fmla="*/ 0 w 60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59"/>
                  </a:lnTo>
                  <a:lnTo>
                    <a:pt x="59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92" name="Freeform 126"/>
            <p:cNvSpPr>
              <a:spLocks/>
            </p:cNvSpPr>
            <p:nvPr/>
          </p:nvSpPr>
          <p:spPr bwMode="auto">
            <a:xfrm>
              <a:off x="3440113" y="2033588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9 h 59"/>
                <a:gd name="T4" fmla="*/ 59 w 60"/>
                <a:gd name="T5" fmla="*/ 59 h 59"/>
                <a:gd name="T6" fmla="*/ 0 w 6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93" name="Freeform 127"/>
            <p:cNvSpPr>
              <a:spLocks/>
            </p:cNvSpPr>
            <p:nvPr/>
          </p:nvSpPr>
          <p:spPr bwMode="auto">
            <a:xfrm>
              <a:off x="3440113" y="2071688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9 h 59"/>
                <a:gd name="T4" fmla="*/ 59 w 60"/>
                <a:gd name="T5" fmla="*/ 59 h 59"/>
                <a:gd name="T6" fmla="*/ 0 w 6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94" name="Freeform 128"/>
            <p:cNvSpPr>
              <a:spLocks/>
            </p:cNvSpPr>
            <p:nvPr/>
          </p:nvSpPr>
          <p:spPr bwMode="auto">
            <a:xfrm>
              <a:off x="3440113" y="2109788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9 h 59"/>
                <a:gd name="T4" fmla="*/ 59 w 60"/>
                <a:gd name="T5" fmla="*/ 59 h 59"/>
                <a:gd name="T6" fmla="*/ 0 w 6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95" name="Freeform 129"/>
            <p:cNvSpPr>
              <a:spLocks/>
            </p:cNvSpPr>
            <p:nvPr/>
          </p:nvSpPr>
          <p:spPr bwMode="auto">
            <a:xfrm>
              <a:off x="3440113" y="2147888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9 h 59"/>
                <a:gd name="T4" fmla="*/ 59 w 60"/>
                <a:gd name="T5" fmla="*/ 59 h 59"/>
                <a:gd name="T6" fmla="*/ 0 w 6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96" name="Freeform 130"/>
            <p:cNvSpPr>
              <a:spLocks/>
            </p:cNvSpPr>
            <p:nvPr/>
          </p:nvSpPr>
          <p:spPr bwMode="auto">
            <a:xfrm>
              <a:off x="3440113" y="2187576"/>
              <a:ext cx="95250" cy="92075"/>
            </a:xfrm>
            <a:custGeom>
              <a:avLst/>
              <a:gdLst>
                <a:gd name="T0" fmla="*/ 0 w 60"/>
                <a:gd name="T1" fmla="*/ 0 h 58"/>
                <a:gd name="T2" fmla="*/ 60 w 60"/>
                <a:gd name="T3" fmla="*/ 58 h 58"/>
                <a:gd name="T4" fmla="*/ 59 w 60"/>
                <a:gd name="T5" fmla="*/ 58 h 58"/>
                <a:gd name="T6" fmla="*/ 0 w 60"/>
                <a:gd name="T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8">
                  <a:moveTo>
                    <a:pt x="0" y="0"/>
                  </a:moveTo>
                  <a:lnTo>
                    <a:pt x="60" y="58"/>
                  </a:lnTo>
                  <a:lnTo>
                    <a:pt x="59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97" name="Freeform 131"/>
            <p:cNvSpPr>
              <a:spLocks/>
            </p:cNvSpPr>
            <p:nvPr/>
          </p:nvSpPr>
          <p:spPr bwMode="auto">
            <a:xfrm>
              <a:off x="3440113" y="2225676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9 h 59"/>
                <a:gd name="T4" fmla="*/ 59 w 60"/>
                <a:gd name="T5" fmla="*/ 59 h 59"/>
                <a:gd name="T6" fmla="*/ 0 w 6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98" name="Freeform 132"/>
            <p:cNvSpPr>
              <a:spLocks/>
            </p:cNvSpPr>
            <p:nvPr/>
          </p:nvSpPr>
          <p:spPr bwMode="auto">
            <a:xfrm>
              <a:off x="3440113" y="2263776"/>
              <a:ext cx="95250" cy="95250"/>
            </a:xfrm>
            <a:custGeom>
              <a:avLst/>
              <a:gdLst>
                <a:gd name="T0" fmla="*/ 0 w 60"/>
                <a:gd name="T1" fmla="*/ 0 h 60"/>
                <a:gd name="T2" fmla="*/ 60 w 60"/>
                <a:gd name="T3" fmla="*/ 59 h 60"/>
                <a:gd name="T4" fmla="*/ 59 w 60"/>
                <a:gd name="T5" fmla="*/ 60 h 60"/>
                <a:gd name="T6" fmla="*/ 0 w 60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59"/>
                  </a:lnTo>
                  <a:lnTo>
                    <a:pt x="59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99" name="Freeform 133"/>
            <p:cNvSpPr>
              <a:spLocks/>
            </p:cNvSpPr>
            <p:nvPr/>
          </p:nvSpPr>
          <p:spPr bwMode="auto">
            <a:xfrm>
              <a:off x="3440113" y="2301876"/>
              <a:ext cx="95250" cy="95250"/>
            </a:xfrm>
            <a:custGeom>
              <a:avLst/>
              <a:gdLst>
                <a:gd name="T0" fmla="*/ 0 w 60"/>
                <a:gd name="T1" fmla="*/ 0 h 60"/>
                <a:gd name="T2" fmla="*/ 60 w 60"/>
                <a:gd name="T3" fmla="*/ 59 h 60"/>
                <a:gd name="T4" fmla="*/ 59 w 60"/>
                <a:gd name="T5" fmla="*/ 60 h 60"/>
                <a:gd name="T6" fmla="*/ 0 w 60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59"/>
                  </a:lnTo>
                  <a:lnTo>
                    <a:pt x="59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00" name="Freeform 134"/>
            <p:cNvSpPr>
              <a:spLocks/>
            </p:cNvSpPr>
            <p:nvPr/>
          </p:nvSpPr>
          <p:spPr bwMode="auto">
            <a:xfrm>
              <a:off x="3440113" y="2341563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8 h 59"/>
                <a:gd name="T4" fmla="*/ 59 w 60"/>
                <a:gd name="T5" fmla="*/ 59 h 59"/>
                <a:gd name="T6" fmla="*/ 0 w 6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8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01" name="Freeform 135"/>
            <p:cNvSpPr>
              <a:spLocks/>
            </p:cNvSpPr>
            <p:nvPr/>
          </p:nvSpPr>
          <p:spPr bwMode="auto">
            <a:xfrm>
              <a:off x="3440113" y="2379663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9 h 59"/>
                <a:gd name="T4" fmla="*/ 59 w 60"/>
                <a:gd name="T5" fmla="*/ 59 h 59"/>
                <a:gd name="T6" fmla="*/ 0 w 6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02" name="Freeform 136"/>
            <p:cNvSpPr>
              <a:spLocks/>
            </p:cNvSpPr>
            <p:nvPr/>
          </p:nvSpPr>
          <p:spPr bwMode="auto">
            <a:xfrm>
              <a:off x="3440113" y="2417763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9 h 59"/>
                <a:gd name="T4" fmla="*/ 59 w 60"/>
                <a:gd name="T5" fmla="*/ 59 h 59"/>
                <a:gd name="T6" fmla="*/ 0 w 6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03" name="Freeform 137"/>
            <p:cNvSpPr>
              <a:spLocks/>
            </p:cNvSpPr>
            <p:nvPr/>
          </p:nvSpPr>
          <p:spPr bwMode="auto">
            <a:xfrm>
              <a:off x="3440113" y="2455863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9 h 59"/>
                <a:gd name="T4" fmla="*/ 59 w 60"/>
                <a:gd name="T5" fmla="*/ 59 h 59"/>
                <a:gd name="T6" fmla="*/ 0 w 6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04" name="Freeform 138"/>
            <p:cNvSpPr>
              <a:spLocks/>
            </p:cNvSpPr>
            <p:nvPr/>
          </p:nvSpPr>
          <p:spPr bwMode="auto">
            <a:xfrm>
              <a:off x="3440113" y="2493963"/>
              <a:ext cx="95250" cy="95250"/>
            </a:xfrm>
            <a:custGeom>
              <a:avLst/>
              <a:gdLst>
                <a:gd name="T0" fmla="*/ 0 w 60"/>
                <a:gd name="T1" fmla="*/ 0 h 60"/>
                <a:gd name="T2" fmla="*/ 60 w 60"/>
                <a:gd name="T3" fmla="*/ 59 h 60"/>
                <a:gd name="T4" fmla="*/ 59 w 60"/>
                <a:gd name="T5" fmla="*/ 60 h 60"/>
                <a:gd name="T6" fmla="*/ 0 w 60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59"/>
                  </a:lnTo>
                  <a:lnTo>
                    <a:pt x="59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05" name="Freeform 139"/>
            <p:cNvSpPr>
              <a:spLocks/>
            </p:cNvSpPr>
            <p:nvPr/>
          </p:nvSpPr>
          <p:spPr bwMode="auto">
            <a:xfrm>
              <a:off x="3440113" y="2533651"/>
              <a:ext cx="92075" cy="92075"/>
            </a:xfrm>
            <a:custGeom>
              <a:avLst/>
              <a:gdLst>
                <a:gd name="T0" fmla="*/ 0 w 58"/>
                <a:gd name="T1" fmla="*/ 0 h 58"/>
                <a:gd name="T2" fmla="*/ 58 w 58"/>
                <a:gd name="T3" fmla="*/ 58 h 58"/>
                <a:gd name="T4" fmla="*/ 58 w 58"/>
                <a:gd name="T5" fmla="*/ 58 h 58"/>
                <a:gd name="T6" fmla="*/ 0 w 58"/>
                <a:gd name="T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58">
                  <a:moveTo>
                    <a:pt x="0" y="0"/>
                  </a:moveTo>
                  <a:lnTo>
                    <a:pt x="58" y="58"/>
                  </a:lnTo>
                  <a:lnTo>
                    <a:pt x="58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06" name="Freeform 140"/>
            <p:cNvSpPr>
              <a:spLocks/>
            </p:cNvSpPr>
            <p:nvPr/>
          </p:nvSpPr>
          <p:spPr bwMode="auto">
            <a:xfrm>
              <a:off x="3440113" y="2571751"/>
              <a:ext cx="53975" cy="53975"/>
            </a:xfrm>
            <a:custGeom>
              <a:avLst/>
              <a:gdLst>
                <a:gd name="T0" fmla="*/ 0 w 34"/>
                <a:gd name="T1" fmla="*/ 0 h 34"/>
                <a:gd name="T2" fmla="*/ 34 w 34"/>
                <a:gd name="T3" fmla="*/ 34 h 34"/>
                <a:gd name="T4" fmla="*/ 34 w 34"/>
                <a:gd name="T5" fmla="*/ 34 h 34"/>
                <a:gd name="T6" fmla="*/ 0 w 34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4">
                  <a:moveTo>
                    <a:pt x="0" y="0"/>
                  </a:moveTo>
                  <a:lnTo>
                    <a:pt x="34" y="34"/>
                  </a:lnTo>
                  <a:lnTo>
                    <a:pt x="34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07" name="Freeform 141"/>
            <p:cNvSpPr>
              <a:spLocks/>
            </p:cNvSpPr>
            <p:nvPr/>
          </p:nvSpPr>
          <p:spPr bwMode="auto">
            <a:xfrm>
              <a:off x="3440113" y="2609851"/>
              <a:ext cx="15875" cy="15875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0 w 10"/>
                <a:gd name="T7" fmla="*/ 1 h 10"/>
                <a:gd name="T8" fmla="*/ 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08" name="Freeform 142"/>
            <p:cNvSpPr>
              <a:spLocks/>
            </p:cNvSpPr>
            <p:nvPr/>
          </p:nvSpPr>
          <p:spPr bwMode="auto">
            <a:xfrm>
              <a:off x="3440113" y="1185863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9 h 59"/>
                <a:gd name="T4" fmla="*/ 59 w 60"/>
                <a:gd name="T5" fmla="*/ 59 h 59"/>
                <a:gd name="T6" fmla="*/ 0 w 6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09" name="Freeform 143"/>
            <p:cNvSpPr>
              <a:spLocks/>
            </p:cNvSpPr>
            <p:nvPr/>
          </p:nvSpPr>
          <p:spPr bwMode="auto">
            <a:xfrm>
              <a:off x="3478213" y="1185863"/>
              <a:ext cx="57150" cy="55563"/>
            </a:xfrm>
            <a:custGeom>
              <a:avLst/>
              <a:gdLst>
                <a:gd name="T0" fmla="*/ 0 w 36"/>
                <a:gd name="T1" fmla="*/ 0 h 35"/>
                <a:gd name="T2" fmla="*/ 36 w 36"/>
                <a:gd name="T3" fmla="*/ 35 h 35"/>
                <a:gd name="T4" fmla="*/ 35 w 36"/>
                <a:gd name="T5" fmla="*/ 35 h 35"/>
                <a:gd name="T6" fmla="*/ 0 w 36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5">
                  <a:moveTo>
                    <a:pt x="0" y="0"/>
                  </a:moveTo>
                  <a:lnTo>
                    <a:pt x="36" y="35"/>
                  </a:lnTo>
                  <a:lnTo>
                    <a:pt x="35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10" name="Freeform 144"/>
            <p:cNvSpPr>
              <a:spLocks/>
            </p:cNvSpPr>
            <p:nvPr/>
          </p:nvSpPr>
          <p:spPr bwMode="auto">
            <a:xfrm>
              <a:off x="3516313" y="1185863"/>
              <a:ext cx="19050" cy="15875"/>
            </a:xfrm>
            <a:custGeom>
              <a:avLst/>
              <a:gdLst>
                <a:gd name="T0" fmla="*/ 1 w 12"/>
                <a:gd name="T1" fmla="*/ 0 h 10"/>
                <a:gd name="T2" fmla="*/ 12 w 12"/>
                <a:gd name="T3" fmla="*/ 10 h 10"/>
                <a:gd name="T4" fmla="*/ 11 w 12"/>
                <a:gd name="T5" fmla="*/ 10 h 10"/>
                <a:gd name="T6" fmla="*/ 0 w 12"/>
                <a:gd name="T7" fmla="*/ 0 h 10"/>
                <a:gd name="T8" fmla="*/ 1 w 12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1" y="0"/>
                  </a:moveTo>
                  <a:lnTo>
                    <a:pt x="12" y="10"/>
                  </a:lnTo>
                  <a:lnTo>
                    <a:pt x="11" y="1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11" name="Freeform 145"/>
            <p:cNvSpPr>
              <a:spLocks noEditPoints="1"/>
            </p:cNvSpPr>
            <p:nvPr/>
          </p:nvSpPr>
          <p:spPr bwMode="auto">
            <a:xfrm>
              <a:off x="3438525" y="1184276"/>
              <a:ext cx="96838" cy="1443038"/>
            </a:xfrm>
            <a:custGeom>
              <a:avLst/>
              <a:gdLst>
                <a:gd name="T0" fmla="*/ 0 w 61"/>
                <a:gd name="T1" fmla="*/ 0 h 909"/>
                <a:gd name="T2" fmla="*/ 61 w 61"/>
                <a:gd name="T3" fmla="*/ 0 h 909"/>
                <a:gd name="T4" fmla="*/ 61 w 61"/>
                <a:gd name="T5" fmla="*/ 909 h 909"/>
                <a:gd name="T6" fmla="*/ 0 w 61"/>
                <a:gd name="T7" fmla="*/ 909 h 909"/>
                <a:gd name="T8" fmla="*/ 0 w 61"/>
                <a:gd name="T9" fmla="*/ 0 h 909"/>
                <a:gd name="T10" fmla="*/ 0 w 61"/>
                <a:gd name="T11" fmla="*/ 909 h 909"/>
                <a:gd name="T12" fmla="*/ 0 w 61"/>
                <a:gd name="T13" fmla="*/ 909 h 909"/>
                <a:gd name="T14" fmla="*/ 61 w 61"/>
                <a:gd name="T15" fmla="*/ 909 h 909"/>
                <a:gd name="T16" fmla="*/ 61 w 61"/>
                <a:gd name="T17" fmla="*/ 909 h 909"/>
                <a:gd name="T18" fmla="*/ 61 w 61"/>
                <a:gd name="T19" fmla="*/ 0 h 909"/>
                <a:gd name="T20" fmla="*/ 61 w 61"/>
                <a:gd name="T21" fmla="*/ 0 h 909"/>
                <a:gd name="T22" fmla="*/ 0 w 61"/>
                <a:gd name="T23" fmla="*/ 0 h 909"/>
                <a:gd name="T24" fmla="*/ 0 w 61"/>
                <a:gd name="T25" fmla="*/ 0 h 909"/>
                <a:gd name="T26" fmla="*/ 0 w 61"/>
                <a:gd name="T27" fmla="*/ 909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909">
                  <a:moveTo>
                    <a:pt x="0" y="0"/>
                  </a:moveTo>
                  <a:lnTo>
                    <a:pt x="61" y="0"/>
                  </a:lnTo>
                  <a:lnTo>
                    <a:pt x="61" y="909"/>
                  </a:lnTo>
                  <a:lnTo>
                    <a:pt x="0" y="909"/>
                  </a:lnTo>
                  <a:lnTo>
                    <a:pt x="0" y="0"/>
                  </a:lnTo>
                  <a:close/>
                  <a:moveTo>
                    <a:pt x="0" y="909"/>
                  </a:moveTo>
                  <a:lnTo>
                    <a:pt x="0" y="909"/>
                  </a:lnTo>
                  <a:lnTo>
                    <a:pt x="61" y="909"/>
                  </a:lnTo>
                  <a:lnTo>
                    <a:pt x="61" y="909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909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12" name="Rectangle 146"/>
            <p:cNvSpPr>
              <a:spLocks noChangeArrowheads="1"/>
            </p:cNvSpPr>
            <p:nvPr/>
          </p:nvSpPr>
          <p:spPr bwMode="auto">
            <a:xfrm>
              <a:off x="3725863" y="1905001"/>
              <a:ext cx="96838" cy="7223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13" name="Freeform 147"/>
            <p:cNvSpPr>
              <a:spLocks noEditPoints="1"/>
            </p:cNvSpPr>
            <p:nvPr/>
          </p:nvSpPr>
          <p:spPr bwMode="auto">
            <a:xfrm>
              <a:off x="3725863" y="1905001"/>
              <a:ext cx="96838" cy="722313"/>
            </a:xfrm>
            <a:custGeom>
              <a:avLst/>
              <a:gdLst>
                <a:gd name="T0" fmla="*/ 0 w 61"/>
                <a:gd name="T1" fmla="*/ 0 h 455"/>
                <a:gd name="T2" fmla="*/ 61 w 61"/>
                <a:gd name="T3" fmla="*/ 0 h 455"/>
                <a:gd name="T4" fmla="*/ 61 w 61"/>
                <a:gd name="T5" fmla="*/ 455 h 455"/>
                <a:gd name="T6" fmla="*/ 0 w 61"/>
                <a:gd name="T7" fmla="*/ 455 h 455"/>
                <a:gd name="T8" fmla="*/ 0 w 61"/>
                <a:gd name="T9" fmla="*/ 0 h 455"/>
                <a:gd name="T10" fmla="*/ 1 w 61"/>
                <a:gd name="T11" fmla="*/ 455 h 455"/>
                <a:gd name="T12" fmla="*/ 0 w 61"/>
                <a:gd name="T13" fmla="*/ 455 h 455"/>
                <a:gd name="T14" fmla="*/ 61 w 61"/>
                <a:gd name="T15" fmla="*/ 455 h 455"/>
                <a:gd name="T16" fmla="*/ 61 w 61"/>
                <a:gd name="T17" fmla="*/ 455 h 455"/>
                <a:gd name="T18" fmla="*/ 61 w 61"/>
                <a:gd name="T19" fmla="*/ 0 h 455"/>
                <a:gd name="T20" fmla="*/ 61 w 61"/>
                <a:gd name="T21" fmla="*/ 0 h 455"/>
                <a:gd name="T22" fmla="*/ 0 w 61"/>
                <a:gd name="T23" fmla="*/ 0 h 455"/>
                <a:gd name="T24" fmla="*/ 1 w 61"/>
                <a:gd name="T25" fmla="*/ 0 h 455"/>
                <a:gd name="T26" fmla="*/ 1 w 61"/>
                <a:gd name="T27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455">
                  <a:moveTo>
                    <a:pt x="0" y="0"/>
                  </a:moveTo>
                  <a:lnTo>
                    <a:pt x="61" y="0"/>
                  </a:lnTo>
                  <a:lnTo>
                    <a:pt x="61" y="455"/>
                  </a:lnTo>
                  <a:lnTo>
                    <a:pt x="0" y="455"/>
                  </a:lnTo>
                  <a:lnTo>
                    <a:pt x="0" y="0"/>
                  </a:lnTo>
                  <a:close/>
                  <a:moveTo>
                    <a:pt x="1" y="455"/>
                  </a:moveTo>
                  <a:lnTo>
                    <a:pt x="0" y="455"/>
                  </a:lnTo>
                  <a:lnTo>
                    <a:pt x="61" y="455"/>
                  </a:lnTo>
                  <a:lnTo>
                    <a:pt x="61" y="455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455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14" name="Freeform 148"/>
            <p:cNvSpPr>
              <a:spLocks/>
            </p:cNvSpPr>
            <p:nvPr/>
          </p:nvSpPr>
          <p:spPr bwMode="auto">
            <a:xfrm>
              <a:off x="3727450" y="1906588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59 h 60"/>
                <a:gd name="T4" fmla="*/ 59 w 59"/>
                <a:gd name="T5" fmla="*/ 60 h 60"/>
                <a:gd name="T6" fmla="*/ 0 w 59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59"/>
                  </a:lnTo>
                  <a:lnTo>
                    <a:pt x="59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15" name="Freeform 149"/>
            <p:cNvSpPr>
              <a:spLocks/>
            </p:cNvSpPr>
            <p:nvPr/>
          </p:nvSpPr>
          <p:spPr bwMode="auto">
            <a:xfrm>
              <a:off x="3727450" y="1944688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59 h 60"/>
                <a:gd name="T4" fmla="*/ 59 w 59"/>
                <a:gd name="T5" fmla="*/ 60 h 60"/>
                <a:gd name="T6" fmla="*/ 0 w 59"/>
                <a:gd name="T7" fmla="*/ 1 h 60"/>
                <a:gd name="T8" fmla="*/ 0 w 59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59"/>
                  </a:lnTo>
                  <a:lnTo>
                    <a:pt x="59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16" name="Freeform 150"/>
            <p:cNvSpPr>
              <a:spLocks/>
            </p:cNvSpPr>
            <p:nvPr/>
          </p:nvSpPr>
          <p:spPr bwMode="auto">
            <a:xfrm>
              <a:off x="3727450" y="1982788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59 h 60"/>
                <a:gd name="T4" fmla="*/ 59 w 59"/>
                <a:gd name="T5" fmla="*/ 60 h 60"/>
                <a:gd name="T6" fmla="*/ 0 w 59"/>
                <a:gd name="T7" fmla="*/ 1 h 60"/>
                <a:gd name="T8" fmla="*/ 0 w 59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59"/>
                  </a:lnTo>
                  <a:lnTo>
                    <a:pt x="59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17" name="Freeform 151"/>
            <p:cNvSpPr>
              <a:spLocks/>
            </p:cNvSpPr>
            <p:nvPr/>
          </p:nvSpPr>
          <p:spPr bwMode="auto">
            <a:xfrm>
              <a:off x="3727450" y="2020888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60 h 60"/>
                <a:gd name="T4" fmla="*/ 59 w 59"/>
                <a:gd name="T5" fmla="*/ 60 h 60"/>
                <a:gd name="T6" fmla="*/ 0 w 59"/>
                <a:gd name="T7" fmla="*/ 1 h 60"/>
                <a:gd name="T8" fmla="*/ 0 w 59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60"/>
                  </a:lnTo>
                  <a:lnTo>
                    <a:pt x="59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18" name="Freeform 152"/>
            <p:cNvSpPr>
              <a:spLocks/>
            </p:cNvSpPr>
            <p:nvPr/>
          </p:nvSpPr>
          <p:spPr bwMode="auto">
            <a:xfrm>
              <a:off x="3727450" y="2060576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19" name="Freeform 153"/>
            <p:cNvSpPr>
              <a:spLocks/>
            </p:cNvSpPr>
            <p:nvPr/>
          </p:nvSpPr>
          <p:spPr bwMode="auto">
            <a:xfrm>
              <a:off x="3727450" y="2098676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20" name="Freeform 154"/>
            <p:cNvSpPr>
              <a:spLocks/>
            </p:cNvSpPr>
            <p:nvPr/>
          </p:nvSpPr>
          <p:spPr bwMode="auto">
            <a:xfrm>
              <a:off x="3727450" y="2136776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60 h 60"/>
                <a:gd name="T4" fmla="*/ 59 w 59"/>
                <a:gd name="T5" fmla="*/ 60 h 60"/>
                <a:gd name="T6" fmla="*/ 0 w 59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60"/>
                  </a:lnTo>
                  <a:lnTo>
                    <a:pt x="59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21" name="Freeform 155"/>
            <p:cNvSpPr>
              <a:spLocks/>
            </p:cNvSpPr>
            <p:nvPr/>
          </p:nvSpPr>
          <p:spPr bwMode="auto">
            <a:xfrm>
              <a:off x="3727450" y="2174876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60 h 60"/>
                <a:gd name="T4" fmla="*/ 59 w 59"/>
                <a:gd name="T5" fmla="*/ 60 h 60"/>
                <a:gd name="T6" fmla="*/ 0 w 59"/>
                <a:gd name="T7" fmla="*/ 1 h 60"/>
                <a:gd name="T8" fmla="*/ 0 w 59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60"/>
                  </a:lnTo>
                  <a:lnTo>
                    <a:pt x="59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22" name="Freeform 156"/>
            <p:cNvSpPr>
              <a:spLocks/>
            </p:cNvSpPr>
            <p:nvPr/>
          </p:nvSpPr>
          <p:spPr bwMode="auto">
            <a:xfrm>
              <a:off x="3727450" y="2214563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23" name="Freeform 157"/>
            <p:cNvSpPr>
              <a:spLocks/>
            </p:cNvSpPr>
            <p:nvPr/>
          </p:nvSpPr>
          <p:spPr bwMode="auto">
            <a:xfrm>
              <a:off x="3727450" y="2252663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59 h 60"/>
                <a:gd name="T4" fmla="*/ 59 w 59"/>
                <a:gd name="T5" fmla="*/ 60 h 60"/>
                <a:gd name="T6" fmla="*/ 0 w 59"/>
                <a:gd name="T7" fmla="*/ 1 h 60"/>
                <a:gd name="T8" fmla="*/ 0 w 59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59"/>
                  </a:lnTo>
                  <a:lnTo>
                    <a:pt x="59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24" name="Freeform 158"/>
            <p:cNvSpPr>
              <a:spLocks/>
            </p:cNvSpPr>
            <p:nvPr/>
          </p:nvSpPr>
          <p:spPr bwMode="auto">
            <a:xfrm>
              <a:off x="3727450" y="2290763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60 h 60"/>
                <a:gd name="T4" fmla="*/ 59 w 59"/>
                <a:gd name="T5" fmla="*/ 60 h 60"/>
                <a:gd name="T6" fmla="*/ 0 w 59"/>
                <a:gd name="T7" fmla="*/ 1 h 60"/>
                <a:gd name="T8" fmla="*/ 0 w 59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60"/>
                  </a:lnTo>
                  <a:lnTo>
                    <a:pt x="59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25" name="Freeform 159"/>
            <p:cNvSpPr>
              <a:spLocks/>
            </p:cNvSpPr>
            <p:nvPr/>
          </p:nvSpPr>
          <p:spPr bwMode="auto">
            <a:xfrm>
              <a:off x="3727450" y="2330451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26" name="Freeform 160"/>
            <p:cNvSpPr>
              <a:spLocks/>
            </p:cNvSpPr>
            <p:nvPr/>
          </p:nvSpPr>
          <p:spPr bwMode="auto">
            <a:xfrm>
              <a:off x="3727450" y="2368551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27" name="Freeform 161"/>
            <p:cNvSpPr>
              <a:spLocks/>
            </p:cNvSpPr>
            <p:nvPr/>
          </p:nvSpPr>
          <p:spPr bwMode="auto">
            <a:xfrm>
              <a:off x="3727450" y="2406651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28" name="Freeform 162"/>
            <p:cNvSpPr>
              <a:spLocks/>
            </p:cNvSpPr>
            <p:nvPr/>
          </p:nvSpPr>
          <p:spPr bwMode="auto">
            <a:xfrm>
              <a:off x="3727450" y="2444751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60 h 60"/>
                <a:gd name="T4" fmla="*/ 59 w 59"/>
                <a:gd name="T5" fmla="*/ 60 h 60"/>
                <a:gd name="T6" fmla="*/ 0 w 59"/>
                <a:gd name="T7" fmla="*/ 1 h 60"/>
                <a:gd name="T8" fmla="*/ 0 w 59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60"/>
                  </a:lnTo>
                  <a:lnTo>
                    <a:pt x="59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29" name="Freeform 163"/>
            <p:cNvSpPr>
              <a:spLocks/>
            </p:cNvSpPr>
            <p:nvPr/>
          </p:nvSpPr>
          <p:spPr bwMode="auto">
            <a:xfrm>
              <a:off x="3727450" y="2484438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0" name="Freeform 164"/>
            <p:cNvSpPr>
              <a:spLocks/>
            </p:cNvSpPr>
            <p:nvPr/>
          </p:nvSpPr>
          <p:spPr bwMode="auto">
            <a:xfrm>
              <a:off x="3727450" y="2522538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1" name="Freeform 165"/>
            <p:cNvSpPr>
              <a:spLocks/>
            </p:cNvSpPr>
            <p:nvPr/>
          </p:nvSpPr>
          <p:spPr bwMode="auto">
            <a:xfrm>
              <a:off x="3727450" y="2560638"/>
              <a:ext cx="65088" cy="65088"/>
            </a:xfrm>
            <a:custGeom>
              <a:avLst/>
              <a:gdLst>
                <a:gd name="T0" fmla="*/ 0 w 41"/>
                <a:gd name="T1" fmla="*/ 0 h 41"/>
                <a:gd name="T2" fmla="*/ 41 w 41"/>
                <a:gd name="T3" fmla="*/ 41 h 41"/>
                <a:gd name="T4" fmla="*/ 41 w 41"/>
                <a:gd name="T5" fmla="*/ 41 h 41"/>
                <a:gd name="T6" fmla="*/ 0 w 41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41">
                  <a:moveTo>
                    <a:pt x="0" y="0"/>
                  </a:moveTo>
                  <a:lnTo>
                    <a:pt x="41" y="41"/>
                  </a:lnTo>
                  <a:lnTo>
                    <a:pt x="41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2" name="Freeform 166"/>
            <p:cNvSpPr>
              <a:spLocks/>
            </p:cNvSpPr>
            <p:nvPr/>
          </p:nvSpPr>
          <p:spPr bwMode="auto">
            <a:xfrm>
              <a:off x="3727450" y="2600326"/>
              <a:ext cx="26988" cy="25400"/>
            </a:xfrm>
            <a:custGeom>
              <a:avLst/>
              <a:gdLst>
                <a:gd name="T0" fmla="*/ 0 w 17"/>
                <a:gd name="T1" fmla="*/ 0 h 16"/>
                <a:gd name="T2" fmla="*/ 17 w 17"/>
                <a:gd name="T3" fmla="*/ 16 h 16"/>
                <a:gd name="T4" fmla="*/ 17 w 17"/>
                <a:gd name="T5" fmla="*/ 16 h 16"/>
                <a:gd name="T6" fmla="*/ 0 w 17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6">
                  <a:moveTo>
                    <a:pt x="0" y="0"/>
                  </a:moveTo>
                  <a:lnTo>
                    <a:pt x="17" y="16"/>
                  </a:lnTo>
                  <a:lnTo>
                    <a:pt x="17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3" name="Freeform 167"/>
            <p:cNvSpPr>
              <a:spLocks/>
            </p:cNvSpPr>
            <p:nvPr/>
          </p:nvSpPr>
          <p:spPr bwMode="auto">
            <a:xfrm>
              <a:off x="3727450" y="1906588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59 h 60"/>
                <a:gd name="T4" fmla="*/ 59 w 59"/>
                <a:gd name="T5" fmla="*/ 60 h 60"/>
                <a:gd name="T6" fmla="*/ 0 w 59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59"/>
                  </a:lnTo>
                  <a:lnTo>
                    <a:pt x="59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4" name="Freeform 168"/>
            <p:cNvSpPr>
              <a:spLocks/>
            </p:cNvSpPr>
            <p:nvPr/>
          </p:nvSpPr>
          <p:spPr bwMode="auto">
            <a:xfrm>
              <a:off x="3765550" y="1906588"/>
              <a:ext cx="55563" cy="55563"/>
            </a:xfrm>
            <a:custGeom>
              <a:avLst/>
              <a:gdLst>
                <a:gd name="T0" fmla="*/ 0 w 35"/>
                <a:gd name="T1" fmla="*/ 0 h 35"/>
                <a:gd name="T2" fmla="*/ 35 w 35"/>
                <a:gd name="T3" fmla="*/ 35 h 35"/>
                <a:gd name="T4" fmla="*/ 35 w 35"/>
                <a:gd name="T5" fmla="*/ 35 h 35"/>
                <a:gd name="T6" fmla="*/ 0 w 35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5">
                  <a:moveTo>
                    <a:pt x="0" y="0"/>
                  </a:moveTo>
                  <a:lnTo>
                    <a:pt x="35" y="35"/>
                  </a:lnTo>
                  <a:lnTo>
                    <a:pt x="35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5" name="Freeform 169"/>
            <p:cNvSpPr>
              <a:spLocks/>
            </p:cNvSpPr>
            <p:nvPr/>
          </p:nvSpPr>
          <p:spPr bwMode="auto">
            <a:xfrm>
              <a:off x="3805238" y="1906588"/>
              <a:ext cx="15875" cy="15875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6" name="Freeform 170"/>
            <p:cNvSpPr>
              <a:spLocks noEditPoints="1"/>
            </p:cNvSpPr>
            <p:nvPr/>
          </p:nvSpPr>
          <p:spPr bwMode="auto">
            <a:xfrm>
              <a:off x="3725863" y="1905001"/>
              <a:ext cx="96838" cy="722313"/>
            </a:xfrm>
            <a:custGeom>
              <a:avLst/>
              <a:gdLst>
                <a:gd name="T0" fmla="*/ 0 w 61"/>
                <a:gd name="T1" fmla="*/ 0 h 455"/>
                <a:gd name="T2" fmla="*/ 61 w 61"/>
                <a:gd name="T3" fmla="*/ 0 h 455"/>
                <a:gd name="T4" fmla="*/ 61 w 61"/>
                <a:gd name="T5" fmla="*/ 455 h 455"/>
                <a:gd name="T6" fmla="*/ 0 w 61"/>
                <a:gd name="T7" fmla="*/ 455 h 455"/>
                <a:gd name="T8" fmla="*/ 0 w 61"/>
                <a:gd name="T9" fmla="*/ 0 h 455"/>
                <a:gd name="T10" fmla="*/ 1 w 61"/>
                <a:gd name="T11" fmla="*/ 455 h 455"/>
                <a:gd name="T12" fmla="*/ 0 w 61"/>
                <a:gd name="T13" fmla="*/ 455 h 455"/>
                <a:gd name="T14" fmla="*/ 61 w 61"/>
                <a:gd name="T15" fmla="*/ 455 h 455"/>
                <a:gd name="T16" fmla="*/ 61 w 61"/>
                <a:gd name="T17" fmla="*/ 455 h 455"/>
                <a:gd name="T18" fmla="*/ 61 w 61"/>
                <a:gd name="T19" fmla="*/ 0 h 455"/>
                <a:gd name="T20" fmla="*/ 61 w 61"/>
                <a:gd name="T21" fmla="*/ 0 h 455"/>
                <a:gd name="T22" fmla="*/ 0 w 61"/>
                <a:gd name="T23" fmla="*/ 0 h 455"/>
                <a:gd name="T24" fmla="*/ 1 w 61"/>
                <a:gd name="T25" fmla="*/ 0 h 455"/>
                <a:gd name="T26" fmla="*/ 1 w 61"/>
                <a:gd name="T27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455">
                  <a:moveTo>
                    <a:pt x="0" y="0"/>
                  </a:moveTo>
                  <a:lnTo>
                    <a:pt x="61" y="0"/>
                  </a:lnTo>
                  <a:lnTo>
                    <a:pt x="61" y="455"/>
                  </a:lnTo>
                  <a:lnTo>
                    <a:pt x="0" y="455"/>
                  </a:lnTo>
                  <a:lnTo>
                    <a:pt x="0" y="0"/>
                  </a:lnTo>
                  <a:close/>
                  <a:moveTo>
                    <a:pt x="1" y="455"/>
                  </a:moveTo>
                  <a:lnTo>
                    <a:pt x="0" y="455"/>
                  </a:lnTo>
                  <a:lnTo>
                    <a:pt x="61" y="455"/>
                  </a:lnTo>
                  <a:lnTo>
                    <a:pt x="61" y="455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455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7" name="Rectangle 171"/>
            <p:cNvSpPr>
              <a:spLocks noChangeArrowheads="1"/>
            </p:cNvSpPr>
            <p:nvPr/>
          </p:nvSpPr>
          <p:spPr bwMode="auto">
            <a:xfrm>
              <a:off x="4013200" y="1905001"/>
              <a:ext cx="96838" cy="72231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8" name="Freeform 172"/>
            <p:cNvSpPr>
              <a:spLocks noEditPoints="1"/>
            </p:cNvSpPr>
            <p:nvPr/>
          </p:nvSpPr>
          <p:spPr bwMode="auto">
            <a:xfrm>
              <a:off x="4013200" y="1905001"/>
              <a:ext cx="96838" cy="722313"/>
            </a:xfrm>
            <a:custGeom>
              <a:avLst/>
              <a:gdLst>
                <a:gd name="T0" fmla="*/ 0 w 61"/>
                <a:gd name="T1" fmla="*/ 0 h 455"/>
                <a:gd name="T2" fmla="*/ 61 w 61"/>
                <a:gd name="T3" fmla="*/ 0 h 455"/>
                <a:gd name="T4" fmla="*/ 61 w 61"/>
                <a:gd name="T5" fmla="*/ 455 h 455"/>
                <a:gd name="T6" fmla="*/ 0 w 61"/>
                <a:gd name="T7" fmla="*/ 455 h 455"/>
                <a:gd name="T8" fmla="*/ 0 w 61"/>
                <a:gd name="T9" fmla="*/ 0 h 455"/>
                <a:gd name="T10" fmla="*/ 0 w 61"/>
                <a:gd name="T11" fmla="*/ 455 h 455"/>
                <a:gd name="T12" fmla="*/ 0 w 61"/>
                <a:gd name="T13" fmla="*/ 455 h 455"/>
                <a:gd name="T14" fmla="*/ 61 w 61"/>
                <a:gd name="T15" fmla="*/ 455 h 455"/>
                <a:gd name="T16" fmla="*/ 60 w 61"/>
                <a:gd name="T17" fmla="*/ 455 h 455"/>
                <a:gd name="T18" fmla="*/ 60 w 61"/>
                <a:gd name="T19" fmla="*/ 0 h 455"/>
                <a:gd name="T20" fmla="*/ 61 w 61"/>
                <a:gd name="T21" fmla="*/ 0 h 455"/>
                <a:gd name="T22" fmla="*/ 0 w 61"/>
                <a:gd name="T23" fmla="*/ 0 h 455"/>
                <a:gd name="T24" fmla="*/ 0 w 61"/>
                <a:gd name="T25" fmla="*/ 0 h 455"/>
                <a:gd name="T26" fmla="*/ 0 w 61"/>
                <a:gd name="T27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455">
                  <a:moveTo>
                    <a:pt x="0" y="0"/>
                  </a:moveTo>
                  <a:lnTo>
                    <a:pt x="61" y="0"/>
                  </a:lnTo>
                  <a:lnTo>
                    <a:pt x="61" y="455"/>
                  </a:lnTo>
                  <a:lnTo>
                    <a:pt x="0" y="455"/>
                  </a:lnTo>
                  <a:lnTo>
                    <a:pt x="0" y="0"/>
                  </a:lnTo>
                  <a:close/>
                  <a:moveTo>
                    <a:pt x="0" y="455"/>
                  </a:moveTo>
                  <a:lnTo>
                    <a:pt x="0" y="455"/>
                  </a:lnTo>
                  <a:lnTo>
                    <a:pt x="61" y="455"/>
                  </a:lnTo>
                  <a:lnTo>
                    <a:pt x="60" y="455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9" name="Freeform 173"/>
            <p:cNvSpPr>
              <a:spLocks/>
            </p:cNvSpPr>
            <p:nvPr/>
          </p:nvSpPr>
          <p:spPr bwMode="auto">
            <a:xfrm>
              <a:off x="4014788" y="1906588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59 h 60"/>
                <a:gd name="T4" fmla="*/ 59 w 59"/>
                <a:gd name="T5" fmla="*/ 60 h 60"/>
                <a:gd name="T6" fmla="*/ 0 w 59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59"/>
                  </a:lnTo>
                  <a:lnTo>
                    <a:pt x="59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40" name="Freeform 174"/>
            <p:cNvSpPr>
              <a:spLocks/>
            </p:cNvSpPr>
            <p:nvPr/>
          </p:nvSpPr>
          <p:spPr bwMode="auto">
            <a:xfrm>
              <a:off x="4014788" y="1944688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59 h 60"/>
                <a:gd name="T4" fmla="*/ 59 w 59"/>
                <a:gd name="T5" fmla="*/ 60 h 60"/>
                <a:gd name="T6" fmla="*/ 0 w 59"/>
                <a:gd name="T7" fmla="*/ 1 h 60"/>
                <a:gd name="T8" fmla="*/ 0 w 59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59"/>
                  </a:lnTo>
                  <a:lnTo>
                    <a:pt x="59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41" name="Freeform 175"/>
            <p:cNvSpPr>
              <a:spLocks/>
            </p:cNvSpPr>
            <p:nvPr/>
          </p:nvSpPr>
          <p:spPr bwMode="auto">
            <a:xfrm>
              <a:off x="4014788" y="1982788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59 h 60"/>
                <a:gd name="T4" fmla="*/ 59 w 59"/>
                <a:gd name="T5" fmla="*/ 60 h 60"/>
                <a:gd name="T6" fmla="*/ 0 w 59"/>
                <a:gd name="T7" fmla="*/ 1 h 60"/>
                <a:gd name="T8" fmla="*/ 0 w 59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59"/>
                  </a:lnTo>
                  <a:lnTo>
                    <a:pt x="59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42" name="Freeform 176"/>
            <p:cNvSpPr>
              <a:spLocks/>
            </p:cNvSpPr>
            <p:nvPr/>
          </p:nvSpPr>
          <p:spPr bwMode="auto">
            <a:xfrm>
              <a:off x="4014788" y="2020888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60 h 60"/>
                <a:gd name="T4" fmla="*/ 59 w 59"/>
                <a:gd name="T5" fmla="*/ 60 h 60"/>
                <a:gd name="T6" fmla="*/ 0 w 59"/>
                <a:gd name="T7" fmla="*/ 1 h 60"/>
                <a:gd name="T8" fmla="*/ 0 w 59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60"/>
                  </a:lnTo>
                  <a:lnTo>
                    <a:pt x="59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43" name="Freeform 177"/>
            <p:cNvSpPr>
              <a:spLocks/>
            </p:cNvSpPr>
            <p:nvPr/>
          </p:nvSpPr>
          <p:spPr bwMode="auto">
            <a:xfrm>
              <a:off x="4014788" y="2060576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44" name="Freeform 178"/>
            <p:cNvSpPr>
              <a:spLocks/>
            </p:cNvSpPr>
            <p:nvPr/>
          </p:nvSpPr>
          <p:spPr bwMode="auto">
            <a:xfrm>
              <a:off x="4014788" y="2098676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45" name="Freeform 179"/>
            <p:cNvSpPr>
              <a:spLocks/>
            </p:cNvSpPr>
            <p:nvPr/>
          </p:nvSpPr>
          <p:spPr bwMode="auto">
            <a:xfrm>
              <a:off x="4014788" y="2136776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60 h 60"/>
                <a:gd name="T4" fmla="*/ 59 w 59"/>
                <a:gd name="T5" fmla="*/ 60 h 60"/>
                <a:gd name="T6" fmla="*/ 0 w 59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60"/>
                  </a:lnTo>
                  <a:lnTo>
                    <a:pt x="59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46" name="Freeform 180"/>
            <p:cNvSpPr>
              <a:spLocks/>
            </p:cNvSpPr>
            <p:nvPr/>
          </p:nvSpPr>
          <p:spPr bwMode="auto">
            <a:xfrm>
              <a:off x="4014788" y="2174876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60 h 60"/>
                <a:gd name="T4" fmla="*/ 59 w 59"/>
                <a:gd name="T5" fmla="*/ 60 h 60"/>
                <a:gd name="T6" fmla="*/ 0 w 59"/>
                <a:gd name="T7" fmla="*/ 1 h 60"/>
                <a:gd name="T8" fmla="*/ 0 w 59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60"/>
                  </a:lnTo>
                  <a:lnTo>
                    <a:pt x="59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47" name="Freeform 181"/>
            <p:cNvSpPr>
              <a:spLocks/>
            </p:cNvSpPr>
            <p:nvPr/>
          </p:nvSpPr>
          <p:spPr bwMode="auto">
            <a:xfrm>
              <a:off x="4014788" y="2214563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48" name="Freeform 182"/>
            <p:cNvSpPr>
              <a:spLocks/>
            </p:cNvSpPr>
            <p:nvPr/>
          </p:nvSpPr>
          <p:spPr bwMode="auto">
            <a:xfrm>
              <a:off x="4014788" y="2252663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59 h 60"/>
                <a:gd name="T4" fmla="*/ 59 w 59"/>
                <a:gd name="T5" fmla="*/ 60 h 60"/>
                <a:gd name="T6" fmla="*/ 0 w 59"/>
                <a:gd name="T7" fmla="*/ 1 h 60"/>
                <a:gd name="T8" fmla="*/ 0 w 59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59"/>
                  </a:lnTo>
                  <a:lnTo>
                    <a:pt x="59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49" name="Freeform 183"/>
            <p:cNvSpPr>
              <a:spLocks/>
            </p:cNvSpPr>
            <p:nvPr/>
          </p:nvSpPr>
          <p:spPr bwMode="auto">
            <a:xfrm>
              <a:off x="4014788" y="2290763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60 h 60"/>
                <a:gd name="T4" fmla="*/ 59 w 59"/>
                <a:gd name="T5" fmla="*/ 60 h 60"/>
                <a:gd name="T6" fmla="*/ 0 w 59"/>
                <a:gd name="T7" fmla="*/ 1 h 60"/>
                <a:gd name="T8" fmla="*/ 0 w 59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60"/>
                  </a:lnTo>
                  <a:lnTo>
                    <a:pt x="59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50" name="Freeform 184"/>
            <p:cNvSpPr>
              <a:spLocks/>
            </p:cNvSpPr>
            <p:nvPr/>
          </p:nvSpPr>
          <p:spPr bwMode="auto">
            <a:xfrm>
              <a:off x="4014788" y="2330451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51" name="Freeform 185"/>
            <p:cNvSpPr>
              <a:spLocks/>
            </p:cNvSpPr>
            <p:nvPr/>
          </p:nvSpPr>
          <p:spPr bwMode="auto">
            <a:xfrm>
              <a:off x="4014788" y="2368551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52" name="Freeform 186"/>
            <p:cNvSpPr>
              <a:spLocks/>
            </p:cNvSpPr>
            <p:nvPr/>
          </p:nvSpPr>
          <p:spPr bwMode="auto">
            <a:xfrm>
              <a:off x="4014788" y="2406651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53" name="Freeform 187"/>
            <p:cNvSpPr>
              <a:spLocks/>
            </p:cNvSpPr>
            <p:nvPr/>
          </p:nvSpPr>
          <p:spPr bwMode="auto">
            <a:xfrm>
              <a:off x="4014788" y="2444751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60 h 60"/>
                <a:gd name="T4" fmla="*/ 59 w 59"/>
                <a:gd name="T5" fmla="*/ 60 h 60"/>
                <a:gd name="T6" fmla="*/ 0 w 59"/>
                <a:gd name="T7" fmla="*/ 1 h 60"/>
                <a:gd name="T8" fmla="*/ 0 w 59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60"/>
                  </a:lnTo>
                  <a:lnTo>
                    <a:pt x="59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54" name="Freeform 188"/>
            <p:cNvSpPr>
              <a:spLocks/>
            </p:cNvSpPr>
            <p:nvPr/>
          </p:nvSpPr>
          <p:spPr bwMode="auto">
            <a:xfrm>
              <a:off x="4014788" y="2484438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55" name="Freeform 189"/>
            <p:cNvSpPr>
              <a:spLocks/>
            </p:cNvSpPr>
            <p:nvPr/>
          </p:nvSpPr>
          <p:spPr bwMode="auto">
            <a:xfrm>
              <a:off x="4014788" y="2522538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56" name="Freeform 190"/>
            <p:cNvSpPr>
              <a:spLocks/>
            </p:cNvSpPr>
            <p:nvPr/>
          </p:nvSpPr>
          <p:spPr bwMode="auto">
            <a:xfrm>
              <a:off x="4014788" y="2560638"/>
              <a:ext cx="65088" cy="65088"/>
            </a:xfrm>
            <a:custGeom>
              <a:avLst/>
              <a:gdLst>
                <a:gd name="T0" fmla="*/ 0 w 41"/>
                <a:gd name="T1" fmla="*/ 0 h 41"/>
                <a:gd name="T2" fmla="*/ 41 w 41"/>
                <a:gd name="T3" fmla="*/ 41 h 41"/>
                <a:gd name="T4" fmla="*/ 41 w 41"/>
                <a:gd name="T5" fmla="*/ 41 h 41"/>
                <a:gd name="T6" fmla="*/ 0 w 41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41">
                  <a:moveTo>
                    <a:pt x="0" y="0"/>
                  </a:moveTo>
                  <a:lnTo>
                    <a:pt x="41" y="41"/>
                  </a:lnTo>
                  <a:lnTo>
                    <a:pt x="41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57" name="Freeform 191"/>
            <p:cNvSpPr>
              <a:spLocks/>
            </p:cNvSpPr>
            <p:nvPr/>
          </p:nvSpPr>
          <p:spPr bwMode="auto">
            <a:xfrm>
              <a:off x="4014788" y="2600326"/>
              <a:ext cx="26988" cy="25400"/>
            </a:xfrm>
            <a:custGeom>
              <a:avLst/>
              <a:gdLst>
                <a:gd name="T0" fmla="*/ 0 w 17"/>
                <a:gd name="T1" fmla="*/ 0 h 16"/>
                <a:gd name="T2" fmla="*/ 17 w 17"/>
                <a:gd name="T3" fmla="*/ 16 h 16"/>
                <a:gd name="T4" fmla="*/ 17 w 17"/>
                <a:gd name="T5" fmla="*/ 16 h 16"/>
                <a:gd name="T6" fmla="*/ 0 w 17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6">
                  <a:moveTo>
                    <a:pt x="0" y="0"/>
                  </a:moveTo>
                  <a:lnTo>
                    <a:pt x="17" y="16"/>
                  </a:lnTo>
                  <a:lnTo>
                    <a:pt x="17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58" name="Freeform 192"/>
            <p:cNvSpPr>
              <a:spLocks/>
            </p:cNvSpPr>
            <p:nvPr/>
          </p:nvSpPr>
          <p:spPr bwMode="auto">
            <a:xfrm>
              <a:off x="4014788" y="1906588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59 h 60"/>
                <a:gd name="T4" fmla="*/ 59 w 59"/>
                <a:gd name="T5" fmla="*/ 60 h 60"/>
                <a:gd name="T6" fmla="*/ 0 w 59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59"/>
                  </a:lnTo>
                  <a:lnTo>
                    <a:pt x="59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59" name="Freeform 193"/>
            <p:cNvSpPr>
              <a:spLocks/>
            </p:cNvSpPr>
            <p:nvPr/>
          </p:nvSpPr>
          <p:spPr bwMode="auto">
            <a:xfrm>
              <a:off x="4052888" y="1906588"/>
              <a:ext cx="55563" cy="55563"/>
            </a:xfrm>
            <a:custGeom>
              <a:avLst/>
              <a:gdLst>
                <a:gd name="T0" fmla="*/ 0 w 35"/>
                <a:gd name="T1" fmla="*/ 0 h 35"/>
                <a:gd name="T2" fmla="*/ 35 w 35"/>
                <a:gd name="T3" fmla="*/ 35 h 35"/>
                <a:gd name="T4" fmla="*/ 35 w 35"/>
                <a:gd name="T5" fmla="*/ 35 h 35"/>
                <a:gd name="T6" fmla="*/ 0 w 35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5">
                  <a:moveTo>
                    <a:pt x="0" y="0"/>
                  </a:moveTo>
                  <a:lnTo>
                    <a:pt x="35" y="35"/>
                  </a:lnTo>
                  <a:lnTo>
                    <a:pt x="35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60" name="Freeform 194"/>
            <p:cNvSpPr>
              <a:spLocks/>
            </p:cNvSpPr>
            <p:nvPr/>
          </p:nvSpPr>
          <p:spPr bwMode="auto">
            <a:xfrm>
              <a:off x="4090988" y="1906588"/>
              <a:ext cx="17463" cy="15875"/>
            </a:xfrm>
            <a:custGeom>
              <a:avLst/>
              <a:gdLst>
                <a:gd name="T0" fmla="*/ 0 w 11"/>
                <a:gd name="T1" fmla="*/ 0 h 10"/>
                <a:gd name="T2" fmla="*/ 11 w 11"/>
                <a:gd name="T3" fmla="*/ 10 h 10"/>
                <a:gd name="T4" fmla="*/ 11 w 11"/>
                <a:gd name="T5" fmla="*/ 10 h 10"/>
                <a:gd name="T6" fmla="*/ 0 w 11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lnTo>
                    <a:pt x="11" y="10"/>
                  </a:lnTo>
                  <a:lnTo>
                    <a:pt x="1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61" name="Freeform 195"/>
            <p:cNvSpPr>
              <a:spLocks noEditPoints="1"/>
            </p:cNvSpPr>
            <p:nvPr/>
          </p:nvSpPr>
          <p:spPr bwMode="auto">
            <a:xfrm>
              <a:off x="4013200" y="1905001"/>
              <a:ext cx="96838" cy="722313"/>
            </a:xfrm>
            <a:custGeom>
              <a:avLst/>
              <a:gdLst>
                <a:gd name="T0" fmla="*/ 0 w 61"/>
                <a:gd name="T1" fmla="*/ 0 h 455"/>
                <a:gd name="T2" fmla="*/ 61 w 61"/>
                <a:gd name="T3" fmla="*/ 0 h 455"/>
                <a:gd name="T4" fmla="*/ 61 w 61"/>
                <a:gd name="T5" fmla="*/ 455 h 455"/>
                <a:gd name="T6" fmla="*/ 0 w 61"/>
                <a:gd name="T7" fmla="*/ 455 h 455"/>
                <a:gd name="T8" fmla="*/ 0 w 61"/>
                <a:gd name="T9" fmla="*/ 0 h 455"/>
                <a:gd name="T10" fmla="*/ 0 w 61"/>
                <a:gd name="T11" fmla="*/ 455 h 455"/>
                <a:gd name="T12" fmla="*/ 0 w 61"/>
                <a:gd name="T13" fmla="*/ 455 h 455"/>
                <a:gd name="T14" fmla="*/ 61 w 61"/>
                <a:gd name="T15" fmla="*/ 455 h 455"/>
                <a:gd name="T16" fmla="*/ 60 w 61"/>
                <a:gd name="T17" fmla="*/ 455 h 455"/>
                <a:gd name="T18" fmla="*/ 60 w 61"/>
                <a:gd name="T19" fmla="*/ 0 h 455"/>
                <a:gd name="T20" fmla="*/ 61 w 61"/>
                <a:gd name="T21" fmla="*/ 0 h 455"/>
                <a:gd name="T22" fmla="*/ 0 w 61"/>
                <a:gd name="T23" fmla="*/ 0 h 455"/>
                <a:gd name="T24" fmla="*/ 0 w 61"/>
                <a:gd name="T25" fmla="*/ 0 h 455"/>
                <a:gd name="T26" fmla="*/ 0 w 61"/>
                <a:gd name="T27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455">
                  <a:moveTo>
                    <a:pt x="0" y="0"/>
                  </a:moveTo>
                  <a:lnTo>
                    <a:pt x="61" y="0"/>
                  </a:lnTo>
                  <a:lnTo>
                    <a:pt x="61" y="455"/>
                  </a:lnTo>
                  <a:lnTo>
                    <a:pt x="0" y="455"/>
                  </a:lnTo>
                  <a:lnTo>
                    <a:pt x="0" y="0"/>
                  </a:lnTo>
                  <a:close/>
                  <a:moveTo>
                    <a:pt x="0" y="455"/>
                  </a:moveTo>
                  <a:lnTo>
                    <a:pt x="0" y="455"/>
                  </a:lnTo>
                  <a:lnTo>
                    <a:pt x="61" y="455"/>
                  </a:lnTo>
                  <a:lnTo>
                    <a:pt x="60" y="455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62" name="Rectangle 196"/>
            <p:cNvSpPr>
              <a:spLocks noChangeArrowheads="1"/>
            </p:cNvSpPr>
            <p:nvPr/>
          </p:nvSpPr>
          <p:spPr bwMode="auto">
            <a:xfrm>
              <a:off x="2673350" y="2446338"/>
              <a:ext cx="95250" cy="1809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63" name="Freeform 197"/>
            <p:cNvSpPr>
              <a:spLocks noEditPoints="1"/>
            </p:cNvSpPr>
            <p:nvPr/>
          </p:nvSpPr>
          <p:spPr bwMode="auto">
            <a:xfrm>
              <a:off x="2673350" y="2446338"/>
              <a:ext cx="95250" cy="180975"/>
            </a:xfrm>
            <a:custGeom>
              <a:avLst/>
              <a:gdLst>
                <a:gd name="T0" fmla="*/ 0 w 60"/>
                <a:gd name="T1" fmla="*/ 0 h 114"/>
                <a:gd name="T2" fmla="*/ 60 w 60"/>
                <a:gd name="T3" fmla="*/ 0 h 114"/>
                <a:gd name="T4" fmla="*/ 60 w 60"/>
                <a:gd name="T5" fmla="*/ 114 h 114"/>
                <a:gd name="T6" fmla="*/ 0 w 60"/>
                <a:gd name="T7" fmla="*/ 114 h 114"/>
                <a:gd name="T8" fmla="*/ 0 w 60"/>
                <a:gd name="T9" fmla="*/ 0 h 114"/>
                <a:gd name="T10" fmla="*/ 1 w 60"/>
                <a:gd name="T11" fmla="*/ 114 h 114"/>
                <a:gd name="T12" fmla="*/ 0 w 60"/>
                <a:gd name="T13" fmla="*/ 114 h 114"/>
                <a:gd name="T14" fmla="*/ 60 w 60"/>
                <a:gd name="T15" fmla="*/ 114 h 114"/>
                <a:gd name="T16" fmla="*/ 60 w 60"/>
                <a:gd name="T17" fmla="*/ 114 h 114"/>
                <a:gd name="T18" fmla="*/ 60 w 60"/>
                <a:gd name="T19" fmla="*/ 0 h 114"/>
                <a:gd name="T20" fmla="*/ 60 w 60"/>
                <a:gd name="T21" fmla="*/ 0 h 114"/>
                <a:gd name="T22" fmla="*/ 0 w 60"/>
                <a:gd name="T23" fmla="*/ 0 h 114"/>
                <a:gd name="T24" fmla="*/ 1 w 60"/>
                <a:gd name="T25" fmla="*/ 0 h 114"/>
                <a:gd name="T26" fmla="*/ 1 w 60"/>
                <a:gd name="T27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114">
                  <a:moveTo>
                    <a:pt x="0" y="0"/>
                  </a:moveTo>
                  <a:lnTo>
                    <a:pt x="60" y="0"/>
                  </a:lnTo>
                  <a:lnTo>
                    <a:pt x="60" y="114"/>
                  </a:lnTo>
                  <a:lnTo>
                    <a:pt x="0" y="114"/>
                  </a:lnTo>
                  <a:lnTo>
                    <a:pt x="0" y="0"/>
                  </a:lnTo>
                  <a:close/>
                  <a:moveTo>
                    <a:pt x="1" y="114"/>
                  </a:moveTo>
                  <a:lnTo>
                    <a:pt x="0" y="114"/>
                  </a:lnTo>
                  <a:lnTo>
                    <a:pt x="60" y="114"/>
                  </a:lnTo>
                  <a:lnTo>
                    <a:pt x="60" y="11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14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64" name="Freeform 198"/>
            <p:cNvSpPr>
              <a:spLocks/>
            </p:cNvSpPr>
            <p:nvPr/>
          </p:nvSpPr>
          <p:spPr bwMode="auto">
            <a:xfrm>
              <a:off x="2674938" y="2447926"/>
              <a:ext cx="92075" cy="93663"/>
            </a:xfrm>
            <a:custGeom>
              <a:avLst/>
              <a:gdLst>
                <a:gd name="T0" fmla="*/ 0 w 58"/>
                <a:gd name="T1" fmla="*/ 0 h 59"/>
                <a:gd name="T2" fmla="*/ 58 w 58"/>
                <a:gd name="T3" fmla="*/ 58 h 59"/>
                <a:gd name="T4" fmla="*/ 58 w 58"/>
                <a:gd name="T5" fmla="*/ 59 h 59"/>
                <a:gd name="T6" fmla="*/ 0 w 5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59">
                  <a:moveTo>
                    <a:pt x="0" y="0"/>
                  </a:moveTo>
                  <a:lnTo>
                    <a:pt x="58" y="58"/>
                  </a:lnTo>
                  <a:lnTo>
                    <a:pt x="58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65" name="Freeform 199"/>
            <p:cNvSpPr>
              <a:spLocks/>
            </p:cNvSpPr>
            <p:nvPr/>
          </p:nvSpPr>
          <p:spPr bwMode="auto">
            <a:xfrm>
              <a:off x="2674938" y="2486026"/>
              <a:ext cx="92075" cy="93663"/>
            </a:xfrm>
            <a:custGeom>
              <a:avLst/>
              <a:gdLst>
                <a:gd name="T0" fmla="*/ 0 w 58"/>
                <a:gd name="T1" fmla="*/ 0 h 59"/>
                <a:gd name="T2" fmla="*/ 58 w 58"/>
                <a:gd name="T3" fmla="*/ 59 h 59"/>
                <a:gd name="T4" fmla="*/ 58 w 58"/>
                <a:gd name="T5" fmla="*/ 59 h 59"/>
                <a:gd name="T6" fmla="*/ 0 w 5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59">
                  <a:moveTo>
                    <a:pt x="0" y="0"/>
                  </a:moveTo>
                  <a:lnTo>
                    <a:pt x="58" y="59"/>
                  </a:lnTo>
                  <a:lnTo>
                    <a:pt x="58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66" name="Freeform 200"/>
            <p:cNvSpPr>
              <a:spLocks/>
            </p:cNvSpPr>
            <p:nvPr/>
          </p:nvSpPr>
          <p:spPr bwMode="auto">
            <a:xfrm>
              <a:off x="2674938" y="2524126"/>
              <a:ext cx="92075" cy="93663"/>
            </a:xfrm>
            <a:custGeom>
              <a:avLst/>
              <a:gdLst>
                <a:gd name="T0" fmla="*/ 0 w 58"/>
                <a:gd name="T1" fmla="*/ 0 h 59"/>
                <a:gd name="T2" fmla="*/ 58 w 58"/>
                <a:gd name="T3" fmla="*/ 59 h 59"/>
                <a:gd name="T4" fmla="*/ 58 w 58"/>
                <a:gd name="T5" fmla="*/ 59 h 59"/>
                <a:gd name="T6" fmla="*/ 0 w 58"/>
                <a:gd name="T7" fmla="*/ 1 h 59"/>
                <a:gd name="T8" fmla="*/ 0 w 58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9">
                  <a:moveTo>
                    <a:pt x="0" y="0"/>
                  </a:moveTo>
                  <a:lnTo>
                    <a:pt x="58" y="59"/>
                  </a:lnTo>
                  <a:lnTo>
                    <a:pt x="58" y="59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67" name="Freeform 201"/>
            <p:cNvSpPr>
              <a:spLocks/>
            </p:cNvSpPr>
            <p:nvPr/>
          </p:nvSpPr>
          <p:spPr bwMode="auto">
            <a:xfrm>
              <a:off x="2674938" y="2563813"/>
              <a:ext cx="61913" cy="61913"/>
            </a:xfrm>
            <a:custGeom>
              <a:avLst/>
              <a:gdLst>
                <a:gd name="T0" fmla="*/ 0 w 39"/>
                <a:gd name="T1" fmla="*/ 0 h 39"/>
                <a:gd name="T2" fmla="*/ 39 w 39"/>
                <a:gd name="T3" fmla="*/ 39 h 39"/>
                <a:gd name="T4" fmla="*/ 39 w 39"/>
                <a:gd name="T5" fmla="*/ 39 h 39"/>
                <a:gd name="T6" fmla="*/ 0 w 39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39">
                  <a:moveTo>
                    <a:pt x="0" y="0"/>
                  </a:moveTo>
                  <a:lnTo>
                    <a:pt x="39" y="39"/>
                  </a:lnTo>
                  <a:lnTo>
                    <a:pt x="39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68" name="Freeform 202"/>
            <p:cNvSpPr>
              <a:spLocks/>
            </p:cNvSpPr>
            <p:nvPr/>
          </p:nvSpPr>
          <p:spPr bwMode="auto">
            <a:xfrm>
              <a:off x="2674938" y="2601913"/>
              <a:ext cx="23813" cy="23813"/>
            </a:xfrm>
            <a:custGeom>
              <a:avLst/>
              <a:gdLst>
                <a:gd name="T0" fmla="*/ 0 w 15"/>
                <a:gd name="T1" fmla="*/ 0 h 15"/>
                <a:gd name="T2" fmla="*/ 15 w 15"/>
                <a:gd name="T3" fmla="*/ 15 h 15"/>
                <a:gd name="T4" fmla="*/ 15 w 15"/>
                <a:gd name="T5" fmla="*/ 15 h 15"/>
                <a:gd name="T6" fmla="*/ 0 w 15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5">
                  <a:moveTo>
                    <a:pt x="0" y="0"/>
                  </a:moveTo>
                  <a:lnTo>
                    <a:pt x="15" y="15"/>
                  </a:lnTo>
                  <a:lnTo>
                    <a:pt x="15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69" name="Freeform 203"/>
            <p:cNvSpPr>
              <a:spLocks/>
            </p:cNvSpPr>
            <p:nvPr/>
          </p:nvSpPr>
          <p:spPr bwMode="auto">
            <a:xfrm>
              <a:off x="2674938" y="2447926"/>
              <a:ext cx="92075" cy="93663"/>
            </a:xfrm>
            <a:custGeom>
              <a:avLst/>
              <a:gdLst>
                <a:gd name="T0" fmla="*/ 0 w 58"/>
                <a:gd name="T1" fmla="*/ 0 h 59"/>
                <a:gd name="T2" fmla="*/ 58 w 58"/>
                <a:gd name="T3" fmla="*/ 58 h 59"/>
                <a:gd name="T4" fmla="*/ 58 w 58"/>
                <a:gd name="T5" fmla="*/ 59 h 59"/>
                <a:gd name="T6" fmla="*/ 0 w 5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59">
                  <a:moveTo>
                    <a:pt x="0" y="0"/>
                  </a:moveTo>
                  <a:lnTo>
                    <a:pt x="58" y="58"/>
                  </a:lnTo>
                  <a:lnTo>
                    <a:pt x="58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70" name="Freeform 204"/>
            <p:cNvSpPr>
              <a:spLocks/>
            </p:cNvSpPr>
            <p:nvPr/>
          </p:nvSpPr>
          <p:spPr bwMode="auto">
            <a:xfrm>
              <a:off x="2713038" y="2447926"/>
              <a:ext cx="53975" cy="53975"/>
            </a:xfrm>
            <a:custGeom>
              <a:avLst/>
              <a:gdLst>
                <a:gd name="T0" fmla="*/ 0 w 34"/>
                <a:gd name="T1" fmla="*/ 0 h 34"/>
                <a:gd name="T2" fmla="*/ 34 w 34"/>
                <a:gd name="T3" fmla="*/ 34 h 34"/>
                <a:gd name="T4" fmla="*/ 34 w 34"/>
                <a:gd name="T5" fmla="*/ 34 h 34"/>
                <a:gd name="T6" fmla="*/ 0 w 34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4">
                  <a:moveTo>
                    <a:pt x="0" y="0"/>
                  </a:moveTo>
                  <a:lnTo>
                    <a:pt x="34" y="34"/>
                  </a:lnTo>
                  <a:lnTo>
                    <a:pt x="34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1" name="Freeform 206"/>
            <p:cNvSpPr>
              <a:spLocks/>
            </p:cNvSpPr>
            <p:nvPr/>
          </p:nvSpPr>
          <p:spPr bwMode="auto">
            <a:xfrm>
              <a:off x="2751138" y="2447925"/>
              <a:ext cx="15875" cy="15875"/>
            </a:xfrm>
            <a:custGeom>
              <a:avLst/>
              <a:gdLst>
                <a:gd name="T0" fmla="*/ 1 w 10"/>
                <a:gd name="T1" fmla="*/ 0 h 10"/>
                <a:gd name="T2" fmla="*/ 10 w 10"/>
                <a:gd name="T3" fmla="*/ 10 h 10"/>
                <a:gd name="T4" fmla="*/ 10 w 10"/>
                <a:gd name="T5" fmla="*/ 10 h 10"/>
                <a:gd name="T6" fmla="*/ 0 w 10"/>
                <a:gd name="T7" fmla="*/ 0 h 10"/>
                <a:gd name="T8" fmla="*/ 1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" y="0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2" name="Freeform 207"/>
            <p:cNvSpPr>
              <a:spLocks noEditPoints="1"/>
            </p:cNvSpPr>
            <p:nvPr/>
          </p:nvSpPr>
          <p:spPr bwMode="auto">
            <a:xfrm>
              <a:off x="2673350" y="2446338"/>
              <a:ext cx="95250" cy="180975"/>
            </a:xfrm>
            <a:custGeom>
              <a:avLst/>
              <a:gdLst>
                <a:gd name="T0" fmla="*/ 0 w 60"/>
                <a:gd name="T1" fmla="*/ 0 h 114"/>
                <a:gd name="T2" fmla="*/ 60 w 60"/>
                <a:gd name="T3" fmla="*/ 0 h 114"/>
                <a:gd name="T4" fmla="*/ 60 w 60"/>
                <a:gd name="T5" fmla="*/ 114 h 114"/>
                <a:gd name="T6" fmla="*/ 0 w 60"/>
                <a:gd name="T7" fmla="*/ 114 h 114"/>
                <a:gd name="T8" fmla="*/ 0 w 60"/>
                <a:gd name="T9" fmla="*/ 0 h 114"/>
                <a:gd name="T10" fmla="*/ 1 w 60"/>
                <a:gd name="T11" fmla="*/ 114 h 114"/>
                <a:gd name="T12" fmla="*/ 0 w 60"/>
                <a:gd name="T13" fmla="*/ 114 h 114"/>
                <a:gd name="T14" fmla="*/ 60 w 60"/>
                <a:gd name="T15" fmla="*/ 114 h 114"/>
                <a:gd name="T16" fmla="*/ 60 w 60"/>
                <a:gd name="T17" fmla="*/ 114 h 114"/>
                <a:gd name="T18" fmla="*/ 60 w 60"/>
                <a:gd name="T19" fmla="*/ 0 h 114"/>
                <a:gd name="T20" fmla="*/ 60 w 60"/>
                <a:gd name="T21" fmla="*/ 0 h 114"/>
                <a:gd name="T22" fmla="*/ 0 w 60"/>
                <a:gd name="T23" fmla="*/ 0 h 114"/>
                <a:gd name="T24" fmla="*/ 1 w 60"/>
                <a:gd name="T25" fmla="*/ 0 h 114"/>
                <a:gd name="T26" fmla="*/ 1 w 60"/>
                <a:gd name="T27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114">
                  <a:moveTo>
                    <a:pt x="0" y="0"/>
                  </a:moveTo>
                  <a:lnTo>
                    <a:pt x="60" y="0"/>
                  </a:lnTo>
                  <a:lnTo>
                    <a:pt x="60" y="114"/>
                  </a:lnTo>
                  <a:lnTo>
                    <a:pt x="0" y="114"/>
                  </a:lnTo>
                  <a:lnTo>
                    <a:pt x="0" y="0"/>
                  </a:lnTo>
                  <a:close/>
                  <a:moveTo>
                    <a:pt x="1" y="114"/>
                  </a:moveTo>
                  <a:lnTo>
                    <a:pt x="0" y="114"/>
                  </a:lnTo>
                  <a:lnTo>
                    <a:pt x="60" y="114"/>
                  </a:lnTo>
                  <a:lnTo>
                    <a:pt x="60" y="11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14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3" name="Rectangle 208"/>
            <p:cNvSpPr>
              <a:spLocks noChangeArrowheads="1"/>
            </p:cNvSpPr>
            <p:nvPr/>
          </p:nvSpPr>
          <p:spPr bwMode="auto">
            <a:xfrm>
              <a:off x="2960688" y="2085975"/>
              <a:ext cx="95250" cy="5413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4" name="Freeform 209"/>
            <p:cNvSpPr>
              <a:spLocks noEditPoints="1"/>
            </p:cNvSpPr>
            <p:nvPr/>
          </p:nvSpPr>
          <p:spPr bwMode="auto">
            <a:xfrm>
              <a:off x="2960688" y="2084388"/>
              <a:ext cx="95250" cy="542925"/>
            </a:xfrm>
            <a:custGeom>
              <a:avLst/>
              <a:gdLst>
                <a:gd name="T0" fmla="*/ 0 w 60"/>
                <a:gd name="T1" fmla="*/ 0 h 342"/>
                <a:gd name="T2" fmla="*/ 60 w 60"/>
                <a:gd name="T3" fmla="*/ 0 h 342"/>
                <a:gd name="T4" fmla="*/ 60 w 60"/>
                <a:gd name="T5" fmla="*/ 342 h 342"/>
                <a:gd name="T6" fmla="*/ 0 w 60"/>
                <a:gd name="T7" fmla="*/ 342 h 342"/>
                <a:gd name="T8" fmla="*/ 0 w 60"/>
                <a:gd name="T9" fmla="*/ 0 h 342"/>
                <a:gd name="T10" fmla="*/ 0 w 60"/>
                <a:gd name="T11" fmla="*/ 342 h 342"/>
                <a:gd name="T12" fmla="*/ 0 w 60"/>
                <a:gd name="T13" fmla="*/ 342 h 342"/>
                <a:gd name="T14" fmla="*/ 60 w 60"/>
                <a:gd name="T15" fmla="*/ 342 h 342"/>
                <a:gd name="T16" fmla="*/ 60 w 60"/>
                <a:gd name="T17" fmla="*/ 342 h 342"/>
                <a:gd name="T18" fmla="*/ 60 w 60"/>
                <a:gd name="T19" fmla="*/ 1 h 342"/>
                <a:gd name="T20" fmla="*/ 60 w 60"/>
                <a:gd name="T21" fmla="*/ 1 h 342"/>
                <a:gd name="T22" fmla="*/ 0 w 60"/>
                <a:gd name="T23" fmla="*/ 1 h 342"/>
                <a:gd name="T24" fmla="*/ 0 w 60"/>
                <a:gd name="T25" fmla="*/ 1 h 342"/>
                <a:gd name="T26" fmla="*/ 0 w 60"/>
                <a:gd name="T27" fmla="*/ 34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342">
                  <a:moveTo>
                    <a:pt x="0" y="0"/>
                  </a:moveTo>
                  <a:lnTo>
                    <a:pt x="60" y="0"/>
                  </a:lnTo>
                  <a:lnTo>
                    <a:pt x="60" y="342"/>
                  </a:lnTo>
                  <a:lnTo>
                    <a:pt x="0" y="342"/>
                  </a:lnTo>
                  <a:lnTo>
                    <a:pt x="0" y="0"/>
                  </a:lnTo>
                  <a:close/>
                  <a:moveTo>
                    <a:pt x="0" y="342"/>
                  </a:moveTo>
                  <a:lnTo>
                    <a:pt x="0" y="342"/>
                  </a:lnTo>
                  <a:lnTo>
                    <a:pt x="60" y="342"/>
                  </a:lnTo>
                  <a:lnTo>
                    <a:pt x="60" y="342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5" name="Freeform 210"/>
            <p:cNvSpPr>
              <a:spLocks/>
            </p:cNvSpPr>
            <p:nvPr/>
          </p:nvSpPr>
          <p:spPr bwMode="auto">
            <a:xfrm>
              <a:off x="2962275" y="2087563"/>
              <a:ext cx="92075" cy="92075"/>
            </a:xfrm>
            <a:custGeom>
              <a:avLst/>
              <a:gdLst>
                <a:gd name="T0" fmla="*/ 0 w 58"/>
                <a:gd name="T1" fmla="*/ 0 h 58"/>
                <a:gd name="T2" fmla="*/ 58 w 58"/>
                <a:gd name="T3" fmla="*/ 58 h 58"/>
                <a:gd name="T4" fmla="*/ 58 w 58"/>
                <a:gd name="T5" fmla="*/ 58 h 58"/>
                <a:gd name="T6" fmla="*/ 0 w 58"/>
                <a:gd name="T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58">
                  <a:moveTo>
                    <a:pt x="0" y="0"/>
                  </a:moveTo>
                  <a:lnTo>
                    <a:pt x="58" y="58"/>
                  </a:lnTo>
                  <a:lnTo>
                    <a:pt x="58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6" name="Freeform 211"/>
            <p:cNvSpPr>
              <a:spLocks/>
            </p:cNvSpPr>
            <p:nvPr/>
          </p:nvSpPr>
          <p:spPr bwMode="auto">
            <a:xfrm>
              <a:off x="2962275" y="2125663"/>
              <a:ext cx="92075" cy="92075"/>
            </a:xfrm>
            <a:custGeom>
              <a:avLst/>
              <a:gdLst>
                <a:gd name="T0" fmla="*/ 0 w 58"/>
                <a:gd name="T1" fmla="*/ 0 h 58"/>
                <a:gd name="T2" fmla="*/ 58 w 58"/>
                <a:gd name="T3" fmla="*/ 58 h 58"/>
                <a:gd name="T4" fmla="*/ 58 w 58"/>
                <a:gd name="T5" fmla="*/ 58 h 58"/>
                <a:gd name="T6" fmla="*/ 0 w 58"/>
                <a:gd name="T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58">
                  <a:moveTo>
                    <a:pt x="0" y="0"/>
                  </a:moveTo>
                  <a:lnTo>
                    <a:pt x="58" y="58"/>
                  </a:lnTo>
                  <a:lnTo>
                    <a:pt x="58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7" name="Freeform 212"/>
            <p:cNvSpPr>
              <a:spLocks/>
            </p:cNvSpPr>
            <p:nvPr/>
          </p:nvSpPr>
          <p:spPr bwMode="auto">
            <a:xfrm>
              <a:off x="2962275" y="2163763"/>
              <a:ext cx="92075" cy="92075"/>
            </a:xfrm>
            <a:custGeom>
              <a:avLst/>
              <a:gdLst>
                <a:gd name="T0" fmla="*/ 0 w 58"/>
                <a:gd name="T1" fmla="*/ 0 h 58"/>
                <a:gd name="T2" fmla="*/ 58 w 58"/>
                <a:gd name="T3" fmla="*/ 58 h 58"/>
                <a:gd name="T4" fmla="*/ 58 w 58"/>
                <a:gd name="T5" fmla="*/ 58 h 58"/>
                <a:gd name="T6" fmla="*/ 0 w 58"/>
                <a:gd name="T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58">
                  <a:moveTo>
                    <a:pt x="0" y="0"/>
                  </a:moveTo>
                  <a:lnTo>
                    <a:pt x="58" y="58"/>
                  </a:lnTo>
                  <a:lnTo>
                    <a:pt x="58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8" name="Freeform 213"/>
            <p:cNvSpPr>
              <a:spLocks/>
            </p:cNvSpPr>
            <p:nvPr/>
          </p:nvSpPr>
          <p:spPr bwMode="auto">
            <a:xfrm>
              <a:off x="2962275" y="2201863"/>
              <a:ext cx="92075" cy="93663"/>
            </a:xfrm>
            <a:custGeom>
              <a:avLst/>
              <a:gdLst>
                <a:gd name="T0" fmla="*/ 0 w 58"/>
                <a:gd name="T1" fmla="*/ 0 h 59"/>
                <a:gd name="T2" fmla="*/ 58 w 58"/>
                <a:gd name="T3" fmla="*/ 59 h 59"/>
                <a:gd name="T4" fmla="*/ 58 w 58"/>
                <a:gd name="T5" fmla="*/ 59 h 59"/>
                <a:gd name="T6" fmla="*/ 0 w 5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59">
                  <a:moveTo>
                    <a:pt x="0" y="0"/>
                  </a:moveTo>
                  <a:lnTo>
                    <a:pt x="58" y="59"/>
                  </a:lnTo>
                  <a:lnTo>
                    <a:pt x="58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9" name="Freeform 214"/>
            <p:cNvSpPr>
              <a:spLocks/>
            </p:cNvSpPr>
            <p:nvPr/>
          </p:nvSpPr>
          <p:spPr bwMode="auto">
            <a:xfrm>
              <a:off x="2962275" y="2241550"/>
              <a:ext cx="92075" cy="92075"/>
            </a:xfrm>
            <a:custGeom>
              <a:avLst/>
              <a:gdLst>
                <a:gd name="T0" fmla="*/ 0 w 58"/>
                <a:gd name="T1" fmla="*/ 0 h 58"/>
                <a:gd name="T2" fmla="*/ 58 w 58"/>
                <a:gd name="T3" fmla="*/ 58 h 58"/>
                <a:gd name="T4" fmla="*/ 58 w 58"/>
                <a:gd name="T5" fmla="*/ 58 h 58"/>
                <a:gd name="T6" fmla="*/ 0 w 58"/>
                <a:gd name="T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58">
                  <a:moveTo>
                    <a:pt x="0" y="0"/>
                  </a:moveTo>
                  <a:lnTo>
                    <a:pt x="58" y="58"/>
                  </a:lnTo>
                  <a:lnTo>
                    <a:pt x="58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0" name="Freeform 215"/>
            <p:cNvSpPr>
              <a:spLocks/>
            </p:cNvSpPr>
            <p:nvPr/>
          </p:nvSpPr>
          <p:spPr bwMode="auto">
            <a:xfrm>
              <a:off x="2962275" y="2279650"/>
              <a:ext cx="92075" cy="92075"/>
            </a:xfrm>
            <a:custGeom>
              <a:avLst/>
              <a:gdLst>
                <a:gd name="T0" fmla="*/ 0 w 58"/>
                <a:gd name="T1" fmla="*/ 0 h 58"/>
                <a:gd name="T2" fmla="*/ 58 w 58"/>
                <a:gd name="T3" fmla="*/ 58 h 58"/>
                <a:gd name="T4" fmla="*/ 58 w 58"/>
                <a:gd name="T5" fmla="*/ 58 h 58"/>
                <a:gd name="T6" fmla="*/ 0 w 58"/>
                <a:gd name="T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58">
                  <a:moveTo>
                    <a:pt x="0" y="0"/>
                  </a:moveTo>
                  <a:lnTo>
                    <a:pt x="58" y="58"/>
                  </a:lnTo>
                  <a:lnTo>
                    <a:pt x="58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1" name="Freeform 216"/>
            <p:cNvSpPr>
              <a:spLocks/>
            </p:cNvSpPr>
            <p:nvPr/>
          </p:nvSpPr>
          <p:spPr bwMode="auto">
            <a:xfrm>
              <a:off x="2962275" y="2317750"/>
              <a:ext cx="92075" cy="92075"/>
            </a:xfrm>
            <a:custGeom>
              <a:avLst/>
              <a:gdLst>
                <a:gd name="T0" fmla="*/ 0 w 58"/>
                <a:gd name="T1" fmla="*/ 0 h 58"/>
                <a:gd name="T2" fmla="*/ 58 w 58"/>
                <a:gd name="T3" fmla="*/ 58 h 58"/>
                <a:gd name="T4" fmla="*/ 58 w 58"/>
                <a:gd name="T5" fmla="*/ 58 h 58"/>
                <a:gd name="T6" fmla="*/ 0 w 58"/>
                <a:gd name="T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58">
                  <a:moveTo>
                    <a:pt x="0" y="0"/>
                  </a:moveTo>
                  <a:lnTo>
                    <a:pt x="58" y="58"/>
                  </a:lnTo>
                  <a:lnTo>
                    <a:pt x="58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2" name="Freeform 217"/>
            <p:cNvSpPr>
              <a:spLocks/>
            </p:cNvSpPr>
            <p:nvPr/>
          </p:nvSpPr>
          <p:spPr bwMode="auto">
            <a:xfrm>
              <a:off x="2962275" y="2355850"/>
              <a:ext cx="92075" cy="93663"/>
            </a:xfrm>
            <a:custGeom>
              <a:avLst/>
              <a:gdLst>
                <a:gd name="T0" fmla="*/ 0 w 58"/>
                <a:gd name="T1" fmla="*/ 0 h 59"/>
                <a:gd name="T2" fmla="*/ 58 w 58"/>
                <a:gd name="T3" fmla="*/ 59 h 59"/>
                <a:gd name="T4" fmla="*/ 58 w 58"/>
                <a:gd name="T5" fmla="*/ 59 h 59"/>
                <a:gd name="T6" fmla="*/ 0 w 5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59">
                  <a:moveTo>
                    <a:pt x="0" y="0"/>
                  </a:moveTo>
                  <a:lnTo>
                    <a:pt x="58" y="59"/>
                  </a:lnTo>
                  <a:lnTo>
                    <a:pt x="58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3" name="Freeform 218"/>
            <p:cNvSpPr>
              <a:spLocks/>
            </p:cNvSpPr>
            <p:nvPr/>
          </p:nvSpPr>
          <p:spPr bwMode="auto">
            <a:xfrm>
              <a:off x="2962275" y="2395538"/>
              <a:ext cx="92075" cy="92075"/>
            </a:xfrm>
            <a:custGeom>
              <a:avLst/>
              <a:gdLst>
                <a:gd name="T0" fmla="*/ 0 w 58"/>
                <a:gd name="T1" fmla="*/ 0 h 58"/>
                <a:gd name="T2" fmla="*/ 58 w 58"/>
                <a:gd name="T3" fmla="*/ 58 h 58"/>
                <a:gd name="T4" fmla="*/ 58 w 58"/>
                <a:gd name="T5" fmla="*/ 58 h 58"/>
                <a:gd name="T6" fmla="*/ 0 w 58"/>
                <a:gd name="T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58">
                  <a:moveTo>
                    <a:pt x="0" y="0"/>
                  </a:moveTo>
                  <a:lnTo>
                    <a:pt x="58" y="58"/>
                  </a:lnTo>
                  <a:lnTo>
                    <a:pt x="58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4" name="Freeform 219"/>
            <p:cNvSpPr>
              <a:spLocks/>
            </p:cNvSpPr>
            <p:nvPr/>
          </p:nvSpPr>
          <p:spPr bwMode="auto">
            <a:xfrm>
              <a:off x="2962275" y="2433638"/>
              <a:ext cx="92075" cy="92075"/>
            </a:xfrm>
            <a:custGeom>
              <a:avLst/>
              <a:gdLst>
                <a:gd name="T0" fmla="*/ 0 w 58"/>
                <a:gd name="T1" fmla="*/ 0 h 58"/>
                <a:gd name="T2" fmla="*/ 58 w 58"/>
                <a:gd name="T3" fmla="*/ 58 h 58"/>
                <a:gd name="T4" fmla="*/ 58 w 58"/>
                <a:gd name="T5" fmla="*/ 58 h 58"/>
                <a:gd name="T6" fmla="*/ 0 w 58"/>
                <a:gd name="T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58">
                  <a:moveTo>
                    <a:pt x="0" y="0"/>
                  </a:moveTo>
                  <a:lnTo>
                    <a:pt x="58" y="58"/>
                  </a:lnTo>
                  <a:lnTo>
                    <a:pt x="58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5" name="Freeform 220"/>
            <p:cNvSpPr>
              <a:spLocks/>
            </p:cNvSpPr>
            <p:nvPr/>
          </p:nvSpPr>
          <p:spPr bwMode="auto">
            <a:xfrm>
              <a:off x="2962275" y="2471738"/>
              <a:ext cx="92075" cy="93663"/>
            </a:xfrm>
            <a:custGeom>
              <a:avLst/>
              <a:gdLst>
                <a:gd name="T0" fmla="*/ 0 w 58"/>
                <a:gd name="T1" fmla="*/ 0 h 59"/>
                <a:gd name="T2" fmla="*/ 58 w 58"/>
                <a:gd name="T3" fmla="*/ 58 h 59"/>
                <a:gd name="T4" fmla="*/ 58 w 58"/>
                <a:gd name="T5" fmla="*/ 59 h 59"/>
                <a:gd name="T6" fmla="*/ 0 w 5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59">
                  <a:moveTo>
                    <a:pt x="0" y="0"/>
                  </a:moveTo>
                  <a:lnTo>
                    <a:pt x="58" y="58"/>
                  </a:lnTo>
                  <a:lnTo>
                    <a:pt x="58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6" name="Freeform 221"/>
            <p:cNvSpPr>
              <a:spLocks/>
            </p:cNvSpPr>
            <p:nvPr/>
          </p:nvSpPr>
          <p:spPr bwMode="auto">
            <a:xfrm>
              <a:off x="2962275" y="2509838"/>
              <a:ext cx="92075" cy="93663"/>
            </a:xfrm>
            <a:custGeom>
              <a:avLst/>
              <a:gdLst>
                <a:gd name="T0" fmla="*/ 0 w 58"/>
                <a:gd name="T1" fmla="*/ 0 h 59"/>
                <a:gd name="T2" fmla="*/ 58 w 58"/>
                <a:gd name="T3" fmla="*/ 59 h 59"/>
                <a:gd name="T4" fmla="*/ 58 w 58"/>
                <a:gd name="T5" fmla="*/ 59 h 59"/>
                <a:gd name="T6" fmla="*/ 0 w 5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59">
                  <a:moveTo>
                    <a:pt x="0" y="0"/>
                  </a:moveTo>
                  <a:lnTo>
                    <a:pt x="58" y="59"/>
                  </a:lnTo>
                  <a:lnTo>
                    <a:pt x="58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7" name="Freeform 222"/>
            <p:cNvSpPr>
              <a:spLocks/>
            </p:cNvSpPr>
            <p:nvPr/>
          </p:nvSpPr>
          <p:spPr bwMode="auto">
            <a:xfrm>
              <a:off x="2962275" y="2547938"/>
              <a:ext cx="76200" cy="77788"/>
            </a:xfrm>
            <a:custGeom>
              <a:avLst/>
              <a:gdLst>
                <a:gd name="T0" fmla="*/ 0 w 48"/>
                <a:gd name="T1" fmla="*/ 0 h 49"/>
                <a:gd name="T2" fmla="*/ 48 w 48"/>
                <a:gd name="T3" fmla="*/ 49 h 49"/>
                <a:gd name="T4" fmla="*/ 48 w 48"/>
                <a:gd name="T5" fmla="*/ 49 h 49"/>
                <a:gd name="T6" fmla="*/ 0 w 48"/>
                <a:gd name="T7" fmla="*/ 1 h 49"/>
                <a:gd name="T8" fmla="*/ 0 w 48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9">
                  <a:moveTo>
                    <a:pt x="0" y="0"/>
                  </a:moveTo>
                  <a:lnTo>
                    <a:pt x="48" y="49"/>
                  </a:lnTo>
                  <a:lnTo>
                    <a:pt x="48" y="49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8" name="Freeform 223"/>
            <p:cNvSpPr>
              <a:spLocks/>
            </p:cNvSpPr>
            <p:nvPr/>
          </p:nvSpPr>
          <p:spPr bwMode="auto">
            <a:xfrm>
              <a:off x="2962275" y="2587625"/>
              <a:ext cx="38100" cy="38100"/>
            </a:xfrm>
            <a:custGeom>
              <a:avLst/>
              <a:gdLst>
                <a:gd name="T0" fmla="*/ 0 w 24"/>
                <a:gd name="T1" fmla="*/ 0 h 24"/>
                <a:gd name="T2" fmla="*/ 24 w 24"/>
                <a:gd name="T3" fmla="*/ 24 h 24"/>
                <a:gd name="T4" fmla="*/ 24 w 24"/>
                <a:gd name="T5" fmla="*/ 24 h 24"/>
                <a:gd name="T6" fmla="*/ 0 w 24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4">
                  <a:moveTo>
                    <a:pt x="0" y="0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9" name="Freeform 224"/>
            <p:cNvSpPr>
              <a:spLocks/>
            </p:cNvSpPr>
            <p:nvPr/>
          </p:nvSpPr>
          <p:spPr bwMode="auto">
            <a:xfrm>
              <a:off x="2962275" y="2087563"/>
              <a:ext cx="92075" cy="92075"/>
            </a:xfrm>
            <a:custGeom>
              <a:avLst/>
              <a:gdLst>
                <a:gd name="T0" fmla="*/ 0 w 58"/>
                <a:gd name="T1" fmla="*/ 0 h 58"/>
                <a:gd name="T2" fmla="*/ 58 w 58"/>
                <a:gd name="T3" fmla="*/ 58 h 58"/>
                <a:gd name="T4" fmla="*/ 58 w 58"/>
                <a:gd name="T5" fmla="*/ 58 h 58"/>
                <a:gd name="T6" fmla="*/ 0 w 58"/>
                <a:gd name="T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58">
                  <a:moveTo>
                    <a:pt x="0" y="0"/>
                  </a:moveTo>
                  <a:lnTo>
                    <a:pt x="58" y="58"/>
                  </a:lnTo>
                  <a:lnTo>
                    <a:pt x="58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0" name="Freeform 225"/>
            <p:cNvSpPr>
              <a:spLocks/>
            </p:cNvSpPr>
            <p:nvPr/>
          </p:nvSpPr>
          <p:spPr bwMode="auto">
            <a:xfrm>
              <a:off x="3000375" y="2087563"/>
              <a:ext cx="53975" cy="53975"/>
            </a:xfrm>
            <a:custGeom>
              <a:avLst/>
              <a:gdLst>
                <a:gd name="T0" fmla="*/ 0 w 34"/>
                <a:gd name="T1" fmla="*/ 0 h 34"/>
                <a:gd name="T2" fmla="*/ 34 w 34"/>
                <a:gd name="T3" fmla="*/ 34 h 34"/>
                <a:gd name="T4" fmla="*/ 34 w 34"/>
                <a:gd name="T5" fmla="*/ 34 h 34"/>
                <a:gd name="T6" fmla="*/ 0 w 34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4">
                  <a:moveTo>
                    <a:pt x="0" y="0"/>
                  </a:moveTo>
                  <a:lnTo>
                    <a:pt x="34" y="34"/>
                  </a:lnTo>
                  <a:lnTo>
                    <a:pt x="34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1" name="Freeform 226"/>
            <p:cNvSpPr>
              <a:spLocks/>
            </p:cNvSpPr>
            <p:nvPr/>
          </p:nvSpPr>
          <p:spPr bwMode="auto">
            <a:xfrm>
              <a:off x="3038475" y="2087563"/>
              <a:ext cx="15875" cy="15875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9 h 10"/>
                <a:gd name="T4" fmla="*/ 10 w 10"/>
                <a:gd name="T5" fmla="*/ 10 h 10"/>
                <a:gd name="T6" fmla="*/ 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9"/>
                  </a:ln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2" name="Freeform 227"/>
            <p:cNvSpPr>
              <a:spLocks noEditPoints="1"/>
            </p:cNvSpPr>
            <p:nvPr/>
          </p:nvSpPr>
          <p:spPr bwMode="auto">
            <a:xfrm>
              <a:off x="2960688" y="2084388"/>
              <a:ext cx="95250" cy="542925"/>
            </a:xfrm>
            <a:custGeom>
              <a:avLst/>
              <a:gdLst>
                <a:gd name="T0" fmla="*/ 0 w 60"/>
                <a:gd name="T1" fmla="*/ 0 h 342"/>
                <a:gd name="T2" fmla="*/ 60 w 60"/>
                <a:gd name="T3" fmla="*/ 0 h 342"/>
                <a:gd name="T4" fmla="*/ 60 w 60"/>
                <a:gd name="T5" fmla="*/ 342 h 342"/>
                <a:gd name="T6" fmla="*/ 0 w 60"/>
                <a:gd name="T7" fmla="*/ 342 h 342"/>
                <a:gd name="T8" fmla="*/ 0 w 60"/>
                <a:gd name="T9" fmla="*/ 0 h 342"/>
                <a:gd name="T10" fmla="*/ 0 w 60"/>
                <a:gd name="T11" fmla="*/ 342 h 342"/>
                <a:gd name="T12" fmla="*/ 0 w 60"/>
                <a:gd name="T13" fmla="*/ 342 h 342"/>
                <a:gd name="T14" fmla="*/ 60 w 60"/>
                <a:gd name="T15" fmla="*/ 342 h 342"/>
                <a:gd name="T16" fmla="*/ 60 w 60"/>
                <a:gd name="T17" fmla="*/ 342 h 342"/>
                <a:gd name="T18" fmla="*/ 60 w 60"/>
                <a:gd name="T19" fmla="*/ 1 h 342"/>
                <a:gd name="T20" fmla="*/ 60 w 60"/>
                <a:gd name="T21" fmla="*/ 1 h 342"/>
                <a:gd name="T22" fmla="*/ 0 w 60"/>
                <a:gd name="T23" fmla="*/ 1 h 342"/>
                <a:gd name="T24" fmla="*/ 0 w 60"/>
                <a:gd name="T25" fmla="*/ 1 h 342"/>
                <a:gd name="T26" fmla="*/ 0 w 60"/>
                <a:gd name="T27" fmla="*/ 34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342">
                  <a:moveTo>
                    <a:pt x="0" y="0"/>
                  </a:moveTo>
                  <a:lnTo>
                    <a:pt x="60" y="0"/>
                  </a:lnTo>
                  <a:lnTo>
                    <a:pt x="60" y="342"/>
                  </a:lnTo>
                  <a:lnTo>
                    <a:pt x="0" y="342"/>
                  </a:lnTo>
                  <a:lnTo>
                    <a:pt x="0" y="0"/>
                  </a:lnTo>
                  <a:close/>
                  <a:moveTo>
                    <a:pt x="0" y="342"/>
                  </a:moveTo>
                  <a:lnTo>
                    <a:pt x="0" y="342"/>
                  </a:lnTo>
                  <a:lnTo>
                    <a:pt x="60" y="342"/>
                  </a:lnTo>
                  <a:lnTo>
                    <a:pt x="60" y="342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3" name="Rectangle 228"/>
            <p:cNvSpPr>
              <a:spLocks noChangeArrowheads="1"/>
            </p:cNvSpPr>
            <p:nvPr/>
          </p:nvSpPr>
          <p:spPr bwMode="auto">
            <a:xfrm>
              <a:off x="3248025" y="1363663"/>
              <a:ext cx="95250" cy="126365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4" name="Freeform 229"/>
            <p:cNvSpPr>
              <a:spLocks noEditPoints="1"/>
            </p:cNvSpPr>
            <p:nvPr/>
          </p:nvSpPr>
          <p:spPr bwMode="auto">
            <a:xfrm>
              <a:off x="3248025" y="1363663"/>
              <a:ext cx="96838" cy="1263650"/>
            </a:xfrm>
            <a:custGeom>
              <a:avLst/>
              <a:gdLst>
                <a:gd name="T0" fmla="*/ 0 w 61"/>
                <a:gd name="T1" fmla="*/ 0 h 796"/>
                <a:gd name="T2" fmla="*/ 61 w 61"/>
                <a:gd name="T3" fmla="*/ 0 h 796"/>
                <a:gd name="T4" fmla="*/ 61 w 61"/>
                <a:gd name="T5" fmla="*/ 796 h 796"/>
                <a:gd name="T6" fmla="*/ 0 w 61"/>
                <a:gd name="T7" fmla="*/ 796 h 796"/>
                <a:gd name="T8" fmla="*/ 0 w 61"/>
                <a:gd name="T9" fmla="*/ 0 h 796"/>
                <a:gd name="T10" fmla="*/ 0 w 61"/>
                <a:gd name="T11" fmla="*/ 796 h 796"/>
                <a:gd name="T12" fmla="*/ 0 w 61"/>
                <a:gd name="T13" fmla="*/ 796 h 796"/>
                <a:gd name="T14" fmla="*/ 60 w 61"/>
                <a:gd name="T15" fmla="*/ 796 h 796"/>
                <a:gd name="T16" fmla="*/ 60 w 61"/>
                <a:gd name="T17" fmla="*/ 796 h 796"/>
                <a:gd name="T18" fmla="*/ 60 w 61"/>
                <a:gd name="T19" fmla="*/ 0 h 796"/>
                <a:gd name="T20" fmla="*/ 60 w 61"/>
                <a:gd name="T21" fmla="*/ 1 h 796"/>
                <a:gd name="T22" fmla="*/ 0 w 61"/>
                <a:gd name="T23" fmla="*/ 1 h 796"/>
                <a:gd name="T24" fmla="*/ 0 w 61"/>
                <a:gd name="T25" fmla="*/ 0 h 796"/>
                <a:gd name="T26" fmla="*/ 0 w 61"/>
                <a:gd name="T27" fmla="*/ 796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796">
                  <a:moveTo>
                    <a:pt x="0" y="0"/>
                  </a:moveTo>
                  <a:lnTo>
                    <a:pt x="61" y="0"/>
                  </a:lnTo>
                  <a:lnTo>
                    <a:pt x="61" y="796"/>
                  </a:lnTo>
                  <a:lnTo>
                    <a:pt x="0" y="796"/>
                  </a:lnTo>
                  <a:lnTo>
                    <a:pt x="0" y="0"/>
                  </a:lnTo>
                  <a:close/>
                  <a:moveTo>
                    <a:pt x="0" y="796"/>
                  </a:moveTo>
                  <a:lnTo>
                    <a:pt x="0" y="796"/>
                  </a:lnTo>
                  <a:lnTo>
                    <a:pt x="60" y="796"/>
                  </a:lnTo>
                  <a:lnTo>
                    <a:pt x="60" y="796"/>
                  </a:lnTo>
                  <a:lnTo>
                    <a:pt x="60" y="0"/>
                  </a:lnTo>
                  <a:lnTo>
                    <a:pt x="6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796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5" name="Freeform 230"/>
            <p:cNvSpPr>
              <a:spLocks/>
            </p:cNvSpPr>
            <p:nvPr/>
          </p:nvSpPr>
          <p:spPr bwMode="auto">
            <a:xfrm>
              <a:off x="3249613" y="1366838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6" name="Freeform 231"/>
            <p:cNvSpPr>
              <a:spLocks/>
            </p:cNvSpPr>
            <p:nvPr/>
          </p:nvSpPr>
          <p:spPr bwMode="auto">
            <a:xfrm>
              <a:off x="3249613" y="1404938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7" name="Freeform 232"/>
            <p:cNvSpPr>
              <a:spLocks/>
            </p:cNvSpPr>
            <p:nvPr/>
          </p:nvSpPr>
          <p:spPr bwMode="auto">
            <a:xfrm>
              <a:off x="3249613" y="1443038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8" name="Freeform 233"/>
            <p:cNvSpPr>
              <a:spLocks/>
            </p:cNvSpPr>
            <p:nvPr/>
          </p:nvSpPr>
          <p:spPr bwMode="auto">
            <a:xfrm>
              <a:off x="3249613" y="1481138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1 h 59"/>
                <a:gd name="T8" fmla="*/ 0 w 5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9" name="Freeform 234"/>
            <p:cNvSpPr>
              <a:spLocks/>
            </p:cNvSpPr>
            <p:nvPr/>
          </p:nvSpPr>
          <p:spPr bwMode="auto">
            <a:xfrm>
              <a:off x="3249613" y="1520825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00" name="Freeform 235"/>
            <p:cNvSpPr>
              <a:spLocks/>
            </p:cNvSpPr>
            <p:nvPr/>
          </p:nvSpPr>
          <p:spPr bwMode="auto">
            <a:xfrm>
              <a:off x="3249613" y="1558925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01" name="Freeform 236"/>
            <p:cNvSpPr>
              <a:spLocks/>
            </p:cNvSpPr>
            <p:nvPr/>
          </p:nvSpPr>
          <p:spPr bwMode="auto">
            <a:xfrm>
              <a:off x="3249613" y="1597025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59 h 60"/>
                <a:gd name="T4" fmla="*/ 59 w 59"/>
                <a:gd name="T5" fmla="*/ 60 h 60"/>
                <a:gd name="T6" fmla="*/ 0 w 59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59"/>
                  </a:lnTo>
                  <a:lnTo>
                    <a:pt x="59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02" name="Freeform 237"/>
            <p:cNvSpPr>
              <a:spLocks/>
            </p:cNvSpPr>
            <p:nvPr/>
          </p:nvSpPr>
          <p:spPr bwMode="auto">
            <a:xfrm>
              <a:off x="3249613" y="1635125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59 h 60"/>
                <a:gd name="T4" fmla="*/ 59 w 59"/>
                <a:gd name="T5" fmla="*/ 60 h 60"/>
                <a:gd name="T6" fmla="*/ 0 w 59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59"/>
                  </a:lnTo>
                  <a:lnTo>
                    <a:pt x="59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03" name="Freeform 238"/>
            <p:cNvSpPr>
              <a:spLocks/>
            </p:cNvSpPr>
            <p:nvPr/>
          </p:nvSpPr>
          <p:spPr bwMode="auto">
            <a:xfrm>
              <a:off x="3249613" y="1674813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04" name="Freeform 239"/>
            <p:cNvSpPr>
              <a:spLocks/>
            </p:cNvSpPr>
            <p:nvPr/>
          </p:nvSpPr>
          <p:spPr bwMode="auto">
            <a:xfrm>
              <a:off x="3249613" y="1712913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05" name="Freeform 240"/>
            <p:cNvSpPr>
              <a:spLocks/>
            </p:cNvSpPr>
            <p:nvPr/>
          </p:nvSpPr>
          <p:spPr bwMode="auto">
            <a:xfrm>
              <a:off x="3249613" y="1751013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06" name="Freeform 241"/>
            <p:cNvSpPr>
              <a:spLocks/>
            </p:cNvSpPr>
            <p:nvPr/>
          </p:nvSpPr>
          <p:spPr bwMode="auto">
            <a:xfrm>
              <a:off x="3249613" y="1789113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07" name="Freeform 242"/>
            <p:cNvSpPr>
              <a:spLocks/>
            </p:cNvSpPr>
            <p:nvPr/>
          </p:nvSpPr>
          <p:spPr bwMode="auto">
            <a:xfrm>
              <a:off x="3249613" y="1828800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8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8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08" name="Freeform 243"/>
            <p:cNvSpPr>
              <a:spLocks/>
            </p:cNvSpPr>
            <p:nvPr/>
          </p:nvSpPr>
          <p:spPr bwMode="auto">
            <a:xfrm>
              <a:off x="3249613" y="1866900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59 h 60"/>
                <a:gd name="T4" fmla="*/ 59 w 59"/>
                <a:gd name="T5" fmla="*/ 60 h 60"/>
                <a:gd name="T6" fmla="*/ 0 w 59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59"/>
                  </a:lnTo>
                  <a:lnTo>
                    <a:pt x="59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09" name="Freeform 244"/>
            <p:cNvSpPr>
              <a:spLocks/>
            </p:cNvSpPr>
            <p:nvPr/>
          </p:nvSpPr>
          <p:spPr bwMode="auto">
            <a:xfrm>
              <a:off x="3249613" y="1905000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59 h 60"/>
                <a:gd name="T4" fmla="*/ 59 w 59"/>
                <a:gd name="T5" fmla="*/ 60 h 60"/>
                <a:gd name="T6" fmla="*/ 0 w 59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59"/>
                  </a:lnTo>
                  <a:lnTo>
                    <a:pt x="59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10" name="Freeform 245"/>
            <p:cNvSpPr>
              <a:spLocks/>
            </p:cNvSpPr>
            <p:nvPr/>
          </p:nvSpPr>
          <p:spPr bwMode="auto">
            <a:xfrm>
              <a:off x="3249613" y="1943100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59 h 60"/>
                <a:gd name="T4" fmla="*/ 59 w 59"/>
                <a:gd name="T5" fmla="*/ 60 h 60"/>
                <a:gd name="T6" fmla="*/ 0 w 59"/>
                <a:gd name="T7" fmla="*/ 1 h 60"/>
                <a:gd name="T8" fmla="*/ 0 w 59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59"/>
                  </a:lnTo>
                  <a:lnTo>
                    <a:pt x="59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11" name="Freeform 246"/>
            <p:cNvSpPr>
              <a:spLocks/>
            </p:cNvSpPr>
            <p:nvPr/>
          </p:nvSpPr>
          <p:spPr bwMode="auto">
            <a:xfrm>
              <a:off x="3249613" y="1981200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60 h 60"/>
                <a:gd name="T4" fmla="*/ 59 w 59"/>
                <a:gd name="T5" fmla="*/ 60 h 60"/>
                <a:gd name="T6" fmla="*/ 0 w 59"/>
                <a:gd name="T7" fmla="*/ 1 h 60"/>
                <a:gd name="T8" fmla="*/ 0 w 59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60"/>
                  </a:lnTo>
                  <a:lnTo>
                    <a:pt x="59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12" name="Freeform 247"/>
            <p:cNvSpPr>
              <a:spLocks/>
            </p:cNvSpPr>
            <p:nvPr/>
          </p:nvSpPr>
          <p:spPr bwMode="auto">
            <a:xfrm>
              <a:off x="3249613" y="2020888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13" name="Freeform 248"/>
            <p:cNvSpPr>
              <a:spLocks/>
            </p:cNvSpPr>
            <p:nvPr/>
          </p:nvSpPr>
          <p:spPr bwMode="auto">
            <a:xfrm>
              <a:off x="3249613" y="2058988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14" name="Freeform 249"/>
            <p:cNvSpPr>
              <a:spLocks/>
            </p:cNvSpPr>
            <p:nvPr/>
          </p:nvSpPr>
          <p:spPr bwMode="auto">
            <a:xfrm>
              <a:off x="3249613" y="2097088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59 h 60"/>
                <a:gd name="T4" fmla="*/ 59 w 59"/>
                <a:gd name="T5" fmla="*/ 60 h 60"/>
                <a:gd name="T6" fmla="*/ 0 w 59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59"/>
                  </a:lnTo>
                  <a:lnTo>
                    <a:pt x="59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15" name="Freeform 250"/>
            <p:cNvSpPr>
              <a:spLocks/>
            </p:cNvSpPr>
            <p:nvPr/>
          </p:nvSpPr>
          <p:spPr bwMode="auto">
            <a:xfrm>
              <a:off x="3249613" y="2135188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59 h 60"/>
                <a:gd name="T4" fmla="*/ 59 w 59"/>
                <a:gd name="T5" fmla="*/ 60 h 60"/>
                <a:gd name="T6" fmla="*/ 0 w 59"/>
                <a:gd name="T7" fmla="*/ 1 h 60"/>
                <a:gd name="T8" fmla="*/ 0 w 59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59"/>
                  </a:lnTo>
                  <a:lnTo>
                    <a:pt x="59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16" name="Freeform 251"/>
            <p:cNvSpPr>
              <a:spLocks/>
            </p:cNvSpPr>
            <p:nvPr/>
          </p:nvSpPr>
          <p:spPr bwMode="auto">
            <a:xfrm>
              <a:off x="3249613" y="2174875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17" name="Freeform 252"/>
            <p:cNvSpPr>
              <a:spLocks/>
            </p:cNvSpPr>
            <p:nvPr/>
          </p:nvSpPr>
          <p:spPr bwMode="auto">
            <a:xfrm>
              <a:off x="3249613" y="2212975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59 h 60"/>
                <a:gd name="T4" fmla="*/ 59 w 59"/>
                <a:gd name="T5" fmla="*/ 60 h 60"/>
                <a:gd name="T6" fmla="*/ 0 w 59"/>
                <a:gd name="T7" fmla="*/ 1 h 60"/>
                <a:gd name="T8" fmla="*/ 0 w 59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59"/>
                  </a:lnTo>
                  <a:lnTo>
                    <a:pt x="59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18" name="Freeform 253"/>
            <p:cNvSpPr>
              <a:spLocks/>
            </p:cNvSpPr>
            <p:nvPr/>
          </p:nvSpPr>
          <p:spPr bwMode="auto">
            <a:xfrm>
              <a:off x="3249613" y="2251075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60 h 60"/>
                <a:gd name="T4" fmla="*/ 59 w 59"/>
                <a:gd name="T5" fmla="*/ 60 h 60"/>
                <a:gd name="T6" fmla="*/ 0 w 59"/>
                <a:gd name="T7" fmla="*/ 1 h 60"/>
                <a:gd name="T8" fmla="*/ 0 w 59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60"/>
                  </a:lnTo>
                  <a:lnTo>
                    <a:pt x="59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19" name="Freeform 254"/>
            <p:cNvSpPr>
              <a:spLocks/>
            </p:cNvSpPr>
            <p:nvPr/>
          </p:nvSpPr>
          <p:spPr bwMode="auto">
            <a:xfrm>
              <a:off x="3249613" y="2290763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0" name="Freeform 255"/>
            <p:cNvSpPr>
              <a:spLocks/>
            </p:cNvSpPr>
            <p:nvPr/>
          </p:nvSpPr>
          <p:spPr bwMode="auto">
            <a:xfrm>
              <a:off x="3249613" y="2328863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1" name="Freeform 256"/>
            <p:cNvSpPr>
              <a:spLocks/>
            </p:cNvSpPr>
            <p:nvPr/>
          </p:nvSpPr>
          <p:spPr bwMode="auto">
            <a:xfrm>
              <a:off x="3249613" y="2366963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59 h 60"/>
                <a:gd name="T4" fmla="*/ 59 w 59"/>
                <a:gd name="T5" fmla="*/ 60 h 60"/>
                <a:gd name="T6" fmla="*/ 0 w 59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59"/>
                  </a:lnTo>
                  <a:lnTo>
                    <a:pt x="59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2" name="Freeform 257"/>
            <p:cNvSpPr>
              <a:spLocks/>
            </p:cNvSpPr>
            <p:nvPr/>
          </p:nvSpPr>
          <p:spPr bwMode="auto">
            <a:xfrm>
              <a:off x="3249613" y="2405063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59 h 60"/>
                <a:gd name="T4" fmla="*/ 59 w 59"/>
                <a:gd name="T5" fmla="*/ 60 h 60"/>
                <a:gd name="T6" fmla="*/ 0 w 59"/>
                <a:gd name="T7" fmla="*/ 1 h 60"/>
                <a:gd name="T8" fmla="*/ 0 w 59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59"/>
                  </a:lnTo>
                  <a:lnTo>
                    <a:pt x="59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3" name="Freeform 258"/>
            <p:cNvSpPr>
              <a:spLocks/>
            </p:cNvSpPr>
            <p:nvPr/>
          </p:nvSpPr>
          <p:spPr bwMode="auto">
            <a:xfrm>
              <a:off x="3249613" y="2443163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60 h 60"/>
                <a:gd name="T4" fmla="*/ 59 w 59"/>
                <a:gd name="T5" fmla="*/ 60 h 60"/>
                <a:gd name="T6" fmla="*/ 0 w 59"/>
                <a:gd name="T7" fmla="*/ 1 h 60"/>
                <a:gd name="T8" fmla="*/ 0 w 59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60"/>
                  </a:lnTo>
                  <a:lnTo>
                    <a:pt x="59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4" name="Freeform 259"/>
            <p:cNvSpPr>
              <a:spLocks/>
            </p:cNvSpPr>
            <p:nvPr/>
          </p:nvSpPr>
          <p:spPr bwMode="auto">
            <a:xfrm>
              <a:off x="3249613" y="2481263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60 h 60"/>
                <a:gd name="T4" fmla="*/ 59 w 59"/>
                <a:gd name="T5" fmla="*/ 60 h 60"/>
                <a:gd name="T6" fmla="*/ 0 w 59"/>
                <a:gd name="T7" fmla="*/ 1 h 60"/>
                <a:gd name="T8" fmla="*/ 0 w 59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60"/>
                  </a:lnTo>
                  <a:lnTo>
                    <a:pt x="59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5" name="Freeform 260"/>
            <p:cNvSpPr>
              <a:spLocks/>
            </p:cNvSpPr>
            <p:nvPr/>
          </p:nvSpPr>
          <p:spPr bwMode="auto">
            <a:xfrm>
              <a:off x="3249613" y="2520950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60 h 60"/>
                <a:gd name="T4" fmla="*/ 59 w 59"/>
                <a:gd name="T5" fmla="*/ 60 h 60"/>
                <a:gd name="T6" fmla="*/ 0 w 59"/>
                <a:gd name="T7" fmla="*/ 1 h 60"/>
                <a:gd name="T8" fmla="*/ 0 w 59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60"/>
                  </a:lnTo>
                  <a:lnTo>
                    <a:pt x="59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6" name="Freeform 261"/>
            <p:cNvSpPr>
              <a:spLocks/>
            </p:cNvSpPr>
            <p:nvPr/>
          </p:nvSpPr>
          <p:spPr bwMode="auto">
            <a:xfrm>
              <a:off x="3249613" y="2560638"/>
              <a:ext cx="65088" cy="65088"/>
            </a:xfrm>
            <a:custGeom>
              <a:avLst/>
              <a:gdLst>
                <a:gd name="T0" fmla="*/ 0 w 41"/>
                <a:gd name="T1" fmla="*/ 0 h 41"/>
                <a:gd name="T2" fmla="*/ 41 w 41"/>
                <a:gd name="T3" fmla="*/ 41 h 41"/>
                <a:gd name="T4" fmla="*/ 41 w 41"/>
                <a:gd name="T5" fmla="*/ 41 h 41"/>
                <a:gd name="T6" fmla="*/ 0 w 41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41">
                  <a:moveTo>
                    <a:pt x="0" y="0"/>
                  </a:moveTo>
                  <a:lnTo>
                    <a:pt x="41" y="41"/>
                  </a:lnTo>
                  <a:lnTo>
                    <a:pt x="41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7" name="Freeform 262"/>
            <p:cNvSpPr>
              <a:spLocks/>
            </p:cNvSpPr>
            <p:nvPr/>
          </p:nvSpPr>
          <p:spPr bwMode="auto">
            <a:xfrm>
              <a:off x="3249613" y="2598738"/>
              <a:ext cx="26988" cy="26988"/>
            </a:xfrm>
            <a:custGeom>
              <a:avLst/>
              <a:gdLst>
                <a:gd name="T0" fmla="*/ 0 w 17"/>
                <a:gd name="T1" fmla="*/ 0 h 17"/>
                <a:gd name="T2" fmla="*/ 17 w 17"/>
                <a:gd name="T3" fmla="*/ 17 h 17"/>
                <a:gd name="T4" fmla="*/ 17 w 17"/>
                <a:gd name="T5" fmla="*/ 17 h 17"/>
                <a:gd name="T6" fmla="*/ 0 w 17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7" y="17"/>
                  </a:lnTo>
                  <a:lnTo>
                    <a:pt x="17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8" name="Freeform 263"/>
            <p:cNvSpPr>
              <a:spLocks/>
            </p:cNvSpPr>
            <p:nvPr/>
          </p:nvSpPr>
          <p:spPr bwMode="auto">
            <a:xfrm>
              <a:off x="3249613" y="1366838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9" name="Freeform 264"/>
            <p:cNvSpPr>
              <a:spLocks/>
            </p:cNvSpPr>
            <p:nvPr/>
          </p:nvSpPr>
          <p:spPr bwMode="auto">
            <a:xfrm>
              <a:off x="3287713" y="1366838"/>
              <a:ext cx="55563" cy="55563"/>
            </a:xfrm>
            <a:custGeom>
              <a:avLst/>
              <a:gdLst>
                <a:gd name="T0" fmla="*/ 0 w 35"/>
                <a:gd name="T1" fmla="*/ 0 h 35"/>
                <a:gd name="T2" fmla="*/ 35 w 35"/>
                <a:gd name="T3" fmla="*/ 35 h 35"/>
                <a:gd name="T4" fmla="*/ 35 w 35"/>
                <a:gd name="T5" fmla="*/ 35 h 35"/>
                <a:gd name="T6" fmla="*/ 0 w 35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5">
                  <a:moveTo>
                    <a:pt x="0" y="0"/>
                  </a:moveTo>
                  <a:lnTo>
                    <a:pt x="35" y="35"/>
                  </a:lnTo>
                  <a:lnTo>
                    <a:pt x="35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30" name="Freeform 265"/>
            <p:cNvSpPr>
              <a:spLocks/>
            </p:cNvSpPr>
            <p:nvPr/>
          </p:nvSpPr>
          <p:spPr bwMode="auto">
            <a:xfrm>
              <a:off x="3325813" y="1366838"/>
              <a:ext cx="17463" cy="15875"/>
            </a:xfrm>
            <a:custGeom>
              <a:avLst/>
              <a:gdLst>
                <a:gd name="T0" fmla="*/ 0 w 11"/>
                <a:gd name="T1" fmla="*/ 0 h 10"/>
                <a:gd name="T2" fmla="*/ 11 w 11"/>
                <a:gd name="T3" fmla="*/ 10 h 10"/>
                <a:gd name="T4" fmla="*/ 11 w 11"/>
                <a:gd name="T5" fmla="*/ 10 h 10"/>
                <a:gd name="T6" fmla="*/ 0 w 11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lnTo>
                    <a:pt x="11" y="10"/>
                  </a:lnTo>
                  <a:lnTo>
                    <a:pt x="1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31" name="Freeform 266"/>
            <p:cNvSpPr>
              <a:spLocks noEditPoints="1"/>
            </p:cNvSpPr>
            <p:nvPr/>
          </p:nvSpPr>
          <p:spPr bwMode="auto">
            <a:xfrm>
              <a:off x="3248025" y="1363663"/>
              <a:ext cx="96838" cy="1263650"/>
            </a:xfrm>
            <a:custGeom>
              <a:avLst/>
              <a:gdLst>
                <a:gd name="T0" fmla="*/ 0 w 61"/>
                <a:gd name="T1" fmla="*/ 0 h 796"/>
                <a:gd name="T2" fmla="*/ 61 w 61"/>
                <a:gd name="T3" fmla="*/ 0 h 796"/>
                <a:gd name="T4" fmla="*/ 61 w 61"/>
                <a:gd name="T5" fmla="*/ 796 h 796"/>
                <a:gd name="T6" fmla="*/ 0 w 61"/>
                <a:gd name="T7" fmla="*/ 796 h 796"/>
                <a:gd name="T8" fmla="*/ 0 w 61"/>
                <a:gd name="T9" fmla="*/ 0 h 796"/>
                <a:gd name="T10" fmla="*/ 0 w 61"/>
                <a:gd name="T11" fmla="*/ 796 h 796"/>
                <a:gd name="T12" fmla="*/ 0 w 61"/>
                <a:gd name="T13" fmla="*/ 796 h 796"/>
                <a:gd name="T14" fmla="*/ 60 w 61"/>
                <a:gd name="T15" fmla="*/ 796 h 796"/>
                <a:gd name="T16" fmla="*/ 60 w 61"/>
                <a:gd name="T17" fmla="*/ 796 h 796"/>
                <a:gd name="T18" fmla="*/ 60 w 61"/>
                <a:gd name="T19" fmla="*/ 0 h 796"/>
                <a:gd name="T20" fmla="*/ 60 w 61"/>
                <a:gd name="T21" fmla="*/ 1 h 796"/>
                <a:gd name="T22" fmla="*/ 0 w 61"/>
                <a:gd name="T23" fmla="*/ 1 h 796"/>
                <a:gd name="T24" fmla="*/ 0 w 61"/>
                <a:gd name="T25" fmla="*/ 0 h 796"/>
                <a:gd name="T26" fmla="*/ 0 w 61"/>
                <a:gd name="T27" fmla="*/ 796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796">
                  <a:moveTo>
                    <a:pt x="0" y="0"/>
                  </a:moveTo>
                  <a:lnTo>
                    <a:pt x="61" y="0"/>
                  </a:lnTo>
                  <a:lnTo>
                    <a:pt x="61" y="796"/>
                  </a:lnTo>
                  <a:lnTo>
                    <a:pt x="0" y="796"/>
                  </a:lnTo>
                  <a:lnTo>
                    <a:pt x="0" y="0"/>
                  </a:lnTo>
                  <a:close/>
                  <a:moveTo>
                    <a:pt x="0" y="796"/>
                  </a:moveTo>
                  <a:lnTo>
                    <a:pt x="0" y="796"/>
                  </a:lnTo>
                  <a:lnTo>
                    <a:pt x="60" y="796"/>
                  </a:lnTo>
                  <a:lnTo>
                    <a:pt x="60" y="796"/>
                  </a:lnTo>
                  <a:lnTo>
                    <a:pt x="60" y="0"/>
                  </a:lnTo>
                  <a:lnTo>
                    <a:pt x="6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796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32" name="Rectangle 267"/>
            <p:cNvSpPr>
              <a:spLocks noChangeArrowheads="1"/>
            </p:cNvSpPr>
            <p:nvPr/>
          </p:nvSpPr>
          <p:spPr bwMode="auto">
            <a:xfrm>
              <a:off x="3535363" y="1363663"/>
              <a:ext cx="95250" cy="126365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33" name="Freeform 268"/>
            <p:cNvSpPr>
              <a:spLocks noEditPoints="1"/>
            </p:cNvSpPr>
            <p:nvPr/>
          </p:nvSpPr>
          <p:spPr bwMode="auto">
            <a:xfrm>
              <a:off x="3535363" y="1363663"/>
              <a:ext cx="96838" cy="1263650"/>
            </a:xfrm>
            <a:custGeom>
              <a:avLst/>
              <a:gdLst>
                <a:gd name="T0" fmla="*/ 0 w 61"/>
                <a:gd name="T1" fmla="*/ 0 h 796"/>
                <a:gd name="T2" fmla="*/ 61 w 61"/>
                <a:gd name="T3" fmla="*/ 0 h 796"/>
                <a:gd name="T4" fmla="*/ 61 w 61"/>
                <a:gd name="T5" fmla="*/ 796 h 796"/>
                <a:gd name="T6" fmla="*/ 0 w 61"/>
                <a:gd name="T7" fmla="*/ 796 h 796"/>
                <a:gd name="T8" fmla="*/ 0 w 61"/>
                <a:gd name="T9" fmla="*/ 0 h 796"/>
                <a:gd name="T10" fmla="*/ 0 w 61"/>
                <a:gd name="T11" fmla="*/ 796 h 796"/>
                <a:gd name="T12" fmla="*/ 0 w 61"/>
                <a:gd name="T13" fmla="*/ 796 h 796"/>
                <a:gd name="T14" fmla="*/ 60 w 61"/>
                <a:gd name="T15" fmla="*/ 796 h 796"/>
                <a:gd name="T16" fmla="*/ 60 w 61"/>
                <a:gd name="T17" fmla="*/ 796 h 796"/>
                <a:gd name="T18" fmla="*/ 60 w 61"/>
                <a:gd name="T19" fmla="*/ 0 h 796"/>
                <a:gd name="T20" fmla="*/ 60 w 61"/>
                <a:gd name="T21" fmla="*/ 1 h 796"/>
                <a:gd name="T22" fmla="*/ 0 w 61"/>
                <a:gd name="T23" fmla="*/ 1 h 796"/>
                <a:gd name="T24" fmla="*/ 0 w 61"/>
                <a:gd name="T25" fmla="*/ 0 h 796"/>
                <a:gd name="T26" fmla="*/ 0 w 61"/>
                <a:gd name="T27" fmla="*/ 796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796">
                  <a:moveTo>
                    <a:pt x="0" y="0"/>
                  </a:moveTo>
                  <a:lnTo>
                    <a:pt x="61" y="0"/>
                  </a:lnTo>
                  <a:lnTo>
                    <a:pt x="61" y="796"/>
                  </a:lnTo>
                  <a:lnTo>
                    <a:pt x="0" y="796"/>
                  </a:lnTo>
                  <a:lnTo>
                    <a:pt x="0" y="0"/>
                  </a:lnTo>
                  <a:close/>
                  <a:moveTo>
                    <a:pt x="0" y="796"/>
                  </a:moveTo>
                  <a:lnTo>
                    <a:pt x="0" y="796"/>
                  </a:lnTo>
                  <a:lnTo>
                    <a:pt x="60" y="796"/>
                  </a:lnTo>
                  <a:lnTo>
                    <a:pt x="60" y="796"/>
                  </a:lnTo>
                  <a:lnTo>
                    <a:pt x="60" y="0"/>
                  </a:lnTo>
                  <a:lnTo>
                    <a:pt x="6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796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34" name="Freeform 269"/>
            <p:cNvSpPr>
              <a:spLocks/>
            </p:cNvSpPr>
            <p:nvPr/>
          </p:nvSpPr>
          <p:spPr bwMode="auto">
            <a:xfrm>
              <a:off x="3536950" y="1366838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35" name="Freeform 270"/>
            <p:cNvSpPr>
              <a:spLocks/>
            </p:cNvSpPr>
            <p:nvPr/>
          </p:nvSpPr>
          <p:spPr bwMode="auto">
            <a:xfrm>
              <a:off x="3536950" y="1404938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36" name="Freeform 271"/>
            <p:cNvSpPr>
              <a:spLocks/>
            </p:cNvSpPr>
            <p:nvPr/>
          </p:nvSpPr>
          <p:spPr bwMode="auto">
            <a:xfrm>
              <a:off x="3536950" y="1443038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37" name="Freeform 272"/>
            <p:cNvSpPr>
              <a:spLocks/>
            </p:cNvSpPr>
            <p:nvPr/>
          </p:nvSpPr>
          <p:spPr bwMode="auto">
            <a:xfrm>
              <a:off x="3536950" y="1481138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1 h 59"/>
                <a:gd name="T8" fmla="*/ 0 w 5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38" name="Freeform 273"/>
            <p:cNvSpPr>
              <a:spLocks/>
            </p:cNvSpPr>
            <p:nvPr/>
          </p:nvSpPr>
          <p:spPr bwMode="auto">
            <a:xfrm>
              <a:off x="3536950" y="1520825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39" name="Freeform 274"/>
            <p:cNvSpPr>
              <a:spLocks/>
            </p:cNvSpPr>
            <p:nvPr/>
          </p:nvSpPr>
          <p:spPr bwMode="auto">
            <a:xfrm>
              <a:off x="3536950" y="1558925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40" name="Freeform 275"/>
            <p:cNvSpPr>
              <a:spLocks/>
            </p:cNvSpPr>
            <p:nvPr/>
          </p:nvSpPr>
          <p:spPr bwMode="auto">
            <a:xfrm>
              <a:off x="3536950" y="1597025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59 h 60"/>
                <a:gd name="T4" fmla="*/ 59 w 59"/>
                <a:gd name="T5" fmla="*/ 60 h 60"/>
                <a:gd name="T6" fmla="*/ 0 w 59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59"/>
                  </a:lnTo>
                  <a:lnTo>
                    <a:pt x="59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41" name="Freeform 276"/>
            <p:cNvSpPr>
              <a:spLocks/>
            </p:cNvSpPr>
            <p:nvPr/>
          </p:nvSpPr>
          <p:spPr bwMode="auto">
            <a:xfrm>
              <a:off x="3536950" y="1635125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59 h 60"/>
                <a:gd name="T4" fmla="*/ 59 w 59"/>
                <a:gd name="T5" fmla="*/ 60 h 60"/>
                <a:gd name="T6" fmla="*/ 0 w 59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59"/>
                  </a:lnTo>
                  <a:lnTo>
                    <a:pt x="59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42" name="Freeform 277"/>
            <p:cNvSpPr>
              <a:spLocks/>
            </p:cNvSpPr>
            <p:nvPr/>
          </p:nvSpPr>
          <p:spPr bwMode="auto">
            <a:xfrm>
              <a:off x="3536950" y="1674813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43" name="Freeform 278"/>
            <p:cNvSpPr>
              <a:spLocks/>
            </p:cNvSpPr>
            <p:nvPr/>
          </p:nvSpPr>
          <p:spPr bwMode="auto">
            <a:xfrm>
              <a:off x="3536950" y="1712913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44" name="Freeform 279"/>
            <p:cNvSpPr>
              <a:spLocks/>
            </p:cNvSpPr>
            <p:nvPr/>
          </p:nvSpPr>
          <p:spPr bwMode="auto">
            <a:xfrm>
              <a:off x="3536950" y="1751013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45" name="Freeform 280"/>
            <p:cNvSpPr>
              <a:spLocks/>
            </p:cNvSpPr>
            <p:nvPr/>
          </p:nvSpPr>
          <p:spPr bwMode="auto">
            <a:xfrm>
              <a:off x="3536950" y="1789113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46" name="Freeform 281"/>
            <p:cNvSpPr>
              <a:spLocks/>
            </p:cNvSpPr>
            <p:nvPr/>
          </p:nvSpPr>
          <p:spPr bwMode="auto">
            <a:xfrm>
              <a:off x="3536950" y="1828800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8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8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47" name="Freeform 282"/>
            <p:cNvSpPr>
              <a:spLocks/>
            </p:cNvSpPr>
            <p:nvPr/>
          </p:nvSpPr>
          <p:spPr bwMode="auto">
            <a:xfrm>
              <a:off x="3536950" y="1866900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59 h 60"/>
                <a:gd name="T4" fmla="*/ 59 w 59"/>
                <a:gd name="T5" fmla="*/ 60 h 60"/>
                <a:gd name="T6" fmla="*/ 0 w 59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59"/>
                  </a:lnTo>
                  <a:lnTo>
                    <a:pt x="59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48" name="Freeform 283"/>
            <p:cNvSpPr>
              <a:spLocks/>
            </p:cNvSpPr>
            <p:nvPr/>
          </p:nvSpPr>
          <p:spPr bwMode="auto">
            <a:xfrm>
              <a:off x="3536950" y="1905000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59 h 60"/>
                <a:gd name="T4" fmla="*/ 59 w 59"/>
                <a:gd name="T5" fmla="*/ 60 h 60"/>
                <a:gd name="T6" fmla="*/ 0 w 59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59"/>
                  </a:lnTo>
                  <a:lnTo>
                    <a:pt x="59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49" name="Freeform 284"/>
            <p:cNvSpPr>
              <a:spLocks/>
            </p:cNvSpPr>
            <p:nvPr/>
          </p:nvSpPr>
          <p:spPr bwMode="auto">
            <a:xfrm>
              <a:off x="3536950" y="1943100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59 h 60"/>
                <a:gd name="T4" fmla="*/ 59 w 59"/>
                <a:gd name="T5" fmla="*/ 60 h 60"/>
                <a:gd name="T6" fmla="*/ 0 w 59"/>
                <a:gd name="T7" fmla="*/ 1 h 60"/>
                <a:gd name="T8" fmla="*/ 0 w 59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59"/>
                  </a:lnTo>
                  <a:lnTo>
                    <a:pt x="59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50" name="Freeform 285"/>
            <p:cNvSpPr>
              <a:spLocks/>
            </p:cNvSpPr>
            <p:nvPr/>
          </p:nvSpPr>
          <p:spPr bwMode="auto">
            <a:xfrm>
              <a:off x="3536950" y="1981200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60 h 60"/>
                <a:gd name="T4" fmla="*/ 59 w 59"/>
                <a:gd name="T5" fmla="*/ 60 h 60"/>
                <a:gd name="T6" fmla="*/ 0 w 59"/>
                <a:gd name="T7" fmla="*/ 1 h 60"/>
                <a:gd name="T8" fmla="*/ 0 w 59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60"/>
                  </a:lnTo>
                  <a:lnTo>
                    <a:pt x="59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51" name="Freeform 286"/>
            <p:cNvSpPr>
              <a:spLocks/>
            </p:cNvSpPr>
            <p:nvPr/>
          </p:nvSpPr>
          <p:spPr bwMode="auto">
            <a:xfrm>
              <a:off x="3536950" y="2020888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52" name="Freeform 287"/>
            <p:cNvSpPr>
              <a:spLocks/>
            </p:cNvSpPr>
            <p:nvPr/>
          </p:nvSpPr>
          <p:spPr bwMode="auto">
            <a:xfrm>
              <a:off x="3536950" y="2058988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53" name="Freeform 288"/>
            <p:cNvSpPr>
              <a:spLocks/>
            </p:cNvSpPr>
            <p:nvPr/>
          </p:nvSpPr>
          <p:spPr bwMode="auto">
            <a:xfrm>
              <a:off x="3536950" y="2097088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59 h 60"/>
                <a:gd name="T4" fmla="*/ 59 w 59"/>
                <a:gd name="T5" fmla="*/ 60 h 60"/>
                <a:gd name="T6" fmla="*/ 0 w 59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59"/>
                  </a:lnTo>
                  <a:lnTo>
                    <a:pt x="59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54" name="Freeform 289"/>
            <p:cNvSpPr>
              <a:spLocks/>
            </p:cNvSpPr>
            <p:nvPr/>
          </p:nvSpPr>
          <p:spPr bwMode="auto">
            <a:xfrm>
              <a:off x="3536950" y="2135188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59 h 60"/>
                <a:gd name="T4" fmla="*/ 59 w 59"/>
                <a:gd name="T5" fmla="*/ 60 h 60"/>
                <a:gd name="T6" fmla="*/ 0 w 59"/>
                <a:gd name="T7" fmla="*/ 1 h 60"/>
                <a:gd name="T8" fmla="*/ 0 w 59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59"/>
                  </a:lnTo>
                  <a:lnTo>
                    <a:pt x="59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55" name="Freeform 290"/>
            <p:cNvSpPr>
              <a:spLocks/>
            </p:cNvSpPr>
            <p:nvPr/>
          </p:nvSpPr>
          <p:spPr bwMode="auto">
            <a:xfrm>
              <a:off x="3536950" y="2174875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56" name="Freeform 291"/>
            <p:cNvSpPr>
              <a:spLocks/>
            </p:cNvSpPr>
            <p:nvPr/>
          </p:nvSpPr>
          <p:spPr bwMode="auto">
            <a:xfrm>
              <a:off x="3536950" y="2212975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59 h 60"/>
                <a:gd name="T4" fmla="*/ 59 w 59"/>
                <a:gd name="T5" fmla="*/ 60 h 60"/>
                <a:gd name="T6" fmla="*/ 0 w 59"/>
                <a:gd name="T7" fmla="*/ 1 h 60"/>
                <a:gd name="T8" fmla="*/ 0 w 59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59"/>
                  </a:lnTo>
                  <a:lnTo>
                    <a:pt x="59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57" name="Freeform 292"/>
            <p:cNvSpPr>
              <a:spLocks/>
            </p:cNvSpPr>
            <p:nvPr/>
          </p:nvSpPr>
          <p:spPr bwMode="auto">
            <a:xfrm>
              <a:off x="3536950" y="2251075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60 h 60"/>
                <a:gd name="T4" fmla="*/ 59 w 59"/>
                <a:gd name="T5" fmla="*/ 60 h 60"/>
                <a:gd name="T6" fmla="*/ 0 w 59"/>
                <a:gd name="T7" fmla="*/ 1 h 60"/>
                <a:gd name="T8" fmla="*/ 0 w 59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60"/>
                  </a:lnTo>
                  <a:lnTo>
                    <a:pt x="59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58" name="Freeform 293"/>
            <p:cNvSpPr>
              <a:spLocks/>
            </p:cNvSpPr>
            <p:nvPr/>
          </p:nvSpPr>
          <p:spPr bwMode="auto">
            <a:xfrm>
              <a:off x="3536950" y="2290763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59" name="Freeform 294"/>
            <p:cNvSpPr>
              <a:spLocks/>
            </p:cNvSpPr>
            <p:nvPr/>
          </p:nvSpPr>
          <p:spPr bwMode="auto">
            <a:xfrm>
              <a:off x="3536950" y="2328863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60" name="Freeform 295"/>
            <p:cNvSpPr>
              <a:spLocks/>
            </p:cNvSpPr>
            <p:nvPr/>
          </p:nvSpPr>
          <p:spPr bwMode="auto">
            <a:xfrm>
              <a:off x="3536950" y="2366963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59 h 60"/>
                <a:gd name="T4" fmla="*/ 59 w 59"/>
                <a:gd name="T5" fmla="*/ 60 h 60"/>
                <a:gd name="T6" fmla="*/ 0 w 59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59"/>
                  </a:lnTo>
                  <a:lnTo>
                    <a:pt x="59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61" name="Freeform 296"/>
            <p:cNvSpPr>
              <a:spLocks/>
            </p:cNvSpPr>
            <p:nvPr/>
          </p:nvSpPr>
          <p:spPr bwMode="auto">
            <a:xfrm>
              <a:off x="3536950" y="2405063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59 h 60"/>
                <a:gd name="T4" fmla="*/ 59 w 59"/>
                <a:gd name="T5" fmla="*/ 60 h 60"/>
                <a:gd name="T6" fmla="*/ 0 w 59"/>
                <a:gd name="T7" fmla="*/ 1 h 60"/>
                <a:gd name="T8" fmla="*/ 0 w 59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59"/>
                  </a:lnTo>
                  <a:lnTo>
                    <a:pt x="59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62" name="Freeform 297"/>
            <p:cNvSpPr>
              <a:spLocks/>
            </p:cNvSpPr>
            <p:nvPr/>
          </p:nvSpPr>
          <p:spPr bwMode="auto">
            <a:xfrm>
              <a:off x="3536950" y="2443163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60 h 60"/>
                <a:gd name="T4" fmla="*/ 59 w 59"/>
                <a:gd name="T5" fmla="*/ 60 h 60"/>
                <a:gd name="T6" fmla="*/ 0 w 59"/>
                <a:gd name="T7" fmla="*/ 1 h 60"/>
                <a:gd name="T8" fmla="*/ 0 w 59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60"/>
                  </a:lnTo>
                  <a:lnTo>
                    <a:pt x="59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63" name="Freeform 298"/>
            <p:cNvSpPr>
              <a:spLocks/>
            </p:cNvSpPr>
            <p:nvPr/>
          </p:nvSpPr>
          <p:spPr bwMode="auto">
            <a:xfrm>
              <a:off x="3536950" y="2481263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60 h 60"/>
                <a:gd name="T4" fmla="*/ 59 w 59"/>
                <a:gd name="T5" fmla="*/ 60 h 60"/>
                <a:gd name="T6" fmla="*/ 0 w 59"/>
                <a:gd name="T7" fmla="*/ 1 h 60"/>
                <a:gd name="T8" fmla="*/ 0 w 59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60"/>
                  </a:lnTo>
                  <a:lnTo>
                    <a:pt x="59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64" name="Freeform 299"/>
            <p:cNvSpPr>
              <a:spLocks/>
            </p:cNvSpPr>
            <p:nvPr/>
          </p:nvSpPr>
          <p:spPr bwMode="auto">
            <a:xfrm>
              <a:off x="3536950" y="2520950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60 h 60"/>
                <a:gd name="T4" fmla="*/ 59 w 59"/>
                <a:gd name="T5" fmla="*/ 60 h 60"/>
                <a:gd name="T6" fmla="*/ 0 w 59"/>
                <a:gd name="T7" fmla="*/ 1 h 60"/>
                <a:gd name="T8" fmla="*/ 0 w 59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60"/>
                  </a:lnTo>
                  <a:lnTo>
                    <a:pt x="59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65" name="Freeform 300"/>
            <p:cNvSpPr>
              <a:spLocks/>
            </p:cNvSpPr>
            <p:nvPr/>
          </p:nvSpPr>
          <p:spPr bwMode="auto">
            <a:xfrm>
              <a:off x="3536950" y="2560638"/>
              <a:ext cx="65088" cy="65088"/>
            </a:xfrm>
            <a:custGeom>
              <a:avLst/>
              <a:gdLst>
                <a:gd name="T0" fmla="*/ 0 w 41"/>
                <a:gd name="T1" fmla="*/ 0 h 41"/>
                <a:gd name="T2" fmla="*/ 41 w 41"/>
                <a:gd name="T3" fmla="*/ 41 h 41"/>
                <a:gd name="T4" fmla="*/ 41 w 41"/>
                <a:gd name="T5" fmla="*/ 41 h 41"/>
                <a:gd name="T6" fmla="*/ 0 w 41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41">
                  <a:moveTo>
                    <a:pt x="0" y="0"/>
                  </a:moveTo>
                  <a:lnTo>
                    <a:pt x="41" y="41"/>
                  </a:lnTo>
                  <a:lnTo>
                    <a:pt x="41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66" name="Freeform 301"/>
            <p:cNvSpPr>
              <a:spLocks/>
            </p:cNvSpPr>
            <p:nvPr/>
          </p:nvSpPr>
          <p:spPr bwMode="auto">
            <a:xfrm>
              <a:off x="3536950" y="2598738"/>
              <a:ext cx="26988" cy="26988"/>
            </a:xfrm>
            <a:custGeom>
              <a:avLst/>
              <a:gdLst>
                <a:gd name="T0" fmla="*/ 0 w 17"/>
                <a:gd name="T1" fmla="*/ 0 h 17"/>
                <a:gd name="T2" fmla="*/ 17 w 17"/>
                <a:gd name="T3" fmla="*/ 17 h 17"/>
                <a:gd name="T4" fmla="*/ 17 w 17"/>
                <a:gd name="T5" fmla="*/ 17 h 17"/>
                <a:gd name="T6" fmla="*/ 0 w 17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7" y="17"/>
                  </a:lnTo>
                  <a:lnTo>
                    <a:pt x="17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67" name="Freeform 302"/>
            <p:cNvSpPr>
              <a:spLocks/>
            </p:cNvSpPr>
            <p:nvPr/>
          </p:nvSpPr>
          <p:spPr bwMode="auto">
            <a:xfrm>
              <a:off x="3536950" y="1366838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68" name="Freeform 303"/>
            <p:cNvSpPr>
              <a:spLocks/>
            </p:cNvSpPr>
            <p:nvPr/>
          </p:nvSpPr>
          <p:spPr bwMode="auto">
            <a:xfrm>
              <a:off x="3575050" y="1366838"/>
              <a:ext cx="55563" cy="55563"/>
            </a:xfrm>
            <a:custGeom>
              <a:avLst/>
              <a:gdLst>
                <a:gd name="T0" fmla="*/ 0 w 35"/>
                <a:gd name="T1" fmla="*/ 0 h 35"/>
                <a:gd name="T2" fmla="*/ 35 w 35"/>
                <a:gd name="T3" fmla="*/ 35 h 35"/>
                <a:gd name="T4" fmla="*/ 35 w 35"/>
                <a:gd name="T5" fmla="*/ 35 h 35"/>
                <a:gd name="T6" fmla="*/ 0 w 35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5">
                  <a:moveTo>
                    <a:pt x="0" y="0"/>
                  </a:moveTo>
                  <a:lnTo>
                    <a:pt x="35" y="35"/>
                  </a:lnTo>
                  <a:lnTo>
                    <a:pt x="35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69" name="Freeform 304"/>
            <p:cNvSpPr>
              <a:spLocks/>
            </p:cNvSpPr>
            <p:nvPr/>
          </p:nvSpPr>
          <p:spPr bwMode="auto">
            <a:xfrm>
              <a:off x="3613150" y="1366838"/>
              <a:ext cx="17463" cy="15875"/>
            </a:xfrm>
            <a:custGeom>
              <a:avLst/>
              <a:gdLst>
                <a:gd name="T0" fmla="*/ 0 w 11"/>
                <a:gd name="T1" fmla="*/ 0 h 10"/>
                <a:gd name="T2" fmla="*/ 11 w 11"/>
                <a:gd name="T3" fmla="*/ 10 h 10"/>
                <a:gd name="T4" fmla="*/ 11 w 11"/>
                <a:gd name="T5" fmla="*/ 10 h 10"/>
                <a:gd name="T6" fmla="*/ 0 w 11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lnTo>
                    <a:pt x="11" y="10"/>
                  </a:lnTo>
                  <a:lnTo>
                    <a:pt x="1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70" name="Freeform 305"/>
            <p:cNvSpPr>
              <a:spLocks noEditPoints="1"/>
            </p:cNvSpPr>
            <p:nvPr/>
          </p:nvSpPr>
          <p:spPr bwMode="auto">
            <a:xfrm>
              <a:off x="3535363" y="1363663"/>
              <a:ext cx="96838" cy="1263650"/>
            </a:xfrm>
            <a:custGeom>
              <a:avLst/>
              <a:gdLst>
                <a:gd name="T0" fmla="*/ 0 w 61"/>
                <a:gd name="T1" fmla="*/ 0 h 796"/>
                <a:gd name="T2" fmla="*/ 61 w 61"/>
                <a:gd name="T3" fmla="*/ 0 h 796"/>
                <a:gd name="T4" fmla="*/ 61 w 61"/>
                <a:gd name="T5" fmla="*/ 796 h 796"/>
                <a:gd name="T6" fmla="*/ 0 w 61"/>
                <a:gd name="T7" fmla="*/ 796 h 796"/>
                <a:gd name="T8" fmla="*/ 0 w 61"/>
                <a:gd name="T9" fmla="*/ 0 h 796"/>
                <a:gd name="T10" fmla="*/ 0 w 61"/>
                <a:gd name="T11" fmla="*/ 796 h 796"/>
                <a:gd name="T12" fmla="*/ 0 w 61"/>
                <a:gd name="T13" fmla="*/ 796 h 796"/>
                <a:gd name="T14" fmla="*/ 60 w 61"/>
                <a:gd name="T15" fmla="*/ 796 h 796"/>
                <a:gd name="T16" fmla="*/ 60 w 61"/>
                <a:gd name="T17" fmla="*/ 796 h 796"/>
                <a:gd name="T18" fmla="*/ 60 w 61"/>
                <a:gd name="T19" fmla="*/ 0 h 796"/>
                <a:gd name="T20" fmla="*/ 60 w 61"/>
                <a:gd name="T21" fmla="*/ 1 h 796"/>
                <a:gd name="T22" fmla="*/ 0 w 61"/>
                <a:gd name="T23" fmla="*/ 1 h 796"/>
                <a:gd name="T24" fmla="*/ 0 w 61"/>
                <a:gd name="T25" fmla="*/ 0 h 796"/>
                <a:gd name="T26" fmla="*/ 0 w 61"/>
                <a:gd name="T27" fmla="*/ 796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796">
                  <a:moveTo>
                    <a:pt x="0" y="0"/>
                  </a:moveTo>
                  <a:lnTo>
                    <a:pt x="61" y="0"/>
                  </a:lnTo>
                  <a:lnTo>
                    <a:pt x="61" y="796"/>
                  </a:lnTo>
                  <a:lnTo>
                    <a:pt x="0" y="796"/>
                  </a:lnTo>
                  <a:lnTo>
                    <a:pt x="0" y="0"/>
                  </a:lnTo>
                  <a:close/>
                  <a:moveTo>
                    <a:pt x="0" y="796"/>
                  </a:moveTo>
                  <a:lnTo>
                    <a:pt x="0" y="796"/>
                  </a:lnTo>
                  <a:lnTo>
                    <a:pt x="60" y="796"/>
                  </a:lnTo>
                  <a:lnTo>
                    <a:pt x="60" y="796"/>
                  </a:lnTo>
                  <a:lnTo>
                    <a:pt x="60" y="0"/>
                  </a:lnTo>
                  <a:lnTo>
                    <a:pt x="6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796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71" name="Rectangle 306"/>
            <p:cNvSpPr>
              <a:spLocks noChangeArrowheads="1"/>
            </p:cNvSpPr>
            <p:nvPr/>
          </p:nvSpPr>
          <p:spPr bwMode="auto">
            <a:xfrm>
              <a:off x="3822700" y="823913"/>
              <a:ext cx="96838" cy="1803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72" name="Freeform 307"/>
            <p:cNvSpPr>
              <a:spLocks noEditPoints="1"/>
            </p:cNvSpPr>
            <p:nvPr/>
          </p:nvSpPr>
          <p:spPr bwMode="auto">
            <a:xfrm>
              <a:off x="3822700" y="822325"/>
              <a:ext cx="96838" cy="1804988"/>
            </a:xfrm>
            <a:custGeom>
              <a:avLst/>
              <a:gdLst>
                <a:gd name="T0" fmla="*/ 0 w 61"/>
                <a:gd name="T1" fmla="*/ 0 h 1137"/>
                <a:gd name="T2" fmla="*/ 61 w 61"/>
                <a:gd name="T3" fmla="*/ 0 h 1137"/>
                <a:gd name="T4" fmla="*/ 61 w 61"/>
                <a:gd name="T5" fmla="*/ 1137 h 1137"/>
                <a:gd name="T6" fmla="*/ 0 w 61"/>
                <a:gd name="T7" fmla="*/ 1137 h 1137"/>
                <a:gd name="T8" fmla="*/ 0 w 61"/>
                <a:gd name="T9" fmla="*/ 0 h 1137"/>
                <a:gd name="T10" fmla="*/ 0 w 61"/>
                <a:gd name="T11" fmla="*/ 1137 h 1137"/>
                <a:gd name="T12" fmla="*/ 0 w 61"/>
                <a:gd name="T13" fmla="*/ 1137 h 1137"/>
                <a:gd name="T14" fmla="*/ 61 w 61"/>
                <a:gd name="T15" fmla="*/ 1137 h 1137"/>
                <a:gd name="T16" fmla="*/ 60 w 61"/>
                <a:gd name="T17" fmla="*/ 1137 h 1137"/>
                <a:gd name="T18" fmla="*/ 60 w 61"/>
                <a:gd name="T19" fmla="*/ 1 h 1137"/>
                <a:gd name="T20" fmla="*/ 61 w 61"/>
                <a:gd name="T21" fmla="*/ 1 h 1137"/>
                <a:gd name="T22" fmla="*/ 0 w 61"/>
                <a:gd name="T23" fmla="*/ 1 h 1137"/>
                <a:gd name="T24" fmla="*/ 0 w 61"/>
                <a:gd name="T25" fmla="*/ 1 h 1137"/>
                <a:gd name="T26" fmla="*/ 0 w 61"/>
                <a:gd name="T27" fmla="*/ 1137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137">
                  <a:moveTo>
                    <a:pt x="0" y="0"/>
                  </a:moveTo>
                  <a:lnTo>
                    <a:pt x="61" y="0"/>
                  </a:lnTo>
                  <a:lnTo>
                    <a:pt x="61" y="1137"/>
                  </a:lnTo>
                  <a:lnTo>
                    <a:pt x="0" y="1137"/>
                  </a:lnTo>
                  <a:lnTo>
                    <a:pt x="0" y="0"/>
                  </a:lnTo>
                  <a:close/>
                  <a:moveTo>
                    <a:pt x="0" y="1137"/>
                  </a:moveTo>
                  <a:lnTo>
                    <a:pt x="0" y="1137"/>
                  </a:lnTo>
                  <a:lnTo>
                    <a:pt x="61" y="1137"/>
                  </a:lnTo>
                  <a:lnTo>
                    <a:pt x="60" y="1137"/>
                  </a:lnTo>
                  <a:lnTo>
                    <a:pt x="60" y="1"/>
                  </a:lnTo>
                  <a:lnTo>
                    <a:pt x="6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137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73" name="Freeform 308"/>
            <p:cNvSpPr>
              <a:spLocks/>
            </p:cNvSpPr>
            <p:nvPr/>
          </p:nvSpPr>
          <p:spPr bwMode="auto">
            <a:xfrm>
              <a:off x="3824288" y="825500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8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8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74" name="Freeform 309"/>
            <p:cNvSpPr>
              <a:spLocks/>
            </p:cNvSpPr>
            <p:nvPr/>
          </p:nvSpPr>
          <p:spPr bwMode="auto">
            <a:xfrm>
              <a:off x="3824288" y="863600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75" name="Freeform 310"/>
            <p:cNvSpPr>
              <a:spLocks/>
            </p:cNvSpPr>
            <p:nvPr/>
          </p:nvSpPr>
          <p:spPr bwMode="auto">
            <a:xfrm>
              <a:off x="3824288" y="901700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76" name="Freeform 311"/>
            <p:cNvSpPr>
              <a:spLocks/>
            </p:cNvSpPr>
            <p:nvPr/>
          </p:nvSpPr>
          <p:spPr bwMode="auto">
            <a:xfrm>
              <a:off x="3824288" y="939800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77" name="Freeform 312"/>
            <p:cNvSpPr>
              <a:spLocks/>
            </p:cNvSpPr>
            <p:nvPr/>
          </p:nvSpPr>
          <p:spPr bwMode="auto">
            <a:xfrm>
              <a:off x="3824288" y="977900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59 h 60"/>
                <a:gd name="T4" fmla="*/ 59 w 59"/>
                <a:gd name="T5" fmla="*/ 60 h 60"/>
                <a:gd name="T6" fmla="*/ 0 w 59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59"/>
                  </a:lnTo>
                  <a:lnTo>
                    <a:pt x="59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78" name="Freeform 313"/>
            <p:cNvSpPr>
              <a:spLocks/>
            </p:cNvSpPr>
            <p:nvPr/>
          </p:nvSpPr>
          <p:spPr bwMode="auto">
            <a:xfrm>
              <a:off x="3824288" y="1017588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8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8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79" name="Freeform 314"/>
            <p:cNvSpPr>
              <a:spLocks/>
            </p:cNvSpPr>
            <p:nvPr/>
          </p:nvSpPr>
          <p:spPr bwMode="auto">
            <a:xfrm>
              <a:off x="3824288" y="1055688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59 h 60"/>
                <a:gd name="T4" fmla="*/ 59 w 59"/>
                <a:gd name="T5" fmla="*/ 60 h 60"/>
                <a:gd name="T6" fmla="*/ 0 w 59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59"/>
                  </a:lnTo>
                  <a:lnTo>
                    <a:pt x="59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80" name="Freeform 315"/>
            <p:cNvSpPr>
              <a:spLocks/>
            </p:cNvSpPr>
            <p:nvPr/>
          </p:nvSpPr>
          <p:spPr bwMode="auto">
            <a:xfrm>
              <a:off x="3824288" y="1093788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59 h 60"/>
                <a:gd name="T4" fmla="*/ 59 w 59"/>
                <a:gd name="T5" fmla="*/ 60 h 60"/>
                <a:gd name="T6" fmla="*/ 0 w 59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59"/>
                  </a:lnTo>
                  <a:lnTo>
                    <a:pt x="59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81" name="Freeform 316"/>
            <p:cNvSpPr>
              <a:spLocks/>
            </p:cNvSpPr>
            <p:nvPr/>
          </p:nvSpPr>
          <p:spPr bwMode="auto">
            <a:xfrm>
              <a:off x="3824288" y="1131888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60 h 60"/>
                <a:gd name="T4" fmla="*/ 59 w 59"/>
                <a:gd name="T5" fmla="*/ 60 h 60"/>
                <a:gd name="T6" fmla="*/ 0 w 59"/>
                <a:gd name="T7" fmla="*/ 1 h 60"/>
                <a:gd name="T8" fmla="*/ 0 w 59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60"/>
                  </a:lnTo>
                  <a:lnTo>
                    <a:pt x="59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82" name="Freeform 317"/>
            <p:cNvSpPr>
              <a:spLocks/>
            </p:cNvSpPr>
            <p:nvPr/>
          </p:nvSpPr>
          <p:spPr bwMode="auto">
            <a:xfrm>
              <a:off x="3824288" y="1171575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83" name="Freeform 318"/>
            <p:cNvSpPr>
              <a:spLocks/>
            </p:cNvSpPr>
            <p:nvPr/>
          </p:nvSpPr>
          <p:spPr bwMode="auto">
            <a:xfrm>
              <a:off x="3824288" y="1209675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84" name="Freeform 319"/>
            <p:cNvSpPr>
              <a:spLocks/>
            </p:cNvSpPr>
            <p:nvPr/>
          </p:nvSpPr>
          <p:spPr bwMode="auto">
            <a:xfrm>
              <a:off x="3824288" y="1247775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59 h 60"/>
                <a:gd name="T4" fmla="*/ 59 w 59"/>
                <a:gd name="T5" fmla="*/ 60 h 60"/>
                <a:gd name="T6" fmla="*/ 0 w 59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59"/>
                  </a:lnTo>
                  <a:lnTo>
                    <a:pt x="59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85" name="Freeform 320"/>
            <p:cNvSpPr>
              <a:spLocks/>
            </p:cNvSpPr>
            <p:nvPr/>
          </p:nvSpPr>
          <p:spPr bwMode="auto">
            <a:xfrm>
              <a:off x="3824288" y="1285875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59 h 60"/>
                <a:gd name="T4" fmla="*/ 59 w 59"/>
                <a:gd name="T5" fmla="*/ 60 h 60"/>
                <a:gd name="T6" fmla="*/ 0 w 59"/>
                <a:gd name="T7" fmla="*/ 1 h 60"/>
                <a:gd name="T8" fmla="*/ 0 w 59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59"/>
                  </a:lnTo>
                  <a:lnTo>
                    <a:pt x="59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86" name="Freeform 321"/>
            <p:cNvSpPr>
              <a:spLocks/>
            </p:cNvSpPr>
            <p:nvPr/>
          </p:nvSpPr>
          <p:spPr bwMode="auto">
            <a:xfrm>
              <a:off x="3824288" y="1323975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59 h 60"/>
                <a:gd name="T4" fmla="*/ 59 w 59"/>
                <a:gd name="T5" fmla="*/ 60 h 60"/>
                <a:gd name="T6" fmla="*/ 0 w 59"/>
                <a:gd name="T7" fmla="*/ 1 h 60"/>
                <a:gd name="T8" fmla="*/ 0 w 59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59"/>
                  </a:lnTo>
                  <a:lnTo>
                    <a:pt x="59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87" name="Freeform 322"/>
            <p:cNvSpPr>
              <a:spLocks/>
            </p:cNvSpPr>
            <p:nvPr/>
          </p:nvSpPr>
          <p:spPr bwMode="auto">
            <a:xfrm>
              <a:off x="3824288" y="1363663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59 h 60"/>
                <a:gd name="T4" fmla="*/ 59 w 59"/>
                <a:gd name="T5" fmla="*/ 60 h 60"/>
                <a:gd name="T6" fmla="*/ 0 w 59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59"/>
                  </a:lnTo>
                  <a:lnTo>
                    <a:pt x="59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88" name="Freeform 323"/>
            <p:cNvSpPr>
              <a:spLocks/>
            </p:cNvSpPr>
            <p:nvPr/>
          </p:nvSpPr>
          <p:spPr bwMode="auto">
            <a:xfrm>
              <a:off x="3824288" y="1401763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60 h 60"/>
                <a:gd name="T4" fmla="*/ 59 w 59"/>
                <a:gd name="T5" fmla="*/ 60 h 60"/>
                <a:gd name="T6" fmla="*/ 0 w 59"/>
                <a:gd name="T7" fmla="*/ 1 h 60"/>
                <a:gd name="T8" fmla="*/ 0 w 59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60"/>
                  </a:lnTo>
                  <a:lnTo>
                    <a:pt x="59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89" name="Freeform 324"/>
            <p:cNvSpPr>
              <a:spLocks/>
            </p:cNvSpPr>
            <p:nvPr/>
          </p:nvSpPr>
          <p:spPr bwMode="auto">
            <a:xfrm>
              <a:off x="3824288" y="1441450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90" name="Freeform 325"/>
            <p:cNvSpPr>
              <a:spLocks/>
            </p:cNvSpPr>
            <p:nvPr/>
          </p:nvSpPr>
          <p:spPr bwMode="auto">
            <a:xfrm>
              <a:off x="3824288" y="1479550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91" name="Freeform 326"/>
            <p:cNvSpPr>
              <a:spLocks/>
            </p:cNvSpPr>
            <p:nvPr/>
          </p:nvSpPr>
          <p:spPr bwMode="auto">
            <a:xfrm>
              <a:off x="3824288" y="1517650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92" name="Freeform 327"/>
            <p:cNvSpPr>
              <a:spLocks/>
            </p:cNvSpPr>
            <p:nvPr/>
          </p:nvSpPr>
          <p:spPr bwMode="auto">
            <a:xfrm>
              <a:off x="3824288" y="1555750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59 h 60"/>
                <a:gd name="T4" fmla="*/ 59 w 59"/>
                <a:gd name="T5" fmla="*/ 60 h 60"/>
                <a:gd name="T6" fmla="*/ 0 w 59"/>
                <a:gd name="T7" fmla="*/ 1 h 60"/>
                <a:gd name="T8" fmla="*/ 0 w 59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59"/>
                  </a:lnTo>
                  <a:lnTo>
                    <a:pt x="59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93" name="Freeform 328"/>
            <p:cNvSpPr>
              <a:spLocks/>
            </p:cNvSpPr>
            <p:nvPr/>
          </p:nvSpPr>
          <p:spPr bwMode="auto">
            <a:xfrm>
              <a:off x="3824288" y="1593850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59 h 60"/>
                <a:gd name="T4" fmla="*/ 59 w 59"/>
                <a:gd name="T5" fmla="*/ 60 h 60"/>
                <a:gd name="T6" fmla="*/ 0 w 59"/>
                <a:gd name="T7" fmla="*/ 1 h 60"/>
                <a:gd name="T8" fmla="*/ 0 w 59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59"/>
                  </a:lnTo>
                  <a:lnTo>
                    <a:pt x="59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94" name="Freeform 329"/>
            <p:cNvSpPr>
              <a:spLocks/>
            </p:cNvSpPr>
            <p:nvPr/>
          </p:nvSpPr>
          <p:spPr bwMode="auto">
            <a:xfrm>
              <a:off x="3824288" y="1631950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60 h 60"/>
                <a:gd name="T4" fmla="*/ 59 w 59"/>
                <a:gd name="T5" fmla="*/ 60 h 60"/>
                <a:gd name="T6" fmla="*/ 0 w 59"/>
                <a:gd name="T7" fmla="*/ 1 h 60"/>
                <a:gd name="T8" fmla="*/ 0 w 59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60"/>
                  </a:lnTo>
                  <a:lnTo>
                    <a:pt x="59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95" name="Freeform 330"/>
            <p:cNvSpPr>
              <a:spLocks/>
            </p:cNvSpPr>
            <p:nvPr/>
          </p:nvSpPr>
          <p:spPr bwMode="auto">
            <a:xfrm>
              <a:off x="3824288" y="1671638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96" name="Freeform 331"/>
            <p:cNvSpPr>
              <a:spLocks/>
            </p:cNvSpPr>
            <p:nvPr/>
          </p:nvSpPr>
          <p:spPr bwMode="auto">
            <a:xfrm>
              <a:off x="3824288" y="1711325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97" name="Freeform 332"/>
            <p:cNvSpPr>
              <a:spLocks/>
            </p:cNvSpPr>
            <p:nvPr/>
          </p:nvSpPr>
          <p:spPr bwMode="auto">
            <a:xfrm>
              <a:off x="3824288" y="1749425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98" name="Freeform 333"/>
            <p:cNvSpPr>
              <a:spLocks/>
            </p:cNvSpPr>
            <p:nvPr/>
          </p:nvSpPr>
          <p:spPr bwMode="auto">
            <a:xfrm>
              <a:off x="3824288" y="1787525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99" name="Freeform 334"/>
            <p:cNvSpPr>
              <a:spLocks/>
            </p:cNvSpPr>
            <p:nvPr/>
          </p:nvSpPr>
          <p:spPr bwMode="auto">
            <a:xfrm>
              <a:off x="3824288" y="1825625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00" name="Freeform 335"/>
            <p:cNvSpPr>
              <a:spLocks/>
            </p:cNvSpPr>
            <p:nvPr/>
          </p:nvSpPr>
          <p:spPr bwMode="auto">
            <a:xfrm>
              <a:off x="3824288" y="1863725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1 h 59"/>
                <a:gd name="T8" fmla="*/ 0 w 5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01" name="Freeform 336"/>
            <p:cNvSpPr>
              <a:spLocks/>
            </p:cNvSpPr>
            <p:nvPr/>
          </p:nvSpPr>
          <p:spPr bwMode="auto">
            <a:xfrm>
              <a:off x="3824288" y="1901825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60 h 60"/>
                <a:gd name="T4" fmla="*/ 59 w 59"/>
                <a:gd name="T5" fmla="*/ 60 h 60"/>
                <a:gd name="T6" fmla="*/ 0 w 59"/>
                <a:gd name="T7" fmla="*/ 1 h 60"/>
                <a:gd name="T8" fmla="*/ 0 w 59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60"/>
                  </a:lnTo>
                  <a:lnTo>
                    <a:pt x="59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02" name="Freeform 337"/>
            <p:cNvSpPr>
              <a:spLocks/>
            </p:cNvSpPr>
            <p:nvPr/>
          </p:nvSpPr>
          <p:spPr bwMode="auto">
            <a:xfrm>
              <a:off x="3824288" y="1941513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03" name="Freeform 338"/>
            <p:cNvSpPr>
              <a:spLocks/>
            </p:cNvSpPr>
            <p:nvPr/>
          </p:nvSpPr>
          <p:spPr bwMode="auto">
            <a:xfrm>
              <a:off x="3824288" y="1979613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04" name="Freeform 339"/>
            <p:cNvSpPr>
              <a:spLocks/>
            </p:cNvSpPr>
            <p:nvPr/>
          </p:nvSpPr>
          <p:spPr bwMode="auto">
            <a:xfrm>
              <a:off x="3824288" y="2019300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8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8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05" name="Freeform 340"/>
            <p:cNvSpPr>
              <a:spLocks/>
            </p:cNvSpPr>
            <p:nvPr/>
          </p:nvSpPr>
          <p:spPr bwMode="auto">
            <a:xfrm>
              <a:off x="3824288" y="2057400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06" name="Freeform 341"/>
            <p:cNvSpPr>
              <a:spLocks/>
            </p:cNvSpPr>
            <p:nvPr/>
          </p:nvSpPr>
          <p:spPr bwMode="auto">
            <a:xfrm>
              <a:off x="3824288" y="2095500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07" name="Freeform 342"/>
            <p:cNvSpPr>
              <a:spLocks/>
            </p:cNvSpPr>
            <p:nvPr/>
          </p:nvSpPr>
          <p:spPr bwMode="auto">
            <a:xfrm>
              <a:off x="3824288" y="2133600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08" name="Freeform 343"/>
            <p:cNvSpPr>
              <a:spLocks/>
            </p:cNvSpPr>
            <p:nvPr/>
          </p:nvSpPr>
          <p:spPr bwMode="auto">
            <a:xfrm>
              <a:off x="3824288" y="2171700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09" name="Freeform 344"/>
            <p:cNvSpPr>
              <a:spLocks/>
            </p:cNvSpPr>
            <p:nvPr/>
          </p:nvSpPr>
          <p:spPr bwMode="auto">
            <a:xfrm>
              <a:off x="3824288" y="2211388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10" name="Freeform 345"/>
            <p:cNvSpPr>
              <a:spLocks/>
            </p:cNvSpPr>
            <p:nvPr/>
          </p:nvSpPr>
          <p:spPr bwMode="auto">
            <a:xfrm>
              <a:off x="3824288" y="2249488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11" name="Freeform 346"/>
            <p:cNvSpPr>
              <a:spLocks/>
            </p:cNvSpPr>
            <p:nvPr/>
          </p:nvSpPr>
          <p:spPr bwMode="auto">
            <a:xfrm>
              <a:off x="3824288" y="2287588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59 h 60"/>
                <a:gd name="T4" fmla="*/ 59 w 59"/>
                <a:gd name="T5" fmla="*/ 60 h 60"/>
                <a:gd name="T6" fmla="*/ 0 w 59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59"/>
                  </a:lnTo>
                  <a:lnTo>
                    <a:pt x="59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12" name="Freeform 347"/>
            <p:cNvSpPr>
              <a:spLocks/>
            </p:cNvSpPr>
            <p:nvPr/>
          </p:nvSpPr>
          <p:spPr bwMode="auto">
            <a:xfrm>
              <a:off x="3824288" y="2325688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59 h 60"/>
                <a:gd name="T4" fmla="*/ 59 w 59"/>
                <a:gd name="T5" fmla="*/ 60 h 60"/>
                <a:gd name="T6" fmla="*/ 0 w 59"/>
                <a:gd name="T7" fmla="*/ 1 h 60"/>
                <a:gd name="T8" fmla="*/ 0 w 59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59"/>
                  </a:lnTo>
                  <a:lnTo>
                    <a:pt x="59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13" name="Freeform 348"/>
            <p:cNvSpPr>
              <a:spLocks/>
            </p:cNvSpPr>
            <p:nvPr/>
          </p:nvSpPr>
          <p:spPr bwMode="auto">
            <a:xfrm>
              <a:off x="3824288" y="2365375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8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8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14" name="Freeform 349"/>
            <p:cNvSpPr>
              <a:spLocks/>
            </p:cNvSpPr>
            <p:nvPr/>
          </p:nvSpPr>
          <p:spPr bwMode="auto">
            <a:xfrm>
              <a:off x="3824288" y="2403475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15" name="Freeform 350"/>
            <p:cNvSpPr>
              <a:spLocks/>
            </p:cNvSpPr>
            <p:nvPr/>
          </p:nvSpPr>
          <p:spPr bwMode="auto">
            <a:xfrm>
              <a:off x="3824288" y="2441575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16" name="Freeform 351"/>
            <p:cNvSpPr>
              <a:spLocks/>
            </p:cNvSpPr>
            <p:nvPr/>
          </p:nvSpPr>
          <p:spPr bwMode="auto">
            <a:xfrm>
              <a:off x="3824288" y="2479675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60 h 60"/>
                <a:gd name="T4" fmla="*/ 59 w 59"/>
                <a:gd name="T5" fmla="*/ 60 h 60"/>
                <a:gd name="T6" fmla="*/ 0 w 59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60"/>
                  </a:lnTo>
                  <a:lnTo>
                    <a:pt x="59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17" name="Freeform 352"/>
            <p:cNvSpPr>
              <a:spLocks/>
            </p:cNvSpPr>
            <p:nvPr/>
          </p:nvSpPr>
          <p:spPr bwMode="auto">
            <a:xfrm>
              <a:off x="3824288" y="2517775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60 h 60"/>
                <a:gd name="T4" fmla="*/ 59 w 59"/>
                <a:gd name="T5" fmla="*/ 60 h 60"/>
                <a:gd name="T6" fmla="*/ 0 w 59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60"/>
                  </a:lnTo>
                  <a:lnTo>
                    <a:pt x="59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18" name="Freeform 353"/>
            <p:cNvSpPr>
              <a:spLocks/>
            </p:cNvSpPr>
            <p:nvPr/>
          </p:nvSpPr>
          <p:spPr bwMode="auto">
            <a:xfrm>
              <a:off x="3824288" y="2557463"/>
              <a:ext cx="68263" cy="68263"/>
            </a:xfrm>
            <a:custGeom>
              <a:avLst/>
              <a:gdLst>
                <a:gd name="T0" fmla="*/ 0 w 43"/>
                <a:gd name="T1" fmla="*/ 0 h 43"/>
                <a:gd name="T2" fmla="*/ 43 w 43"/>
                <a:gd name="T3" fmla="*/ 43 h 43"/>
                <a:gd name="T4" fmla="*/ 42 w 43"/>
                <a:gd name="T5" fmla="*/ 43 h 43"/>
                <a:gd name="T6" fmla="*/ 0 w 43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3">
                  <a:moveTo>
                    <a:pt x="0" y="0"/>
                  </a:moveTo>
                  <a:lnTo>
                    <a:pt x="43" y="43"/>
                  </a:lnTo>
                  <a:lnTo>
                    <a:pt x="42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19" name="Freeform 354"/>
            <p:cNvSpPr>
              <a:spLocks/>
            </p:cNvSpPr>
            <p:nvPr/>
          </p:nvSpPr>
          <p:spPr bwMode="auto">
            <a:xfrm>
              <a:off x="3824288" y="2595563"/>
              <a:ext cx="28575" cy="30163"/>
            </a:xfrm>
            <a:custGeom>
              <a:avLst/>
              <a:gdLst>
                <a:gd name="T0" fmla="*/ 0 w 18"/>
                <a:gd name="T1" fmla="*/ 0 h 19"/>
                <a:gd name="T2" fmla="*/ 18 w 18"/>
                <a:gd name="T3" fmla="*/ 19 h 19"/>
                <a:gd name="T4" fmla="*/ 18 w 18"/>
                <a:gd name="T5" fmla="*/ 19 h 19"/>
                <a:gd name="T6" fmla="*/ 0 w 18"/>
                <a:gd name="T7" fmla="*/ 1 h 19"/>
                <a:gd name="T8" fmla="*/ 0 w 1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0"/>
                  </a:moveTo>
                  <a:lnTo>
                    <a:pt x="18" y="19"/>
                  </a:lnTo>
                  <a:lnTo>
                    <a:pt x="18" y="19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0" name="Freeform 355"/>
            <p:cNvSpPr>
              <a:spLocks/>
            </p:cNvSpPr>
            <p:nvPr/>
          </p:nvSpPr>
          <p:spPr bwMode="auto">
            <a:xfrm>
              <a:off x="3824288" y="825500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8 h 59"/>
                <a:gd name="T4" fmla="*/ 59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8"/>
                  </a:lnTo>
                  <a:lnTo>
                    <a:pt x="5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1" name="Freeform 356"/>
            <p:cNvSpPr>
              <a:spLocks/>
            </p:cNvSpPr>
            <p:nvPr/>
          </p:nvSpPr>
          <p:spPr bwMode="auto">
            <a:xfrm>
              <a:off x="3862388" y="825500"/>
              <a:ext cx="55563" cy="55563"/>
            </a:xfrm>
            <a:custGeom>
              <a:avLst/>
              <a:gdLst>
                <a:gd name="T0" fmla="*/ 0 w 35"/>
                <a:gd name="T1" fmla="*/ 0 h 35"/>
                <a:gd name="T2" fmla="*/ 35 w 35"/>
                <a:gd name="T3" fmla="*/ 34 h 35"/>
                <a:gd name="T4" fmla="*/ 35 w 35"/>
                <a:gd name="T5" fmla="*/ 35 h 35"/>
                <a:gd name="T6" fmla="*/ 0 w 35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5">
                  <a:moveTo>
                    <a:pt x="0" y="0"/>
                  </a:moveTo>
                  <a:lnTo>
                    <a:pt x="35" y="34"/>
                  </a:lnTo>
                  <a:lnTo>
                    <a:pt x="35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2" name="Freeform 357"/>
            <p:cNvSpPr>
              <a:spLocks/>
            </p:cNvSpPr>
            <p:nvPr/>
          </p:nvSpPr>
          <p:spPr bwMode="auto">
            <a:xfrm>
              <a:off x="3900488" y="825500"/>
              <a:ext cx="17463" cy="15875"/>
            </a:xfrm>
            <a:custGeom>
              <a:avLst/>
              <a:gdLst>
                <a:gd name="T0" fmla="*/ 0 w 11"/>
                <a:gd name="T1" fmla="*/ 0 h 10"/>
                <a:gd name="T2" fmla="*/ 11 w 11"/>
                <a:gd name="T3" fmla="*/ 10 h 10"/>
                <a:gd name="T4" fmla="*/ 11 w 11"/>
                <a:gd name="T5" fmla="*/ 10 h 10"/>
                <a:gd name="T6" fmla="*/ 0 w 11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lnTo>
                    <a:pt x="11" y="10"/>
                  </a:lnTo>
                  <a:lnTo>
                    <a:pt x="1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" name="Freeform 358"/>
            <p:cNvSpPr>
              <a:spLocks noEditPoints="1"/>
            </p:cNvSpPr>
            <p:nvPr/>
          </p:nvSpPr>
          <p:spPr bwMode="auto">
            <a:xfrm>
              <a:off x="3822700" y="822325"/>
              <a:ext cx="96838" cy="1804988"/>
            </a:xfrm>
            <a:custGeom>
              <a:avLst/>
              <a:gdLst>
                <a:gd name="T0" fmla="*/ 0 w 61"/>
                <a:gd name="T1" fmla="*/ 0 h 1137"/>
                <a:gd name="T2" fmla="*/ 61 w 61"/>
                <a:gd name="T3" fmla="*/ 0 h 1137"/>
                <a:gd name="T4" fmla="*/ 61 w 61"/>
                <a:gd name="T5" fmla="*/ 1137 h 1137"/>
                <a:gd name="T6" fmla="*/ 0 w 61"/>
                <a:gd name="T7" fmla="*/ 1137 h 1137"/>
                <a:gd name="T8" fmla="*/ 0 w 61"/>
                <a:gd name="T9" fmla="*/ 0 h 1137"/>
                <a:gd name="T10" fmla="*/ 0 w 61"/>
                <a:gd name="T11" fmla="*/ 1137 h 1137"/>
                <a:gd name="T12" fmla="*/ 0 w 61"/>
                <a:gd name="T13" fmla="*/ 1137 h 1137"/>
                <a:gd name="T14" fmla="*/ 61 w 61"/>
                <a:gd name="T15" fmla="*/ 1137 h 1137"/>
                <a:gd name="T16" fmla="*/ 60 w 61"/>
                <a:gd name="T17" fmla="*/ 1137 h 1137"/>
                <a:gd name="T18" fmla="*/ 60 w 61"/>
                <a:gd name="T19" fmla="*/ 1 h 1137"/>
                <a:gd name="T20" fmla="*/ 61 w 61"/>
                <a:gd name="T21" fmla="*/ 1 h 1137"/>
                <a:gd name="T22" fmla="*/ 0 w 61"/>
                <a:gd name="T23" fmla="*/ 1 h 1137"/>
                <a:gd name="T24" fmla="*/ 0 w 61"/>
                <a:gd name="T25" fmla="*/ 1 h 1137"/>
                <a:gd name="T26" fmla="*/ 0 w 61"/>
                <a:gd name="T27" fmla="*/ 1137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137">
                  <a:moveTo>
                    <a:pt x="0" y="0"/>
                  </a:moveTo>
                  <a:lnTo>
                    <a:pt x="61" y="0"/>
                  </a:lnTo>
                  <a:lnTo>
                    <a:pt x="61" y="1137"/>
                  </a:lnTo>
                  <a:lnTo>
                    <a:pt x="0" y="1137"/>
                  </a:lnTo>
                  <a:lnTo>
                    <a:pt x="0" y="0"/>
                  </a:lnTo>
                  <a:close/>
                  <a:moveTo>
                    <a:pt x="0" y="1137"/>
                  </a:moveTo>
                  <a:lnTo>
                    <a:pt x="0" y="1137"/>
                  </a:lnTo>
                  <a:lnTo>
                    <a:pt x="61" y="1137"/>
                  </a:lnTo>
                  <a:lnTo>
                    <a:pt x="60" y="1137"/>
                  </a:lnTo>
                  <a:lnTo>
                    <a:pt x="60" y="1"/>
                  </a:lnTo>
                  <a:lnTo>
                    <a:pt x="6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137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" name="Rectangle 359"/>
            <p:cNvSpPr>
              <a:spLocks noChangeArrowheads="1"/>
            </p:cNvSpPr>
            <p:nvPr/>
          </p:nvSpPr>
          <p:spPr bwMode="auto">
            <a:xfrm>
              <a:off x="4110038" y="1724025"/>
              <a:ext cx="95250" cy="903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5" name="Freeform 360"/>
            <p:cNvSpPr>
              <a:spLocks noEditPoints="1"/>
            </p:cNvSpPr>
            <p:nvPr/>
          </p:nvSpPr>
          <p:spPr bwMode="auto">
            <a:xfrm>
              <a:off x="4108450" y="1724025"/>
              <a:ext cx="98425" cy="903288"/>
            </a:xfrm>
            <a:custGeom>
              <a:avLst/>
              <a:gdLst>
                <a:gd name="T0" fmla="*/ 0 w 62"/>
                <a:gd name="T1" fmla="*/ 0 h 569"/>
                <a:gd name="T2" fmla="*/ 62 w 62"/>
                <a:gd name="T3" fmla="*/ 0 h 569"/>
                <a:gd name="T4" fmla="*/ 62 w 62"/>
                <a:gd name="T5" fmla="*/ 569 h 569"/>
                <a:gd name="T6" fmla="*/ 0 w 62"/>
                <a:gd name="T7" fmla="*/ 569 h 569"/>
                <a:gd name="T8" fmla="*/ 0 w 62"/>
                <a:gd name="T9" fmla="*/ 0 h 569"/>
                <a:gd name="T10" fmla="*/ 1 w 62"/>
                <a:gd name="T11" fmla="*/ 569 h 569"/>
                <a:gd name="T12" fmla="*/ 1 w 62"/>
                <a:gd name="T13" fmla="*/ 569 h 569"/>
                <a:gd name="T14" fmla="*/ 61 w 62"/>
                <a:gd name="T15" fmla="*/ 569 h 569"/>
                <a:gd name="T16" fmla="*/ 61 w 62"/>
                <a:gd name="T17" fmla="*/ 569 h 569"/>
                <a:gd name="T18" fmla="*/ 61 w 62"/>
                <a:gd name="T19" fmla="*/ 0 h 569"/>
                <a:gd name="T20" fmla="*/ 61 w 62"/>
                <a:gd name="T21" fmla="*/ 1 h 569"/>
                <a:gd name="T22" fmla="*/ 1 w 62"/>
                <a:gd name="T23" fmla="*/ 1 h 569"/>
                <a:gd name="T24" fmla="*/ 1 w 62"/>
                <a:gd name="T25" fmla="*/ 0 h 569"/>
                <a:gd name="T26" fmla="*/ 1 w 62"/>
                <a:gd name="T27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569">
                  <a:moveTo>
                    <a:pt x="0" y="0"/>
                  </a:moveTo>
                  <a:lnTo>
                    <a:pt x="62" y="0"/>
                  </a:lnTo>
                  <a:lnTo>
                    <a:pt x="62" y="569"/>
                  </a:lnTo>
                  <a:lnTo>
                    <a:pt x="0" y="569"/>
                  </a:lnTo>
                  <a:lnTo>
                    <a:pt x="0" y="0"/>
                  </a:lnTo>
                  <a:close/>
                  <a:moveTo>
                    <a:pt x="1" y="569"/>
                  </a:moveTo>
                  <a:lnTo>
                    <a:pt x="1" y="569"/>
                  </a:lnTo>
                  <a:lnTo>
                    <a:pt x="61" y="569"/>
                  </a:lnTo>
                  <a:lnTo>
                    <a:pt x="61" y="569"/>
                  </a:lnTo>
                  <a:lnTo>
                    <a:pt x="61" y="0"/>
                  </a:lnTo>
                  <a:lnTo>
                    <a:pt x="6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569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6" name="Freeform 361"/>
            <p:cNvSpPr>
              <a:spLocks/>
            </p:cNvSpPr>
            <p:nvPr/>
          </p:nvSpPr>
          <p:spPr bwMode="auto">
            <a:xfrm>
              <a:off x="4111625" y="1727200"/>
              <a:ext cx="93663" cy="92075"/>
            </a:xfrm>
            <a:custGeom>
              <a:avLst/>
              <a:gdLst>
                <a:gd name="T0" fmla="*/ 0 w 59"/>
                <a:gd name="T1" fmla="*/ 0 h 58"/>
                <a:gd name="T2" fmla="*/ 59 w 59"/>
                <a:gd name="T3" fmla="*/ 58 h 58"/>
                <a:gd name="T4" fmla="*/ 58 w 59"/>
                <a:gd name="T5" fmla="*/ 58 h 58"/>
                <a:gd name="T6" fmla="*/ 0 w 59"/>
                <a:gd name="T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8">
                  <a:moveTo>
                    <a:pt x="0" y="0"/>
                  </a:moveTo>
                  <a:lnTo>
                    <a:pt x="59" y="58"/>
                  </a:lnTo>
                  <a:lnTo>
                    <a:pt x="58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7" name="Freeform 362"/>
            <p:cNvSpPr>
              <a:spLocks/>
            </p:cNvSpPr>
            <p:nvPr/>
          </p:nvSpPr>
          <p:spPr bwMode="auto">
            <a:xfrm>
              <a:off x="4111625" y="1765300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8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8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8" name="Freeform 363"/>
            <p:cNvSpPr>
              <a:spLocks/>
            </p:cNvSpPr>
            <p:nvPr/>
          </p:nvSpPr>
          <p:spPr bwMode="auto">
            <a:xfrm>
              <a:off x="4111625" y="1803400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8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8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9" name="Freeform 364"/>
            <p:cNvSpPr>
              <a:spLocks/>
            </p:cNvSpPr>
            <p:nvPr/>
          </p:nvSpPr>
          <p:spPr bwMode="auto">
            <a:xfrm>
              <a:off x="4111625" y="1841500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8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8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0" name="Freeform 365"/>
            <p:cNvSpPr>
              <a:spLocks/>
            </p:cNvSpPr>
            <p:nvPr/>
          </p:nvSpPr>
          <p:spPr bwMode="auto">
            <a:xfrm>
              <a:off x="4111625" y="1879600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8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8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1" name="Freeform 366"/>
            <p:cNvSpPr>
              <a:spLocks/>
            </p:cNvSpPr>
            <p:nvPr/>
          </p:nvSpPr>
          <p:spPr bwMode="auto">
            <a:xfrm>
              <a:off x="4111625" y="1917700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60 h 60"/>
                <a:gd name="T4" fmla="*/ 58 w 59"/>
                <a:gd name="T5" fmla="*/ 60 h 60"/>
                <a:gd name="T6" fmla="*/ 0 w 59"/>
                <a:gd name="T7" fmla="*/ 1 h 60"/>
                <a:gd name="T8" fmla="*/ 0 w 59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60"/>
                  </a:lnTo>
                  <a:lnTo>
                    <a:pt x="58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2" name="Freeform 367"/>
            <p:cNvSpPr>
              <a:spLocks/>
            </p:cNvSpPr>
            <p:nvPr/>
          </p:nvSpPr>
          <p:spPr bwMode="auto">
            <a:xfrm>
              <a:off x="4111625" y="1957388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8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8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3" name="Freeform 368"/>
            <p:cNvSpPr>
              <a:spLocks/>
            </p:cNvSpPr>
            <p:nvPr/>
          </p:nvSpPr>
          <p:spPr bwMode="auto">
            <a:xfrm>
              <a:off x="4111625" y="1995488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8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8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4" name="Freeform 369"/>
            <p:cNvSpPr>
              <a:spLocks/>
            </p:cNvSpPr>
            <p:nvPr/>
          </p:nvSpPr>
          <p:spPr bwMode="auto">
            <a:xfrm>
              <a:off x="4111625" y="2033588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59 h 60"/>
                <a:gd name="T4" fmla="*/ 58 w 59"/>
                <a:gd name="T5" fmla="*/ 60 h 60"/>
                <a:gd name="T6" fmla="*/ 0 w 59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59"/>
                  </a:lnTo>
                  <a:lnTo>
                    <a:pt x="58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5" name="Freeform 370"/>
            <p:cNvSpPr>
              <a:spLocks/>
            </p:cNvSpPr>
            <p:nvPr/>
          </p:nvSpPr>
          <p:spPr bwMode="auto">
            <a:xfrm>
              <a:off x="4111625" y="2073275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8 h 59"/>
                <a:gd name="T4" fmla="*/ 58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8"/>
                  </a:lnTo>
                  <a:lnTo>
                    <a:pt x="58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6" name="Freeform 371"/>
            <p:cNvSpPr>
              <a:spLocks/>
            </p:cNvSpPr>
            <p:nvPr/>
          </p:nvSpPr>
          <p:spPr bwMode="auto">
            <a:xfrm>
              <a:off x="4111625" y="2111375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8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8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7" name="Freeform 372"/>
            <p:cNvSpPr>
              <a:spLocks/>
            </p:cNvSpPr>
            <p:nvPr/>
          </p:nvSpPr>
          <p:spPr bwMode="auto">
            <a:xfrm>
              <a:off x="4111625" y="2149475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8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8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8" name="Freeform 373"/>
            <p:cNvSpPr>
              <a:spLocks/>
            </p:cNvSpPr>
            <p:nvPr/>
          </p:nvSpPr>
          <p:spPr bwMode="auto">
            <a:xfrm>
              <a:off x="4111625" y="2187575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8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8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9" name="Freeform 374"/>
            <p:cNvSpPr>
              <a:spLocks/>
            </p:cNvSpPr>
            <p:nvPr/>
          </p:nvSpPr>
          <p:spPr bwMode="auto">
            <a:xfrm>
              <a:off x="4111625" y="2225675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8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8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0" name="Freeform 375"/>
            <p:cNvSpPr>
              <a:spLocks/>
            </p:cNvSpPr>
            <p:nvPr/>
          </p:nvSpPr>
          <p:spPr bwMode="auto">
            <a:xfrm>
              <a:off x="4111625" y="2265363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8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8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1" name="Freeform 376"/>
            <p:cNvSpPr>
              <a:spLocks/>
            </p:cNvSpPr>
            <p:nvPr/>
          </p:nvSpPr>
          <p:spPr bwMode="auto">
            <a:xfrm>
              <a:off x="4111625" y="2303463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59 h 60"/>
                <a:gd name="T4" fmla="*/ 58 w 59"/>
                <a:gd name="T5" fmla="*/ 60 h 60"/>
                <a:gd name="T6" fmla="*/ 0 w 59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59"/>
                  </a:lnTo>
                  <a:lnTo>
                    <a:pt x="58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2" name="Freeform 377"/>
            <p:cNvSpPr>
              <a:spLocks/>
            </p:cNvSpPr>
            <p:nvPr/>
          </p:nvSpPr>
          <p:spPr bwMode="auto">
            <a:xfrm>
              <a:off x="4111625" y="2341563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59 h 60"/>
                <a:gd name="T4" fmla="*/ 58 w 59"/>
                <a:gd name="T5" fmla="*/ 60 h 60"/>
                <a:gd name="T6" fmla="*/ 0 w 59"/>
                <a:gd name="T7" fmla="*/ 1 h 60"/>
                <a:gd name="T8" fmla="*/ 0 w 59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59"/>
                  </a:lnTo>
                  <a:lnTo>
                    <a:pt x="58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3" name="Freeform 378"/>
            <p:cNvSpPr>
              <a:spLocks/>
            </p:cNvSpPr>
            <p:nvPr/>
          </p:nvSpPr>
          <p:spPr bwMode="auto">
            <a:xfrm>
              <a:off x="4111625" y="2379663"/>
              <a:ext cx="93663" cy="95250"/>
            </a:xfrm>
            <a:custGeom>
              <a:avLst/>
              <a:gdLst>
                <a:gd name="T0" fmla="*/ 0 w 59"/>
                <a:gd name="T1" fmla="*/ 0 h 60"/>
                <a:gd name="T2" fmla="*/ 59 w 59"/>
                <a:gd name="T3" fmla="*/ 59 h 60"/>
                <a:gd name="T4" fmla="*/ 58 w 59"/>
                <a:gd name="T5" fmla="*/ 60 h 60"/>
                <a:gd name="T6" fmla="*/ 0 w 59"/>
                <a:gd name="T7" fmla="*/ 1 h 60"/>
                <a:gd name="T8" fmla="*/ 0 w 59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59" y="59"/>
                  </a:lnTo>
                  <a:lnTo>
                    <a:pt x="58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4" name="Freeform 379"/>
            <p:cNvSpPr>
              <a:spLocks/>
            </p:cNvSpPr>
            <p:nvPr/>
          </p:nvSpPr>
          <p:spPr bwMode="auto">
            <a:xfrm>
              <a:off x="4111625" y="2419350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8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8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5" name="Freeform 380"/>
            <p:cNvSpPr>
              <a:spLocks/>
            </p:cNvSpPr>
            <p:nvPr/>
          </p:nvSpPr>
          <p:spPr bwMode="auto">
            <a:xfrm>
              <a:off x="4111625" y="2457450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8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8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6" name="Freeform 381"/>
            <p:cNvSpPr>
              <a:spLocks/>
            </p:cNvSpPr>
            <p:nvPr/>
          </p:nvSpPr>
          <p:spPr bwMode="auto">
            <a:xfrm>
              <a:off x="4111625" y="2495550"/>
              <a:ext cx="93663" cy="93663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59 h 59"/>
                <a:gd name="T4" fmla="*/ 58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59"/>
                  </a:lnTo>
                  <a:lnTo>
                    <a:pt x="58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7" name="Freeform 382"/>
            <p:cNvSpPr>
              <a:spLocks/>
            </p:cNvSpPr>
            <p:nvPr/>
          </p:nvSpPr>
          <p:spPr bwMode="auto">
            <a:xfrm>
              <a:off x="4111625" y="2533650"/>
              <a:ext cx="90488" cy="92075"/>
            </a:xfrm>
            <a:custGeom>
              <a:avLst/>
              <a:gdLst>
                <a:gd name="T0" fmla="*/ 0 w 57"/>
                <a:gd name="T1" fmla="*/ 0 h 58"/>
                <a:gd name="T2" fmla="*/ 57 w 57"/>
                <a:gd name="T3" fmla="*/ 58 h 58"/>
                <a:gd name="T4" fmla="*/ 57 w 57"/>
                <a:gd name="T5" fmla="*/ 58 h 58"/>
                <a:gd name="T6" fmla="*/ 0 w 57"/>
                <a:gd name="T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58">
                  <a:moveTo>
                    <a:pt x="0" y="0"/>
                  </a:moveTo>
                  <a:lnTo>
                    <a:pt x="57" y="58"/>
                  </a:lnTo>
                  <a:lnTo>
                    <a:pt x="57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8" name="Freeform 383"/>
            <p:cNvSpPr>
              <a:spLocks/>
            </p:cNvSpPr>
            <p:nvPr/>
          </p:nvSpPr>
          <p:spPr bwMode="auto">
            <a:xfrm>
              <a:off x="4111625" y="2571750"/>
              <a:ext cx="52388" cy="53975"/>
            </a:xfrm>
            <a:custGeom>
              <a:avLst/>
              <a:gdLst>
                <a:gd name="T0" fmla="*/ 0 w 33"/>
                <a:gd name="T1" fmla="*/ 0 h 34"/>
                <a:gd name="T2" fmla="*/ 33 w 33"/>
                <a:gd name="T3" fmla="*/ 34 h 34"/>
                <a:gd name="T4" fmla="*/ 33 w 33"/>
                <a:gd name="T5" fmla="*/ 34 h 34"/>
                <a:gd name="T6" fmla="*/ 0 w 33"/>
                <a:gd name="T7" fmla="*/ 1 h 34"/>
                <a:gd name="T8" fmla="*/ 0 w 3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0" y="0"/>
                  </a:moveTo>
                  <a:lnTo>
                    <a:pt x="33" y="34"/>
                  </a:lnTo>
                  <a:lnTo>
                    <a:pt x="33" y="3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9" name="Freeform 384"/>
            <p:cNvSpPr>
              <a:spLocks/>
            </p:cNvSpPr>
            <p:nvPr/>
          </p:nvSpPr>
          <p:spPr bwMode="auto">
            <a:xfrm>
              <a:off x="4111625" y="2611438"/>
              <a:ext cx="14288" cy="14288"/>
            </a:xfrm>
            <a:custGeom>
              <a:avLst/>
              <a:gdLst>
                <a:gd name="T0" fmla="*/ 0 w 9"/>
                <a:gd name="T1" fmla="*/ 0 h 9"/>
                <a:gd name="T2" fmla="*/ 9 w 9"/>
                <a:gd name="T3" fmla="*/ 9 h 9"/>
                <a:gd name="T4" fmla="*/ 8 w 9"/>
                <a:gd name="T5" fmla="*/ 9 h 9"/>
                <a:gd name="T6" fmla="*/ 0 w 9"/>
                <a:gd name="T7" fmla="*/ 1 h 9"/>
                <a:gd name="T8" fmla="*/ 0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9" y="9"/>
                  </a:lnTo>
                  <a:lnTo>
                    <a:pt x="8" y="9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0" name="Freeform 385"/>
            <p:cNvSpPr>
              <a:spLocks/>
            </p:cNvSpPr>
            <p:nvPr/>
          </p:nvSpPr>
          <p:spPr bwMode="auto">
            <a:xfrm>
              <a:off x="4111625" y="1727200"/>
              <a:ext cx="93663" cy="92075"/>
            </a:xfrm>
            <a:custGeom>
              <a:avLst/>
              <a:gdLst>
                <a:gd name="T0" fmla="*/ 0 w 59"/>
                <a:gd name="T1" fmla="*/ 0 h 58"/>
                <a:gd name="T2" fmla="*/ 59 w 59"/>
                <a:gd name="T3" fmla="*/ 58 h 58"/>
                <a:gd name="T4" fmla="*/ 58 w 59"/>
                <a:gd name="T5" fmla="*/ 58 h 58"/>
                <a:gd name="T6" fmla="*/ 0 w 59"/>
                <a:gd name="T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8">
                  <a:moveTo>
                    <a:pt x="0" y="0"/>
                  </a:moveTo>
                  <a:lnTo>
                    <a:pt x="59" y="58"/>
                  </a:lnTo>
                  <a:lnTo>
                    <a:pt x="58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1" name="Freeform 386"/>
            <p:cNvSpPr>
              <a:spLocks/>
            </p:cNvSpPr>
            <p:nvPr/>
          </p:nvSpPr>
          <p:spPr bwMode="auto">
            <a:xfrm>
              <a:off x="4149725" y="1727200"/>
              <a:ext cx="55563" cy="53975"/>
            </a:xfrm>
            <a:custGeom>
              <a:avLst/>
              <a:gdLst>
                <a:gd name="T0" fmla="*/ 0 w 35"/>
                <a:gd name="T1" fmla="*/ 0 h 34"/>
                <a:gd name="T2" fmla="*/ 35 w 35"/>
                <a:gd name="T3" fmla="*/ 34 h 34"/>
                <a:gd name="T4" fmla="*/ 34 w 35"/>
                <a:gd name="T5" fmla="*/ 34 h 34"/>
                <a:gd name="T6" fmla="*/ 0 w 35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0" y="0"/>
                  </a:moveTo>
                  <a:lnTo>
                    <a:pt x="35" y="34"/>
                  </a:lnTo>
                  <a:lnTo>
                    <a:pt x="34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2" name="Freeform 387"/>
            <p:cNvSpPr>
              <a:spLocks/>
            </p:cNvSpPr>
            <p:nvPr/>
          </p:nvSpPr>
          <p:spPr bwMode="auto">
            <a:xfrm>
              <a:off x="4187825" y="1727200"/>
              <a:ext cx="17463" cy="15875"/>
            </a:xfrm>
            <a:custGeom>
              <a:avLst/>
              <a:gdLst>
                <a:gd name="T0" fmla="*/ 0 w 11"/>
                <a:gd name="T1" fmla="*/ 0 h 10"/>
                <a:gd name="T2" fmla="*/ 11 w 11"/>
                <a:gd name="T3" fmla="*/ 10 h 10"/>
                <a:gd name="T4" fmla="*/ 10 w 11"/>
                <a:gd name="T5" fmla="*/ 10 h 10"/>
                <a:gd name="T6" fmla="*/ 0 w 11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lnTo>
                    <a:pt x="11" y="10"/>
                  </a:ln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3" name="Freeform 388"/>
            <p:cNvSpPr>
              <a:spLocks noEditPoints="1"/>
            </p:cNvSpPr>
            <p:nvPr/>
          </p:nvSpPr>
          <p:spPr bwMode="auto">
            <a:xfrm>
              <a:off x="4108450" y="1724025"/>
              <a:ext cx="98425" cy="903288"/>
            </a:xfrm>
            <a:custGeom>
              <a:avLst/>
              <a:gdLst>
                <a:gd name="T0" fmla="*/ 0 w 62"/>
                <a:gd name="T1" fmla="*/ 0 h 569"/>
                <a:gd name="T2" fmla="*/ 62 w 62"/>
                <a:gd name="T3" fmla="*/ 0 h 569"/>
                <a:gd name="T4" fmla="*/ 62 w 62"/>
                <a:gd name="T5" fmla="*/ 569 h 569"/>
                <a:gd name="T6" fmla="*/ 0 w 62"/>
                <a:gd name="T7" fmla="*/ 569 h 569"/>
                <a:gd name="T8" fmla="*/ 0 w 62"/>
                <a:gd name="T9" fmla="*/ 0 h 569"/>
                <a:gd name="T10" fmla="*/ 1 w 62"/>
                <a:gd name="T11" fmla="*/ 569 h 569"/>
                <a:gd name="T12" fmla="*/ 1 w 62"/>
                <a:gd name="T13" fmla="*/ 569 h 569"/>
                <a:gd name="T14" fmla="*/ 61 w 62"/>
                <a:gd name="T15" fmla="*/ 569 h 569"/>
                <a:gd name="T16" fmla="*/ 61 w 62"/>
                <a:gd name="T17" fmla="*/ 569 h 569"/>
                <a:gd name="T18" fmla="*/ 61 w 62"/>
                <a:gd name="T19" fmla="*/ 0 h 569"/>
                <a:gd name="T20" fmla="*/ 61 w 62"/>
                <a:gd name="T21" fmla="*/ 1 h 569"/>
                <a:gd name="T22" fmla="*/ 1 w 62"/>
                <a:gd name="T23" fmla="*/ 1 h 569"/>
                <a:gd name="T24" fmla="*/ 1 w 62"/>
                <a:gd name="T25" fmla="*/ 0 h 569"/>
                <a:gd name="T26" fmla="*/ 1 w 62"/>
                <a:gd name="T27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569">
                  <a:moveTo>
                    <a:pt x="0" y="0"/>
                  </a:moveTo>
                  <a:lnTo>
                    <a:pt x="62" y="0"/>
                  </a:lnTo>
                  <a:lnTo>
                    <a:pt x="62" y="569"/>
                  </a:lnTo>
                  <a:lnTo>
                    <a:pt x="0" y="569"/>
                  </a:lnTo>
                  <a:lnTo>
                    <a:pt x="0" y="0"/>
                  </a:lnTo>
                  <a:close/>
                  <a:moveTo>
                    <a:pt x="1" y="569"/>
                  </a:moveTo>
                  <a:lnTo>
                    <a:pt x="1" y="569"/>
                  </a:lnTo>
                  <a:lnTo>
                    <a:pt x="61" y="569"/>
                  </a:lnTo>
                  <a:lnTo>
                    <a:pt x="61" y="569"/>
                  </a:lnTo>
                  <a:lnTo>
                    <a:pt x="61" y="0"/>
                  </a:lnTo>
                  <a:lnTo>
                    <a:pt x="6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569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4" name="Rectangle 389"/>
            <p:cNvSpPr>
              <a:spLocks noChangeArrowheads="1"/>
            </p:cNvSpPr>
            <p:nvPr/>
          </p:nvSpPr>
          <p:spPr bwMode="auto">
            <a:xfrm>
              <a:off x="4395788" y="1905000"/>
              <a:ext cx="96838" cy="72231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5" name="Freeform 390"/>
            <p:cNvSpPr>
              <a:spLocks noEditPoints="1"/>
            </p:cNvSpPr>
            <p:nvPr/>
          </p:nvSpPr>
          <p:spPr bwMode="auto">
            <a:xfrm>
              <a:off x="4395788" y="1905000"/>
              <a:ext cx="98425" cy="722313"/>
            </a:xfrm>
            <a:custGeom>
              <a:avLst/>
              <a:gdLst>
                <a:gd name="T0" fmla="*/ 0 w 62"/>
                <a:gd name="T1" fmla="*/ 0 h 455"/>
                <a:gd name="T2" fmla="*/ 62 w 62"/>
                <a:gd name="T3" fmla="*/ 0 h 455"/>
                <a:gd name="T4" fmla="*/ 62 w 62"/>
                <a:gd name="T5" fmla="*/ 455 h 455"/>
                <a:gd name="T6" fmla="*/ 0 w 62"/>
                <a:gd name="T7" fmla="*/ 455 h 455"/>
                <a:gd name="T8" fmla="*/ 0 w 62"/>
                <a:gd name="T9" fmla="*/ 0 h 455"/>
                <a:gd name="T10" fmla="*/ 1 w 62"/>
                <a:gd name="T11" fmla="*/ 455 h 455"/>
                <a:gd name="T12" fmla="*/ 0 w 62"/>
                <a:gd name="T13" fmla="*/ 455 h 455"/>
                <a:gd name="T14" fmla="*/ 61 w 62"/>
                <a:gd name="T15" fmla="*/ 455 h 455"/>
                <a:gd name="T16" fmla="*/ 61 w 62"/>
                <a:gd name="T17" fmla="*/ 455 h 455"/>
                <a:gd name="T18" fmla="*/ 61 w 62"/>
                <a:gd name="T19" fmla="*/ 0 h 455"/>
                <a:gd name="T20" fmla="*/ 61 w 62"/>
                <a:gd name="T21" fmla="*/ 0 h 455"/>
                <a:gd name="T22" fmla="*/ 0 w 62"/>
                <a:gd name="T23" fmla="*/ 0 h 455"/>
                <a:gd name="T24" fmla="*/ 1 w 62"/>
                <a:gd name="T25" fmla="*/ 0 h 455"/>
                <a:gd name="T26" fmla="*/ 1 w 62"/>
                <a:gd name="T27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455">
                  <a:moveTo>
                    <a:pt x="0" y="0"/>
                  </a:moveTo>
                  <a:lnTo>
                    <a:pt x="62" y="0"/>
                  </a:lnTo>
                  <a:lnTo>
                    <a:pt x="62" y="455"/>
                  </a:lnTo>
                  <a:lnTo>
                    <a:pt x="0" y="455"/>
                  </a:lnTo>
                  <a:lnTo>
                    <a:pt x="0" y="0"/>
                  </a:lnTo>
                  <a:close/>
                  <a:moveTo>
                    <a:pt x="1" y="455"/>
                  </a:moveTo>
                  <a:lnTo>
                    <a:pt x="0" y="455"/>
                  </a:lnTo>
                  <a:lnTo>
                    <a:pt x="61" y="455"/>
                  </a:lnTo>
                  <a:lnTo>
                    <a:pt x="61" y="455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455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6" name="Freeform 391"/>
            <p:cNvSpPr>
              <a:spLocks/>
            </p:cNvSpPr>
            <p:nvPr/>
          </p:nvSpPr>
          <p:spPr bwMode="auto">
            <a:xfrm>
              <a:off x="4397375" y="1906588"/>
              <a:ext cx="95250" cy="95250"/>
            </a:xfrm>
            <a:custGeom>
              <a:avLst/>
              <a:gdLst>
                <a:gd name="T0" fmla="*/ 0 w 60"/>
                <a:gd name="T1" fmla="*/ 0 h 60"/>
                <a:gd name="T2" fmla="*/ 60 w 60"/>
                <a:gd name="T3" fmla="*/ 59 h 60"/>
                <a:gd name="T4" fmla="*/ 60 w 60"/>
                <a:gd name="T5" fmla="*/ 60 h 60"/>
                <a:gd name="T6" fmla="*/ 0 w 60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59"/>
                  </a:lnTo>
                  <a:lnTo>
                    <a:pt x="6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7" name="Freeform 392"/>
            <p:cNvSpPr>
              <a:spLocks/>
            </p:cNvSpPr>
            <p:nvPr/>
          </p:nvSpPr>
          <p:spPr bwMode="auto">
            <a:xfrm>
              <a:off x="4397375" y="1944688"/>
              <a:ext cx="95250" cy="95250"/>
            </a:xfrm>
            <a:custGeom>
              <a:avLst/>
              <a:gdLst>
                <a:gd name="T0" fmla="*/ 0 w 60"/>
                <a:gd name="T1" fmla="*/ 0 h 60"/>
                <a:gd name="T2" fmla="*/ 60 w 60"/>
                <a:gd name="T3" fmla="*/ 59 h 60"/>
                <a:gd name="T4" fmla="*/ 60 w 60"/>
                <a:gd name="T5" fmla="*/ 60 h 60"/>
                <a:gd name="T6" fmla="*/ 0 w 60"/>
                <a:gd name="T7" fmla="*/ 1 h 60"/>
                <a:gd name="T8" fmla="*/ 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59"/>
                  </a:lnTo>
                  <a:lnTo>
                    <a:pt x="60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8" name="Freeform 393"/>
            <p:cNvSpPr>
              <a:spLocks/>
            </p:cNvSpPr>
            <p:nvPr/>
          </p:nvSpPr>
          <p:spPr bwMode="auto">
            <a:xfrm>
              <a:off x="4397375" y="1982788"/>
              <a:ext cx="95250" cy="95250"/>
            </a:xfrm>
            <a:custGeom>
              <a:avLst/>
              <a:gdLst>
                <a:gd name="T0" fmla="*/ 0 w 60"/>
                <a:gd name="T1" fmla="*/ 0 h 60"/>
                <a:gd name="T2" fmla="*/ 60 w 60"/>
                <a:gd name="T3" fmla="*/ 59 h 60"/>
                <a:gd name="T4" fmla="*/ 60 w 60"/>
                <a:gd name="T5" fmla="*/ 60 h 60"/>
                <a:gd name="T6" fmla="*/ 0 w 60"/>
                <a:gd name="T7" fmla="*/ 1 h 60"/>
                <a:gd name="T8" fmla="*/ 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59"/>
                  </a:lnTo>
                  <a:lnTo>
                    <a:pt x="60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9" name="Freeform 394"/>
            <p:cNvSpPr>
              <a:spLocks/>
            </p:cNvSpPr>
            <p:nvPr/>
          </p:nvSpPr>
          <p:spPr bwMode="auto">
            <a:xfrm>
              <a:off x="4397375" y="2020888"/>
              <a:ext cx="95250" cy="95250"/>
            </a:xfrm>
            <a:custGeom>
              <a:avLst/>
              <a:gdLst>
                <a:gd name="T0" fmla="*/ 0 w 60"/>
                <a:gd name="T1" fmla="*/ 0 h 60"/>
                <a:gd name="T2" fmla="*/ 60 w 60"/>
                <a:gd name="T3" fmla="*/ 60 h 60"/>
                <a:gd name="T4" fmla="*/ 60 w 60"/>
                <a:gd name="T5" fmla="*/ 60 h 60"/>
                <a:gd name="T6" fmla="*/ 0 w 60"/>
                <a:gd name="T7" fmla="*/ 1 h 60"/>
                <a:gd name="T8" fmla="*/ 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60"/>
                  </a:lnTo>
                  <a:lnTo>
                    <a:pt x="60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60" name="Freeform 395"/>
            <p:cNvSpPr>
              <a:spLocks/>
            </p:cNvSpPr>
            <p:nvPr/>
          </p:nvSpPr>
          <p:spPr bwMode="auto">
            <a:xfrm>
              <a:off x="4397375" y="2060575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9 h 59"/>
                <a:gd name="T4" fmla="*/ 60 w 60"/>
                <a:gd name="T5" fmla="*/ 59 h 59"/>
                <a:gd name="T6" fmla="*/ 0 w 6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9"/>
                  </a:lnTo>
                  <a:lnTo>
                    <a:pt x="6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61" name="Freeform 396"/>
            <p:cNvSpPr>
              <a:spLocks/>
            </p:cNvSpPr>
            <p:nvPr/>
          </p:nvSpPr>
          <p:spPr bwMode="auto">
            <a:xfrm>
              <a:off x="4397375" y="2098675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9 h 59"/>
                <a:gd name="T4" fmla="*/ 60 w 60"/>
                <a:gd name="T5" fmla="*/ 59 h 59"/>
                <a:gd name="T6" fmla="*/ 0 w 6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9"/>
                  </a:lnTo>
                  <a:lnTo>
                    <a:pt x="6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62" name="Freeform 397"/>
            <p:cNvSpPr>
              <a:spLocks/>
            </p:cNvSpPr>
            <p:nvPr/>
          </p:nvSpPr>
          <p:spPr bwMode="auto">
            <a:xfrm>
              <a:off x="4397375" y="2136775"/>
              <a:ext cx="95250" cy="95250"/>
            </a:xfrm>
            <a:custGeom>
              <a:avLst/>
              <a:gdLst>
                <a:gd name="T0" fmla="*/ 0 w 60"/>
                <a:gd name="T1" fmla="*/ 0 h 60"/>
                <a:gd name="T2" fmla="*/ 60 w 60"/>
                <a:gd name="T3" fmla="*/ 60 h 60"/>
                <a:gd name="T4" fmla="*/ 60 w 60"/>
                <a:gd name="T5" fmla="*/ 60 h 60"/>
                <a:gd name="T6" fmla="*/ 0 w 60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60"/>
                  </a:lnTo>
                  <a:lnTo>
                    <a:pt x="6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63" name="Freeform 398"/>
            <p:cNvSpPr>
              <a:spLocks/>
            </p:cNvSpPr>
            <p:nvPr/>
          </p:nvSpPr>
          <p:spPr bwMode="auto">
            <a:xfrm>
              <a:off x="4397375" y="2174875"/>
              <a:ext cx="95250" cy="95250"/>
            </a:xfrm>
            <a:custGeom>
              <a:avLst/>
              <a:gdLst>
                <a:gd name="T0" fmla="*/ 0 w 60"/>
                <a:gd name="T1" fmla="*/ 0 h 60"/>
                <a:gd name="T2" fmla="*/ 60 w 60"/>
                <a:gd name="T3" fmla="*/ 60 h 60"/>
                <a:gd name="T4" fmla="*/ 60 w 60"/>
                <a:gd name="T5" fmla="*/ 60 h 60"/>
                <a:gd name="T6" fmla="*/ 0 w 60"/>
                <a:gd name="T7" fmla="*/ 1 h 60"/>
                <a:gd name="T8" fmla="*/ 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60"/>
                  </a:lnTo>
                  <a:lnTo>
                    <a:pt x="60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64" name="Freeform 399"/>
            <p:cNvSpPr>
              <a:spLocks/>
            </p:cNvSpPr>
            <p:nvPr/>
          </p:nvSpPr>
          <p:spPr bwMode="auto">
            <a:xfrm>
              <a:off x="4397375" y="2214563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9 h 59"/>
                <a:gd name="T4" fmla="*/ 60 w 60"/>
                <a:gd name="T5" fmla="*/ 59 h 59"/>
                <a:gd name="T6" fmla="*/ 0 w 6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9"/>
                  </a:lnTo>
                  <a:lnTo>
                    <a:pt x="6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65" name="Freeform 400"/>
            <p:cNvSpPr>
              <a:spLocks/>
            </p:cNvSpPr>
            <p:nvPr/>
          </p:nvSpPr>
          <p:spPr bwMode="auto">
            <a:xfrm>
              <a:off x="4397375" y="2252663"/>
              <a:ext cx="95250" cy="95250"/>
            </a:xfrm>
            <a:custGeom>
              <a:avLst/>
              <a:gdLst>
                <a:gd name="T0" fmla="*/ 0 w 60"/>
                <a:gd name="T1" fmla="*/ 0 h 60"/>
                <a:gd name="T2" fmla="*/ 60 w 60"/>
                <a:gd name="T3" fmla="*/ 59 h 60"/>
                <a:gd name="T4" fmla="*/ 60 w 60"/>
                <a:gd name="T5" fmla="*/ 60 h 60"/>
                <a:gd name="T6" fmla="*/ 0 w 60"/>
                <a:gd name="T7" fmla="*/ 1 h 60"/>
                <a:gd name="T8" fmla="*/ 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59"/>
                  </a:lnTo>
                  <a:lnTo>
                    <a:pt x="60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66" name="Freeform 401"/>
            <p:cNvSpPr>
              <a:spLocks/>
            </p:cNvSpPr>
            <p:nvPr/>
          </p:nvSpPr>
          <p:spPr bwMode="auto">
            <a:xfrm>
              <a:off x="4397375" y="2290763"/>
              <a:ext cx="95250" cy="95250"/>
            </a:xfrm>
            <a:custGeom>
              <a:avLst/>
              <a:gdLst>
                <a:gd name="T0" fmla="*/ 0 w 60"/>
                <a:gd name="T1" fmla="*/ 0 h 60"/>
                <a:gd name="T2" fmla="*/ 60 w 60"/>
                <a:gd name="T3" fmla="*/ 60 h 60"/>
                <a:gd name="T4" fmla="*/ 60 w 60"/>
                <a:gd name="T5" fmla="*/ 60 h 60"/>
                <a:gd name="T6" fmla="*/ 0 w 60"/>
                <a:gd name="T7" fmla="*/ 1 h 60"/>
                <a:gd name="T8" fmla="*/ 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60"/>
                  </a:lnTo>
                  <a:lnTo>
                    <a:pt x="60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67" name="Freeform 402"/>
            <p:cNvSpPr>
              <a:spLocks/>
            </p:cNvSpPr>
            <p:nvPr/>
          </p:nvSpPr>
          <p:spPr bwMode="auto">
            <a:xfrm>
              <a:off x="4397375" y="2330450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9 h 59"/>
                <a:gd name="T4" fmla="*/ 60 w 60"/>
                <a:gd name="T5" fmla="*/ 59 h 59"/>
                <a:gd name="T6" fmla="*/ 0 w 6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9"/>
                  </a:lnTo>
                  <a:lnTo>
                    <a:pt x="6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68" name="Freeform 403"/>
            <p:cNvSpPr>
              <a:spLocks/>
            </p:cNvSpPr>
            <p:nvPr/>
          </p:nvSpPr>
          <p:spPr bwMode="auto">
            <a:xfrm>
              <a:off x="4397375" y="2368550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9 h 59"/>
                <a:gd name="T4" fmla="*/ 60 w 60"/>
                <a:gd name="T5" fmla="*/ 59 h 59"/>
                <a:gd name="T6" fmla="*/ 0 w 6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9"/>
                  </a:lnTo>
                  <a:lnTo>
                    <a:pt x="6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69" name="Freeform 404"/>
            <p:cNvSpPr>
              <a:spLocks/>
            </p:cNvSpPr>
            <p:nvPr/>
          </p:nvSpPr>
          <p:spPr bwMode="auto">
            <a:xfrm>
              <a:off x="4397375" y="2406650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9 h 59"/>
                <a:gd name="T4" fmla="*/ 60 w 60"/>
                <a:gd name="T5" fmla="*/ 59 h 59"/>
                <a:gd name="T6" fmla="*/ 0 w 6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9"/>
                  </a:lnTo>
                  <a:lnTo>
                    <a:pt x="6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70" name="Freeform 405"/>
            <p:cNvSpPr>
              <a:spLocks/>
            </p:cNvSpPr>
            <p:nvPr/>
          </p:nvSpPr>
          <p:spPr bwMode="auto">
            <a:xfrm>
              <a:off x="4397375" y="2444750"/>
              <a:ext cx="95250" cy="95250"/>
            </a:xfrm>
            <a:custGeom>
              <a:avLst/>
              <a:gdLst>
                <a:gd name="T0" fmla="*/ 0 w 60"/>
                <a:gd name="T1" fmla="*/ 0 h 60"/>
                <a:gd name="T2" fmla="*/ 60 w 60"/>
                <a:gd name="T3" fmla="*/ 60 h 60"/>
                <a:gd name="T4" fmla="*/ 60 w 60"/>
                <a:gd name="T5" fmla="*/ 60 h 60"/>
                <a:gd name="T6" fmla="*/ 0 w 60"/>
                <a:gd name="T7" fmla="*/ 1 h 60"/>
                <a:gd name="T8" fmla="*/ 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60"/>
                  </a:lnTo>
                  <a:lnTo>
                    <a:pt x="60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407"/>
            <p:cNvSpPr>
              <a:spLocks/>
            </p:cNvSpPr>
            <p:nvPr/>
          </p:nvSpPr>
          <p:spPr bwMode="auto">
            <a:xfrm>
              <a:off x="4397375" y="2484438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9 h 59"/>
                <a:gd name="T4" fmla="*/ 60 w 60"/>
                <a:gd name="T5" fmla="*/ 59 h 59"/>
                <a:gd name="T6" fmla="*/ 0 w 6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9"/>
                  </a:lnTo>
                  <a:lnTo>
                    <a:pt x="6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08"/>
            <p:cNvSpPr>
              <a:spLocks/>
            </p:cNvSpPr>
            <p:nvPr/>
          </p:nvSpPr>
          <p:spPr bwMode="auto">
            <a:xfrm>
              <a:off x="4397375" y="2522538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9 h 59"/>
                <a:gd name="T4" fmla="*/ 60 w 60"/>
                <a:gd name="T5" fmla="*/ 59 h 59"/>
                <a:gd name="T6" fmla="*/ 0 w 6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9"/>
                  </a:lnTo>
                  <a:lnTo>
                    <a:pt x="6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409"/>
            <p:cNvSpPr>
              <a:spLocks/>
            </p:cNvSpPr>
            <p:nvPr/>
          </p:nvSpPr>
          <p:spPr bwMode="auto">
            <a:xfrm>
              <a:off x="4397375" y="2560638"/>
              <a:ext cx="65088" cy="65088"/>
            </a:xfrm>
            <a:custGeom>
              <a:avLst/>
              <a:gdLst>
                <a:gd name="T0" fmla="*/ 0 w 41"/>
                <a:gd name="T1" fmla="*/ 0 h 41"/>
                <a:gd name="T2" fmla="*/ 41 w 41"/>
                <a:gd name="T3" fmla="*/ 41 h 41"/>
                <a:gd name="T4" fmla="*/ 41 w 41"/>
                <a:gd name="T5" fmla="*/ 41 h 41"/>
                <a:gd name="T6" fmla="*/ 0 w 41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41">
                  <a:moveTo>
                    <a:pt x="0" y="0"/>
                  </a:moveTo>
                  <a:lnTo>
                    <a:pt x="41" y="41"/>
                  </a:lnTo>
                  <a:lnTo>
                    <a:pt x="41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10"/>
            <p:cNvSpPr>
              <a:spLocks/>
            </p:cNvSpPr>
            <p:nvPr/>
          </p:nvSpPr>
          <p:spPr bwMode="auto">
            <a:xfrm>
              <a:off x="4397375" y="2600325"/>
              <a:ext cx="26988" cy="25400"/>
            </a:xfrm>
            <a:custGeom>
              <a:avLst/>
              <a:gdLst>
                <a:gd name="T0" fmla="*/ 0 w 17"/>
                <a:gd name="T1" fmla="*/ 0 h 16"/>
                <a:gd name="T2" fmla="*/ 17 w 17"/>
                <a:gd name="T3" fmla="*/ 16 h 16"/>
                <a:gd name="T4" fmla="*/ 17 w 17"/>
                <a:gd name="T5" fmla="*/ 16 h 16"/>
                <a:gd name="T6" fmla="*/ 0 w 17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6">
                  <a:moveTo>
                    <a:pt x="0" y="0"/>
                  </a:moveTo>
                  <a:lnTo>
                    <a:pt x="17" y="16"/>
                  </a:lnTo>
                  <a:lnTo>
                    <a:pt x="17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11"/>
            <p:cNvSpPr>
              <a:spLocks/>
            </p:cNvSpPr>
            <p:nvPr/>
          </p:nvSpPr>
          <p:spPr bwMode="auto">
            <a:xfrm>
              <a:off x="4397375" y="1906588"/>
              <a:ext cx="95250" cy="95250"/>
            </a:xfrm>
            <a:custGeom>
              <a:avLst/>
              <a:gdLst>
                <a:gd name="T0" fmla="*/ 0 w 60"/>
                <a:gd name="T1" fmla="*/ 0 h 60"/>
                <a:gd name="T2" fmla="*/ 60 w 60"/>
                <a:gd name="T3" fmla="*/ 59 h 60"/>
                <a:gd name="T4" fmla="*/ 60 w 60"/>
                <a:gd name="T5" fmla="*/ 60 h 60"/>
                <a:gd name="T6" fmla="*/ 0 w 60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59"/>
                  </a:lnTo>
                  <a:lnTo>
                    <a:pt x="6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12"/>
            <p:cNvSpPr>
              <a:spLocks/>
            </p:cNvSpPr>
            <p:nvPr/>
          </p:nvSpPr>
          <p:spPr bwMode="auto">
            <a:xfrm>
              <a:off x="4437063" y="1906588"/>
              <a:ext cx="55563" cy="55563"/>
            </a:xfrm>
            <a:custGeom>
              <a:avLst/>
              <a:gdLst>
                <a:gd name="T0" fmla="*/ 0 w 35"/>
                <a:gd name="T1" fmla="*/ 0 h 35"/>
                <a:gd name="T2" fmla="*/ 35 w 35"/>
                <a:gd name="T3" fmla="*/ 35 h 35"/>
                <a:gd name="T4" fmla="*/ 35 w 35"/>
                <a:gd name="T5" fmla="*/ 35 h 35"/>
                <a:gd name="T6" fmla="*/ 0 w 35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5">
                  <a:moveTo>
                    <a:pt x="0" y="0"/>
                  </a:moveTo>
                  <a:lnTo>
                    <a:pt x="35" y="35"/>
                  </a:lnTo>
                  <a:lnTo>
                    <a:pt x="35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13"/>
            <p:cNvSpPr>
              <a:spLocks/>
            </p:cNvSpPr>
            <p:nvPr/>
          </p:nvSpPr>
          <p:spPr bwMode="auto">
            <a:xfrm>
              <a:off x="4475163" y="1906588"/>
              <a:ext cx="17463" cy="15875"/>
            </a:xfrm>
            <a:custGeom>
              <a:avLst/>
              <a:gdLst>
                <a:gd name="T0" fmla="*/ 0 w 11"/>
                <a:gd name="T1" fmla="*/ 0 h 10"/>
                <a:gd name="T2" fmla="*/ 11 w 11"/>
                <a:gd name="T3" fmla="*/ 10 h 10"/>
                <a:gd name="T4" fmla="*/ 11 w 11"/>
                <a:gd name="T5" fmla="*/ 10 h 10"/>
                <a:gd name="T6" fmla="*/ 0 w 11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lnTo>
                    <a:pt x="11" y="10"/>
                  </a:lnTo>
                  <a:lnTo>
                    <a:pt x="1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14"/>
            <p:cNvSpPr>
              <a:spLocks noEditPoints="1"/>
            </p:cNvSpPr>
            <p:nvPr/>
          </p:nvSpPr>
          <p:spPr bwMode="auto">
            <a:xfrm>
              <a:off x="4395788" y="1905000"/>
              <a:ext cx="98425" cy="722313"/>
            </a:xfrm>
            <a:custGeom>
              <a:avLst/>
              <a:gdLst>
                <a:gd name="T0" fmla="*/ 0 w 62"/>
                <a:gd name="T1" fmla="*/ 0 h 455"/>
                <a:gd name="T2" fmla="*/ 62 w 62"/>
                <a:gd name="T3" fmla="*/ 0 h 455"/>
                <a:gd name="T4" fmla="*/ 62 w 62"/>
                <a:gd name="T5" fmla="*/ 455 h 455"/>
                <a:gd name="T6" fmla="*/ 0 w 62"/>
                <a:gd name="T7" fmla="*/ 455 h 455"/>
                <a:gd name="T8" fmla="*/ 0 w 62"/>
                <a:gd name="T9" fmla="*/ 0 h 455"/>
                <a:gd name="T10" fmla="*/ 1 w 62"/>
                <a:gd name="T11" fmla="*/ 455 h 455"/>
                <a:gd name="T12" fmla="*/ 0 w 62"/>
                <a:gd name="T13" fmla="*/ 455 h 455"/>
                <a:gd name="T14" fmla="*/ 61 w 62"/>
                <a:gd name="T15" fmla="*/ 455 h 455"/>
                <a:gd name="T16" fmla="*/ 61 w 62"/>
                <a:gd name="T17" fmla="*/ 455 h 455"/>
                <a:gd name="T18" fmla="*/ 61 w 62"/>
                <a:gd name="T19" fmla="*/ 0 h 455"/>
                <a:gd name="T20" fmla="*/ 61 w 62"/>
                <a:gd name="T21" fmla="*/ 0 h 455"/>
                <a:gd name="T22" fmla="*/ 0 w 62"/>
                <a:gd name="T23" fmla="*/ 0 h 455"/>
                <a:gd name="T24" fmla="*/ 1 w 62"/>
                <a:gd name="T25" fmla="*/ 0 h 455"/>
                <a:gd name="T26" fmla="*/ 1 w 62"/>
                <a:gd name="T27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455">
                  <a:moveTo>
                    <a:pt x="0" y="0"/>
                  </a:moveTo>
                  <a:lnTo>
                    <a:pt x="62" y="0"/>
                  </a:lnTo>
                  <a:lnTo>
                    <a:pt x="62" y="455"/>
                  </a:lnTo>
                  <a:lnTo>
                    <a:pt x="0" y="455"/>
                  </a:lnTo>
                  <a:lnTo>
                    <a:pt x="0" y="0"/>
                  </a:lnTo>
                  <a:close/>
                  <a:moveTo>
                    <a:pt x="1" y="455"/>
                  </a:moveTo>
                  <a:lnTo>
                    <a:pt x="0" y="455"/>
                  </a:lnTo>
                  <a:lnTo>
                    <a:pt x="61" y="455"/>
                  </a:lnTo>
                  <a:lnTo>
                    <a:pt x="61" y="455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455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415"/>
            <p:cNvSpPr>
              <a:spLocks noChangeArrowheads="1"/>
            </p:cNvSpPr>
            <p:nvPr/>
          </p:nvSpPr>
          <p:spPr bwMode="auto">
            <a:xfrm>
              <a:off x="4684713" y="2265363"/>
              <a:ext cx="96838" cy="36195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16"/>
            <p:cNvSpPr>
              <a:spLocks noEditPoints="1"/>
            </p:cNvSpPr>
            <p:nvPr/>
          </p:nvSpPr>
          <p:spPr bwMode="auto">
            <a:xfrm>
              <a:off x="4683125" y="2265363"/>
              <a:ext cx="98425" cy="361950"/>
            </a:xfrm>
            <a:custGeom>
              <a:avLst/>
              <a:gdLst>
                <a:gd name="T0" fmla="*/ 0 w 62"/>
                <a:gd name="T1" fmla="*/ 0 h 228"/>
                <a:gd name="T2" fmla="*/ 62 w 62"/>
                <a:gd name="T3" fmla="*/ 0 h 228"/>
                <a:gd name="T4" fmla="*/ 62 w 62"/>
                <a:gd name="T5" fmla="*/ 228 h 228"/>
                <a:gd name="T6" fmla="*/ 0 w 62"/>
                <a:gd name="T7" fmla="*/ 228 h 228"/>
                <a:gd name="T8" fmla="*/ 0 w 62"/>
                <a:gd name="T9" fmla="*/ 0 h 228"/>
                <a:gd name="T10" fmla="*/ 1 w 62"/>
                <a:gd name="T11" fmla="*/ 228 h 228"/>
                <a:gd name="T12" fmla="*/ 1 w 62"/>
                <a:gd name="T13" fmla="*/ 228 h 228"/>
                <a:gd name="T14" fmla="*/ 62 w 62"/>
                <a:gd name="T15" fmla="*/ 228 h 228"/>
                <a:gd name="T16" fmla="*/ 61 w 62"/>
                <a:gd name="T17" fmla="*/ 228 h 228"/>
                <a:gd name="T18" fmla="*/ 61 w 62"/>
                <a:gd name="T19" fmla="*/ 0 h 228"/>
                <a:gd name="T20" fmla="*/ 62 w 62"/>
                <a:gd name="T21" fmla="*/ 0 h 228"/>
                <a:gd name="T22" fmla="*/ 1 w 62"/>
                <a:gd name="T23" fmla="*/ 0 h 228"/>
                <a:gd name="T24" fmla="*/ 1 w 62"/>
                <a:gd name="T25" fmla="*/ 0 h 228"/>
                <a:gd name="T26" fmla="*/ 1 w 62"/>
                <a:gd name="T2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228">
                  <a:moveTo>
                    <a:pt x="0" y="0"/>
                  </a:moveTo>
                  <a:lnTo>
                    <a:pt x="62" y="0"/>
                  </a:lnTo>
                  <a:lnTo>
                    <a:pt x="62" y="228"/>
                  </a:lnTo>
                  <a:lnTo>
                    <a:pt x="0" y="228"/>
                  </a:lnTo>
                  <a:lnTo>
                    <a:pt x="0" y="0"/>
                  </a:lnTo>
                  <a:close/>
                  <a:moveTo>
                    <a:pt x="1" y="228"/>
                  </a:moveTo>
                  <a:lnTo>
                    <a:pt x="1" y="228"/>
                  </a:lnTo>
                  <a:lnTo>
                    <a:pt x="62" y="228"/>
                  </a:lnTo>
                  <a:lnTo>
                    <a:pt x="61" y="228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228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17"/>
            <p:cNvSpPr>
              <a:spLocks/>
            </p:cNvSpPr>
            <p:nvPr/>
          </p:nvSpPr>
          <p:spPr bwMode="auto">
            <a:xfrm>
              <a:off x="4684713" y="2266950"/>
              <a:ext cx="95250" cy="95250"/>
            </a:xfrm>
            <a:custGeom>
              <a:avLst/>
              <a:gdLst>
                <a:gd name="T0" fmla="*/ 0 w 60"/>
                <a:gd name="T1" fmla="*/ 0 h 60"/>
                <a:gd name="T2" fmla="*/ 60 w 60"/>
                <a:gd name="T3" fmla="*/ 60 h 60"/>
                <a:gd name="T4" fmla="*/ 60 w 60"/>
                <a:gd name="T5" fmla="*/ 60 h 60"/>
                <a:gd name="T6" fmla="*/ 0 w 60"/>
                <a:gd name="T7" fmla="*/ 1 h 60"/>
                <a:gd name="T8" fmla="*/ 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60"/>
                  </a:lnTo>
                  <a:lnTo>
                    <a:pt x="60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18"/>
            <p:cNvSpPr>
              <a:spLocks/>
            </p:cNvSpPr>
            <p:nvPr/>
          </p:nvSpPr>
          <p:spPr bwMode="auto">
            <a:xfrm>
              <a:off x="4684713" y="2306638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9 h 59"/>
                <a:gd name="T4" fmla="*/ 60 w 60"/>
                <a:gd name="T5" fmla="*/ 59 h 59"/>
                <a:gd name="T6" fmla="*/ 0 w 6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9"/>
                  </a:lnTo>
                  <a:lnTo>
                    <a:pt x="6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19"/>
            <p:cNvSpPr>
              <a:spLocks/>
            </p:cNvSpPr>
            <p:nvPr/>
          </p:nvSpPr>
          <p:spPr bwMode="auto">
            <a:xfrm>
              <a:off x="4684713" y="2344738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9 h 59"/>
                <a:gd name="T4" fmla="*/ 60 w 60"/>
                <a:gd name="T5" fmla="*/ 59 h 59"/>
                <a:gd name="T6" fmla="*/ 0 w 6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9"/>
                  </a:lnTo>
                  <a:lnTo>
                    <a:pt x="6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20"/>
            <p:cNvSpPr>
              <a:spLocks/>
            </p:cNvSpPr>
            <p:nvPr/>
          </p:nvSpPr>
          <p:spPr bwMode="auto">
            <a:xfrm>
              <a:off x="4684713" y="2382838"/>
              <a:ext cx="95250" cy="93663"/>
            </a:xfrm>
            <a:custGeom>
              <a:avLst/>
              <a:gdLst>
                <a:gd name="T0" fmla="*/ 0 w 60"/>
                <a:gd name="T1" fmla="*/ 0 h 59"/>
                <a:gd name="T2" fmla="*/ 60 w 60"/>
                <a:gd name="T3" fmla="*/ 59 h 59"/>
                <a:gd name="T4" fmla="*/ 60 w 60"/>
                <a:gd name="T5" fmla="*/ 59 h 59"/>
                <a:gd name="T6" fmla="*/ 0 w 60"/>
                <a:gd name="T7" fmla="*/ 1 h 59"/>
                <a:gd name="T8" fmla="*/ 0 w 60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60" y="59"/>
                  </a:lnTo>
                  <a:lnTo>
                    <a:pt x="60" y="59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21"/>
            <p:cNvSpPr>
              <a:spLocks/>
            </p:cNvSpPr>
            <p:nvPr/>
          </p:nvSpPr>
          <p:spPr bwMode="auto">
            <a:xfrm>
              <a:off x="4684713" y="2420938"/>
              <a:ext cx="95250" cy="95250"/>
            </a:xfrm>
            <a:custGeom>
              <a:avLst/>
              <a:gdLst>
                <a:gd name="T0" fmla="*/ 0 w 60"/>
                <a:gd name="T1" fmla="*/ 0 h 60"/>
                <a:gd name="T2" fmla="*/ 60 w 60"/>
                <a:gd name="T3" fmla="*/ 59 h 60"/>
                <a:gd name="T4" fmla="*/ 60 w 60"/>
                <a:gd name="T5" fmla="*/ 60 h 60"/>
                <a:gd name="T6" fmla="*/ 0 w 60"/>
                <a:gd name="T7" fmla="*/ 1 h 60"/>
                <a:gd name="T8" fmla="*/ 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59"/>
                  </a:lnTo>
                  <a:lnTo>
                    <a:pt x="60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22"/>
            <p:cNvSpPr>
              <a:spLocks/>
            </p:cNvSpPr>
            <p:nvPr/>
          </p:nvSpPr>
          <p:spPr bwMode="auto">
            <a:xfrm>
              <a:off x="4684713" y="2459038"/>
              <a:ext cx="95250" cy="95250"/>
            </a:xfrm>
            <a:custGeom>
              <a:avLst/>
              <a:gdLst>
                <a:gd name="T0" fmla="*/ 0 w 60"/>
                <a:gd name="T1" fmla="*/ 0 h 60"/>
                <a:gd name="T2" fmla="*/ 60 w 60"/>
                <a:gd name="T3" fmla="*/ 59 h 60"/>
                <a:gd name="T4" fmla="*/ 60 w 60"/>
                <a:gd name="T5" fmla="*/ 60 h 60"/>
                <a:gd name="T6" fmla="*/ 0 w 60"/>
                <a:gd name="T7" fmla="*/ 1 h 60"/>
                <a:gd name="T8" fmla="*/ 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59"/>
                  </a:lnTo>
                  <a:lnTo>
                    <a:pt x="60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23"/>
            <p:cNvSpPr>
              <a:spLocks/>
            </p:cNvSpPr>
            <p:nvPr/>
          </p:nvSpPr>
          <p:spPr bwMode="auto">
            <a:xfrm>
              <a:off x="4684713" y="2497138"/>
              <a:ext cx="95250" cy="95250"/>
            </a:xfrm>
            <a:custGeom>
              <a:avLst/>
              <a:gdLst>
                <a:gd name="T0" fmla="*/ 0 w 60"/>
                <a:gd name="T1" fmla="*/ 0 h 60"/>
                <a:gd name="T2" fmla="*/ 60 w 60"/>
                <a:gd name="T3" fmla="*/ 60 h 60"/>
                <a:gd name="T4" fmla="*/ 60 w 60"/>
                <a:gd name="T5" fmla="*/ 60 h 60"/>
                <a:gd name="T6" fmla="*/ 0 w 60"/>
                <a:gd name="T7" fmla="*/ 1 h 60"/>
                <a:gd name="T8" fmla="*/ 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60"/>
                  </a:lnTo>
                  <a:lnTo>
                    <a:pt x="60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24"/>
            <p:cNvSpPr>
              <a:spLocks/>
            </p:cNvSpPr>
            <p:nvPr/>
          </p:nvSpPr>
          <p:spPr bwMode="auto">
            <a:xfrm>
              <a:off x="4684713" y="2536825"/>
              <a:ext cx="90488" cy="88900"/>
            </a:xfrm>
            <a:custGeom>
              <a:avLst/>
              <a:gdLst>
                <a:gd name="T0" fmla="*/ 0 w 57"/>
                <a:gd name="T1" fmla="*/ 0 h 56"/>
                <a:gd name="T2" fmla="*/ 57 w 57"/>
                <a:gd name="T3" fmla="*/ 56 h 56"/>
                <a:gd name="T4" fmla="*/ 56 w 57"/>
                <a:gd name="T5" fmla="*/ 56 h 56"/>
                <a:gd name="T6" fmla="*/ 0 w 57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56">
                  <a:moveTo>
                    <a:pt x="0" y="0"/>
                  </a:moveTo>
                  <a:lnTo>
                    <a:pt x="57" y="56"/>
                  </a:lnTo>
                  <a:lnTo>
                    <a:pt x="56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25"/>
            <p:cNvSpPr>
              <a:spLocks/>
            </p:cNvSpPr>
            <p:nvPr/>
          </p:nvSpPr>
          <p:spPr bwMode="auto">
            <a:xfrm>
              <a:off x="4684713" y="2576513"/>
              <a:ext cx="50800" cy="49213"/>
            </a:xfrm>
            <a:custGeom>
              <a:avLst/>
              <a:gdLst>
                <a:gd name="T0" fmla="*/ 0 w 32"/>
                <a:gd name="T1" fmla="*/ 0 h 31"/>
                <a:gd name="T2" fmla="*/ 32 w 32"/>
                <a:gd name="T3" fmla="*/ 31 h 31"/>
                <a:gd name="T4" fmla="*/ 32 w 32"/>
                <a:gd name="T5" fmla="*/ 31 h 31"/>
                <a:gd name="T6" fmla="*/ 0 w 32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31">
                  <a:moveTo>
                    <a:pt x="0" y="0"/>
                  </a:moveTo>
                  <a:lnTo>
                    <a:pt x="32" y="31"/>
                  </a:lnTo>
                  <a:lnTo>
                    <a:pt x="32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26"/>
            <p:cNvSpPr>
              <a:spLocks/>
            </p:cNvSpPr>
            <p:nvPr/>
          </p:nvSpPr>
          <p:spPr bwMode="auto">
            <a:xfrm>
              <a:off x="4684713" y="2614613"/>
              <a:ext cx="12700" cy="11113"/>
            </a:xfrm>
            <a:custGeom>
              <a:avLst/>
              <a:gdLst>
                <a:gd name="T0" fmla="*/ 0 w 8"/>
                <a:gd name="T1" fmla="*/ 0 h 7"/>
                <a:gd name="T2" fmla="*/ 8 w 8"/>
                <a:gd name="T3" fmla="*/ 7 h 7"/>
                <a:gd name="T4" fmla="*/ 8 w 8"/>
                <a:gd name="T5" fmla="*/ 7 h 7"/>
                <a:gd name="T6" fmla="*/ 0 w 8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8" y="7"/>
                  </a:lnTo>
                  <a:lnTo>
                    <a:pt x="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27"/>
            <p:cNvSpPr>
              <a:spLocks/>
            </p:cNvSpPr>
            <p:nvPr/>
          </p:nvSpPr>
          <p:spPr bwMode="auto">
            <a:xfrm>
              <a:off x="4684713" y="2266950"/>
              <a:ext cx="95250" cy="95250"/>
            </a:xfrm>
            <a:custGeom>
              <a:avLst/>
              <a:gdLst>
                <a:gd name="T0" fmla="*/ 0 w 60"/>
                <a:gd name="T1" fmla="*/ 0 h 60"/>
                <a:gd name="T2" fmla="*/ 60 w 60"/>
                <a:gd name="T3" fmla="*/ 60 h 60"/>
                <a:gd name="T4" fmla="*/ 60 w 60"/>
                <a:gd name="T5" fmla="*/ 60 h 60"/>
                <a:gd name="T6" fmla="*/ 0 w 60"/>
                <a:gd name="T7" fmla="*/ 1 h 60"/>
                <a:gd name="T8" fmla="*/ 0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60" y="60"/>
                  </a:lnTo>
                  <a:lnTo>
                    <a:pt x="60" y="6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28"/>
            <p:cNvSpPr>
              <a:spLocks/>
            </p:cNvSpPr>
            <p:nvPr/>
          </p:nvSpPr>
          <p:spPr bwMode="auto">
            <a:xfrm>
              <a:off x="4724400" y="2266950"/>
              <a:ext cx="55563" cy="57150"/>
            </a:xfrm>
            <a:custGeom>
              <a:avLst/>
              <a:gdLst>
                <a:gd name="T0" fmla="*/ 0 w 35"/>
                <a:gd name="T1" fmla="*/ 0 h 36"/>
                <a:gd name="T2" fmla="*/ 35 w 35"/>
                <a:gd name="T3" fmla="*/ 35 h 36"/>
                <a:gd name="T4" fmla="*/ 35 w 35"/>
                <a:gd name="T5" fmla="*/ 36 h 36"/>
                <a:gd name="T6" fmla="*/ 0 w 35"/>
                <a:gd name="T7" fmla="*/ 1 h 36"/>
                <a:gd name="T8" fmla="*/ 0 w 35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6">
                  <a:moveTo>
                    <a:pt x="0" y="0"/>
                  </a:moveTo>
                  <a:lnTo>
                    <a:pt x="35" y="35"/>
                  </a:lnTo>
                  <a:lnTo>
                    <a:pt x="35" y="36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29"/>
            <p:cNvSpPr>
              <a:spLocks/>
            </p:cNvSpPr>
            <p:nvPr/>
          </p:nvSpPr>
          <p:spPr bwMode="auto">
            <a:xfrm>
              <a:off x="4762500" y="2266950"/>
              <a:ext cx="17463" cy="17463"/>
            </a:xfrm>
            <a:custGeom>
              <a:avLst/>
              <a:gdLst>
                <a:gd name="T0" fmla="*/ 0 w 11"/>
                <a:gd name="T1" fmla="*/ 0 h 11"/>
                <a:gd name="T2" fmla="*/ 11 w 11"/>
                <a:gd name="T3" fmla="*/ 10 h 11"/>
                <a:gd name="T4" fmla="*/ 11 w 11"/>
                <a:gd name="T5" fmla="*/ 11 h 11"/>
                <a:gd name="T6" fmla="*/ 0 w 11"/>
                <a:gd name="T7" fmla="*/ 1 h 11"/>
                <a:gd name="T8" fmla="*/ 0 w 11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lnTo>
                    <a:pt x="11" y="10"/>
                  </a:lnTo>
                  <a:lnTo>
                    <a:pt x="11" y="1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430"/>
            <p:cNvSpPr>
              <a:spLocks noEditPoints="1"/>
            </p:cNvSpPr>
            <p:nvPr/>
          </p:nvSpPr>
          <p:spPr bwMode="auto">
            <a:xfrm>
              <a:off x="4683125" y="2265363"/>
              <a:ext cx="98425" cy="361950"/>
            </a:xfrm>
            <a:custGeom>
              <a:avLst/>
              <a:gdLst>
                <a:gd name="T0" fmla="*/ 0 w 62"/>
                <a:gd name="T1" fmla="*/ 0 h 228"/>
                <a:gd name="T2" fmla="*/ 62 w 62"/>
                <a:gd name="T3" fmla="*/ 0 h 228"/>
                <a:gd name="T4" fmla="*/ 62 w 62"/>
                <a:gd name="T5" fmla="*/ 228 h 228"/>
                <a:gd name="T6" fmla="*/ 0 w 62"/>
                <a:gd name="T7" fmla="*/ 228 h 228"/>
                <a:gd name="T8" fmla="*/ 0 w 62"/>
                <a:gd name="T9" fmla="*/ 0 h 228"/>
                <a:gd name="T10" fmla="*/ 1 w 62"/>
                <a:gd name="T11" fmla="*/ 228 h 228"/>
                <a:gd name="T12" fmla="*/ 1 w 62"/>
                <a:gd name="T13" fmla="*/ 228 h 228"/>
                <a:gd name="T14" fmla="*/ 62 w 62"/>
                <a:gd name="T15" fmla="*/ 228 h 228"/>
                <a:gd name="T16" fmla="*/ 61 w 62"/>
                <a:gd name="T17" fmla="*/ 228 h 228"/>
                <a:gd name="T18" fmla="*/ 61 w 62"/>
                <a:gd name="T19" fmla="*/ 0 h 228"/>
                <a:gd name="T20" fmla="*/ 62 w 62"/>
                <a:gd name="T21" fmla="*/ 0 h 228"/>
                <a:gd name="T22" fmla="*/ 1 w 62"/>
                <a:gd name="T23" fmla="*/ 0 h 228"/>
                <a:gd name="T24" fmla="*/ 1 w 62"/>
                <a:gd name="T25" fmla="*/ 0 h 228"/>
                <a:gd name="T26" fmla="*/ 1 w 62"/>
                <a:gd name="T2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228">
                  <a:moveTo>
                    <a:pt x="0" y="0"/>
                  </a:moveTo>
                  <a:lnTo>
                    <a:pt x="62" y="0"/>
                  </a:lnTo>
                  <a:lnTo>
                    <a:pt x="62" y="228"/>
                  </a:lnTo>
                  <a:lnTo>
                    <a:pt x="0" y="228"/>
                  </a:lnTo>
                  <a:lnTo>
                    <a:pt x="0" y="0"/>
                  </a:lnTo>
                  <a:close/>
                  <a:moveTo>
                    <a:pt x="1" y="228"/>
                  </a:moveTo>
                  <a:lnTo>
                    <a:pt x="1" y="228"/>
                  </a:lnTo>
                  <a:lnTo>
                    <a:pt x="62" y="228"/>
                  </a:lnTo>
                  <a:lnTo>
                    <a:pt x="61" y="228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228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431"/>
            <p:cNvSpPr>
              <a:spLocks noChangeArrowheads="1"/>
            </p:cNvSpPr>
            <p:nvPr/>
          </p:nvSpPr>
          <p:spPr bwMode="auto">
            <a:xfrm>
              <a:off x="1838325" y="2692400"/>
              <a:ext cx="21590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580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432"/>
            <p:cNvSpPr>
              <a:spLocks noChangeArrowheads="1"/>
            </p:cNvSpPr>
            <p:nvPr/>
          </p:nvSpPr>
          <p:spPr bwMode="auto">
            <a:xfrm>
              <a:off x="2125663" y="2692400"/>
              <a:ext cx="21590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600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433"/>
            <p:cNvSpPr>
              <a:spLocks noChangeArrowheads="1"/>
            </p:cNvSpPr>
            <p:nvPr/>
          </p:nvSpPr>
          <p:spPr bwMode="auto">
            <a:xfrm>
              <a:off x="2413000" y="2692400"/>
              <a:ext cx="21590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620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434"/>
            <p:cNvSpPr>
              <a:spLocks noChangeArrowheads="1"/>
            </p:cNvSpPr>
            <p:nvPr/>
          </p:nvSpPr>
          <p:spPr bwMode="auto">
            <a:xfrm>
              <a:off x="2700338" y="2692400"/>
              <a:ext cx="21590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640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435"/>
            <p:cNvSpPr>
              <a:spLocks noChangeArrowheads="1"/>
            </p:cNvSpPr>
            <p:nvPr/>
          </p:nvSpPr>
          <p:spPr bwMode="auto">
            <a:xfrm>
              <a:off x="2987675" y="2692400"/>
              <a:ext cx="21590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660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436"/>
            <p:cNvSpPr>
              <a:spLocks noChangeArrowheads="1"/>
            </p:cNvSpPr>
            <p:nvPr/>
          </p:nvSpPr>
          <p:spPr bwMode="auto">
            <a:xfrm>
              <a:off x="3275013" y="2692400"/>
              <a:ext cx="217488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680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437"/>
            <p:cNvSpPr>
              <a:spLocks noChangeArrowheads="1"/>
            </p:cNvSpPr>
            <p:nvPr/>
          </p:nvSpPr>
          <p:spPr bwMode="auto">
            <a:xfrm>
              <a:off x="3562350" y="2692400"/>
              <a:ext cx="217488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700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438"/>
            <p:cNvSpPr>
              <a:spLocks noChangeArrowheads="1"/>
            </p:cNvSpPr>
            <p:nvPr/>
          </p:nvSpPr>
          <p:spPr bwMode="auto">
            <a:xfrm>
              <a:off x="3849688" y="2692400"/>
              <a:ext cx="21590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720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439"/>
            <p:cNvSpPr>
              <a:spLocks noChangeArrowheads="1"/>
            </p:cNvSpPr>
            <p:nvPr/>
          </p:nvSpPr>
          <p:spPr bwMode="auto">
            <a:xfrm>
              <a:off x="4137025" y="2692400"/>
              <a:ext cx="217488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740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440"/>
            <p:cNvSpPr>
              <a:spLocks noChangeArrowheads="1"/>
            </p:cNvSpPr>
            <p:nvPr/>
          </p:nvSpPr>
          <p:spPr bwMode="auto">
            <a:xfrm>
              <a:off x="4424363" y="2692400"/>
              <a:ext cx="21590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760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441"/>
            <p:cNvSpPr>
              <a:spLocks noChangeArrowheads="1"/>
            </p:cNvSpPr>
            <p:nvPr/>
          </p:nvSpPr>
          <p:spPr bwMode="auto">
            <a:xfrm>
              <a:off x="4711700" y="2692400"/>
              <a:ext cx="21590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780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442"/>
            <p:cNvSpPr>
              <a:spLocks noChangeArrowheads="1"/>
            </p:cNvSpPr>
            <p:nvPr/>
          </p:nvSpPr>
          <p:spPr bwMode="auto">
            <a:xfrm>
              <a:off x="1792288" y="2581275"/>
              <a:ext cx="10160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443"/>
            <p:cNvSpPr>
              <a:spLocks noChangeArrowheads="1"/>
            </p:cNvSpPr>
            <p:nvPr/>
          </p:nvSpPr>
          <p:spPr bwMode="auto">
            <a:xfrm>
              <a:off x="1792288" y="2220913"/>
              <a:ext cx="10160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444"/>
            <p:cNvSpPr>
              <a:spLocks noChangeArrowheads="1"/>
            </p:cNvSpPr>
            <p:nvPr/>
          </p:nvSpPr>
          <p:spPr bwMode="auto">
            <a:xfrm>
              <a:off x="1792288" y="1858963"/>
              <a:ext cx="10160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445"/>
            <p:cNvSpPr>
              <a:spLocks noChangeArrowheads="1"/>
            </p:cNvSpPr>
            <p:nvPr/>
          </p:nvSpPr>
          <p:spPr bwMode="auto">
            <a:xfrm>
              <a:off x="1792288" y="1500188"/>
              <a:ext cx="10160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446"/>
            <p:cNvSpPr>
              <a:spLocks noChangeArrowheads="1"/>
            </p:cNvSpPr>
            <p:nvPr/>
          </p:nvSpPr>
          <p:spPr bwMode="auto">
            <a:xfrm>
              <a:off x="1792288" y="1138238"/>
              <a:ext cx="101600" cy="134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447"/>
            <p:cNvSpPr>
              <a:spLocks noChangeArrowheads="1"/>
            </p:cNvSpPr>
            <p:nvPr/>
          </p:nvSpPr>
          <p:spPr bwMode="auto">
            <a:xfrm>
              <a:off x="1746250" y="777875"/>
              <a:ext cx="15875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448"/>
            <p:cNvSpPr>
              <a:spLocks noChangeArrowheads="1"/>
            </p:cNvSpPr>
            <p:nvPr/>
          </p:nvSpPr>
          <p:spPr bwMode="auto">
            <a:xfrm>
              <a:off x="1906588" y="2627313"/>
              <a:ext cx="1588" cy="41275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49"/>
            <p:cNvSpPr>
              <a:spLocks noChangeArrowheads="1"/>
            </p:cNvSpPr>
            <p:nvPr/>
          </p:nvSpPr>
          <p:spPr bwMode="auto">
            <a:xfrm>
              <a:off x="2051050" y="2627313"/>
              <a:ext cx="1588" cy="20638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50"/>
            <p:cNvSpPr>
              <a:spLocks noChangeArrowheads="1"/>
            </p:cNvSpPr>
            <p:nvPr/>
          </p:nvSpPr>
          <p:spPr bwMode="auto">
            <a:xfrm>
              <a:off x="2193925" y="2627313"/>
              <a:ext cx="1588" cy="41275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451"/>
            <p:cNvSpPr>
              <a:spLocks noChangeArrowheads="1"/>
            </p:cNvSpPr>
            <p:nvPr/>
          </p:nvSpPr>
          <p:spPr bwMode="auto">
            <a:xfrm>
              <a:off x="2336800" y="2627313"/>
              <a:ext cx="1588" cy="20638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452"/>
            <p:cNvSpPr>
              <a:spLocks noChangeArrowheads="1"/>
            </p:cNvSpPr>
            <p:nvPr/>
          </p:nvSpPr>
          <p:spPr bwMode="auto">
            <a:xfrm>
              <a:off x="2481263" y="2627313"/>
              <a:ext cx="1588" cy="41275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453"/>
            <p:cNvSpPr>
              <a:spLocks noChangeArrowheads="1"/>
            </p:cNvSpPr>
            <p:nvPr/>
          </p:nvSpPr>
          <p:spPr bwMode="auto">
            <a:xfrm>
              <a:off x="2625725" y="2627313"/>
              <a:ext cx="1588" cy="20638"/>
            </a:xfrm>
            <a:prstGeom prst="rect">
              <a:avLst/>
            </a:pr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454"/>
            <p:cNvSpPr>
              <a:spLocks noChangeArrowheads="1"/>
            </p:cNvSpPr>
            <p:nvPr/>
          </p:nvSpPr>
          <p:spPr bwMode="auto">
            <a:xfrm>
              <a:off x="2768600" y="2627313"/>
              <a:ext cx="1588" cy="41275"/>
            </a:xfrm>
            <a:prstGeom prst="rect">
              <a:avLst/>
            </a:pr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455"/>
            <p:cNvSpPr>
              <a:spLocks noChangeArrowheads="1"/>
            </p:cNvSpPr>
            <p:nvPr/>
          </p:nvSpPr>
          <p:spPr bwMode="auto">
            <a:xfrm>
              <a:off x="2913063" y="2627313"/>
              <a:ext cx="1588" cy="20638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456"/>
            <p:cNvSpPr>
              <a:spLocks noChangeArrowheads="1"/>
            </p:cNvSpPr>
            <p:nvPr/>
          </p:nvSpPr>
          <p:spPr bwMode="auto">
            <a:xfrm>
              <a:off x="3055938" y="2627313"/>
              <a:ext cx="1588" cy="41275"/>
            </a:xfrm>
            <a:prstGeom prst="rect">
              <a:avLst/>
            </a:pr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457"/>
            <p:cNvSpPr>
              <a:spLocks noChangeArrowheads="1"/>
            </p:cNvSpPr>
            <p:nvPr/>
          </p:nvSpPr>
          <p:spPr bwMode="auto">
            <a:xfrm>
              <a:off x="3198813" y="2627313"/>
              <a:ext cx="1588" cy="20638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458"/>
            <p:cNvSpPr>
              <a:spLocks noChangeArrowheads="1"/>
            </p:cNvSpPr>
            <p:nvPr/>
          </p:nvSpPr>
          <p:spPr bwMode="auto">
            <a:xfrm>
              <a:off x="3343275" y="2627313"/>
              <a:ext cx="1588" cy="41275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459"/>
            <p:cNvSpPr>
              <a:spLocks noChangeArrowheads="1"/>
            </p:cNvSpPr>
            <p:nvPr/>
          </p:nvSpPr>
          <p:spPr bwMode="auto">
            <a:xfrm>
              <a:off x="3486150" y="2627313"/>
              <a:ext cx="1588" cy="20638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460"/>
            <p:cNvSpPr>
              <a:spLocks noChangeArrowheads="1"/>
            </p:cNvSpPr>
            <p:nvPr/>
          </p:nvSpPr>
          <p:spPr bwMode="auto">
            <a:xfrm>
              <a:off x="3630613" y="2627313"/>
              <a:ext cx="1588" cy="41275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461"/>
            <p:cNvSpPr>
              <a:spLocks noChangeArrowheads="1"/>
            </p:cNvSpPr>
            <p:nvPr/>
          </p:nvSpPr>
          <p:spPr bwMode="auto">
            <a:xfrm>
              <a:off x="3775075" y="2627313"/>
              <a:ext cx="1588" cy="20638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462"/>
            <p:cNvSpPr>
              <a:spLocks noChangeArrowheads="1"/>
            </p:cNvSpPr>
            <p:nvPr/>
          </p:nvSpPr>
          <p:spPr bwMode="auto">
            <a:xfrm>
              <a:off x="3917950" y="2627313"/>
              <a:ext cx="1588" cy="41275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16" name="Rectangle 463"/>
            <p:cNvSpPr>
              <a:spLocks noChangeArrowheads="1"/>
            </p:cNvSpPr>
            <p:nvPr/>
          </p:nvSpPr>
          <p:spPr bwMode="auto">
            <a:xfrm>
              <a:off x="4060825" y="2627313"/>
              <a:ext cx="1588" cy="20638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17" name="Rectangle 464"/>
            <p:cNvSpPr>
              <a:spLocks noChangeArrowheads="1"/>
            </p:cNvSpPr>
            <p:nvPr/>
          </p:nvSpPr>
          <p:spPr bwMode="auto">
            <a:xfrm>
              <a:off x="4205288" y="2627313"/>
              <a:ext cx="1588" cy="41275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7" name="Rectangle 465"/>
            <p:cNvSpPr>
              <a:spLocks noChangeArrowheads="1"/>
            </p:cNvSpPr>
            <p:nvPr/>
          </p:nvSpPr>
          <p:spPr bwMode="auto">
            <a:xfrm>
              <a:off x="4348163" y="2627313"/>
              <a:ext cx="1588" cy="20638"/>
            </a:xfrm>
            <a:prstGeom prst="rect">
              <a:avLst/>
            </a:pr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8" name="Rectangle 466"/>
            <p:cNvSpPr>
              <a:spLocks noChangeArrowheads="1"/>
            </p:cNvSpPr>
            <p:nvPr/>
          </p:nvSpPr>
          <p:spPr bwMode="auto">
            <a:xfrm>
              <a:off x="4492625" y="2627313"/>
              <a:ext cx="1588" cy="41275"/>
            </a:xfrm>
            <a:prstGeom prst="rect">
              <a:avLst/>
            </a:pr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9" name="Rectangle 467"/>
            <p:cNvSpPr>
              <a:spLocks noChangeArrowheads="1"/>
            </p:cNvSpPr>
            <p:nvPr/>
          </p:nvSpPr>
          <p:spPr bwMode="auto">
            <a:xfrm>
              <a:off x="4635500" y="2627313"/>
              <a:ext cx="1588" cy="20638"/>
            </a:xfrm>
            <a:prstGeom prst="rect">
              <a:avLst/>
            </a:pr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0" name="Rectangle 468"/>
            <p:cNvSpPr>
              <a:spLocks noChangeArrowheads="1"/>
            </p:cNvSpPr>
            <p:nvPr/>
          </p:nvSpPr>
          <p:spPr bwMode="auto">
            <a:xfrm>
              <a:off x="4779963" y="2627313"/>
              <a:ext cx="1588" cy="41275"/>
            </a:xfrm>
            <a:prstGeom prst="rect">
              <a:avLst/>
            </a:pr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1" name="Rectangle 469"/>
            <p:cNvSpPr>
              <a:spLocks noChangeArrowheads="1"/>
            </p:cNvSpPr>
            <p:nvPr/>
          </p:nvSpPr>
          <p:spPr bwMode="auto">
            <a:xfrm>
              <a:off x="1906588" y="2627313"/>
              <a:ext cx="2874963" cy="1588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2" name="Rectangle 470"/>
            <p:cNvSpPr>
              <a:spLocks noChangeArrowheads="1"/>
            </p:cNvSpPr>
            <p:nvPr/>
          </p:nvSpPr>
          <p:spPr bwMode="auto">
            <a:xfrm>
              <a:off x="1866900" y="2627313"/>
              <a:ext cx="39688" cy="1588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3" name="Rectangle 471"/>
            <p:cNvSpPr>
              <a:spLocks noChangeArrowheads="1"/>
            </p:cNvSpPr>
            <p:nvPr/>
          </p:nvSpPr>
          <p:spPr bwMode="auto">
            <a:xfrm>
              <a:off x="1885950" y="2446338"/>
              <a:ext cx="20638" cy="1588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4" name="Rectangle 472"/>
            <p:cNvSpPr>
              <a:spLocks noChangeArrowheads="1"/>
            </p:cNvSpPr>
            <p:nvPr/>
          </p:nvSpPr>
          <p:spPr bwMode="auto">
            <a:xfrm>
              <a:off x="1866900" y="2265363"/>
              <a:ext cx="39688" cy="1588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5" name="Rectangle 473"/>
            <p:cNvSpPr>
              <a:spLocks noChangeArrowheads="1"/>
            </p:cNvSpPr>
            <p:nvPr/>
          </p:nvSpPr>
          <p:spPr bwMode="auto">
            <a:xfrm>
              <a:off x="1885950" y="2084388"/>
              <a:ext cx="20638" cy="1588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6" name="Rectangle 474"/>
            <p:cNvSpPr>
              <a:spLocks noChangeArrowheads="1"/>
            </p:cNvSpPr>
            <p:nvPr/>
          </p:nvSpPr>
          <p:spPr bwMode="auto">
            <a:xfrm>
              <a:off x="1866900" y="1905000"/>
              <a:ext cx="39688" cy="1588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7" name="Rectangle 475"/>
            <p:cNvSpPr>
              <a:spLocks noChangeArrowheads="1"/>
            </p:cNvSpPr>
            <p:nvPr/>
          </p:nvSpPr>
          <p:spPr bwMode="auto">
            <a:xfrm>
              <a:off x="1885950" y="1724025"/>
              <a:ext cx="20638" cy="1588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8" name="Rectangle 476"/>
            <p:cNvSpPr>
              <a:spLocks noChangeArrowheads="1"/>
            </p:cNvSpPr>
            <p:nvPr/>
          </p:nvSpPr>
          <p:spPr bwMode="auto">
            <a:xfrm>
              <a:off x="1866900" y="1544638"/>
              <a:ext cx="39688" cy="1588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9" name="Rectangle 477"/>
            <p:cNvSpPr>
              <a:spLocks noChangeArrowheads="1"/>
            </p:cNvSpPr>
            <p:nvPr/>
          </p:nvSpPr>
          <p:spPr bwMode="auto">
            <a:xfrm>
              <a:off x="1885950" y="1363663"/>
              <a:ext cx="20638" cy="1588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0" name="Rectangle 478"/>
            <p:cNvSpPr>
              <a:spLocks noChangeArrowheads="1"/>
            </p:cNvSpPr>
            <p:nvPr/>
          </p:nvSpPr>
          <p:spPr bwMode="auto">
            <a:xfrm>
              <a:off x="1866900" y="1184275"/>
              <a:ext cx="39688" cy="1588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1" name="Rectangle 479"/>
            <p:cNvSpPr>
              <a:spLocks noChangeArrowheads="1"/>
            </p:cNvSpPr>
            <p:nvPr/>
          </p:nvSpPr>
          <p:spPr bwMode="auto">
            <a:xfrm>
              <a:off x="1885950" y="1003300"/>
              <a:ext cx="20638" cy="1588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2" name="Rectangle 480"/>
            <p:cNvSpPr>
              <a:spLocks noChangeArrowheads="1"/>
            </p:cNvSpPr>
            <p:nvPr/>
          </p:nvSpPr>
          <p:spPr bwMode="auto">
            <a:xfrm>
              <a:off x="1866900" y="822325"/>
              <a:ext cx="39688" cy="1588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3" name="Rectangle 481"/>
            <p:cNvSpPr>
              <a:spLocks noChangeArrowheads="1"/>
            </p:cNvSpPr>
            <p:nvPr/>
          </p:nvSpPr>
          <p:spPr bwMode="auto">
            <a:xfrm>
              <a:off x="1885950" y="642938"/>
              <a:ext cx="20638" cy="1588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4" name="Rectangle 482"/>
            <p:cNvSpPr>
              <a:spLocks noChangeArrowheads="1"/>
            </p:cNvSpPr>
            <p:nvPr/>
          </p:nvSpPr>
          <p:spPr bwMode="auto">
            <a:xfrm>
              <a:off x="1906588" y="484188"/>
              <a:ext cx="1588" cy="2143125"/>
            </a:xfrm>
            <a:prstGeom prst="rect">
              <a:avLst/>
            </a:pr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5" name="Rectangle 483"/>
            <p:cNvSpPr>
              <a:spLocks noChangeArrowheads="1"/>
            </p:cNvSpPr>
            <p:nvPr/>
          </p:nvSpPr>
          <p:spPr bwMode="auto">
            <a:xfrm>
              <a:off x="4273550" y="398463"/>
              <a:ext cx="219075" cy="8413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6" name="Freeform 484"/>
            <p:cNvSpPr>
              <a:spLocks noEditPoints="1"/>
            </p:cNvSpPr>
            <p:nvPr/>
          </p:nvSpPr>
          <p:spPr bwMode="auto">
            <a:xfrm>
              <a:off x="4273550" y="398463"/>
              <a:ext cx="219075" cy="85725"/>
            </a:xfrm>
            <a:custGeom>
              <a:avLst/>
              <a:gdLst>
                <a:gd name="T0" fmla="*/ 0 w 138"/>
                <a:gd name="T1" fmla="*/ 0 h 54"/>
                <a:gd name="T2" fmla="*/ 138 w 138"/>
                <a:gd name="T3" fmla="*/ 0 h 54"/>
                <a:gd name="T4" fmla="*/ 138 w 138"/>
                <a:gd name="T5" fmla="*/ 54 h 54"/>
                <a:gd name="T6" fmla="*/ 0 w 138"/>
                <a:gd name="T7" fmla="*/ 54 h 54"/>
                <a:gd name="T8" fmla="*/ 0 w 138"/>
                <a:gd name="T9" fmla="*/ 0 h 54"/>
                <a:gd name="T10" fmla="*/ 0 w 138"/>
                <a:gd name="T11" fmla="*/ 53 h 54"/>
                <a:gd name="T12" fmla="*/ 0 w 138"/>
                <a:gd name="T13" fmla="*/ 53 h 54"/>
                <a:gd name="T14" fmla="*/ 138 w 138"/>
                <a:gd name="T15" fmla="*/ 53 h 54"/>
                <a:gd name="T16" fmla="*/ 138 w 138"/>
                <a:gd name="T17" fmla="*/ 53 h 54"/>
                <a:gd name="T18" fmla="*/ 138 w 138"/>
                <a:gd name="T19" fmla="*/ 0 h 54"/>
                <a:gd name="T20" fmla="*/ 138 w 138"/>
                <a:gd name="T21" fmla="*/ 1 h 54"/>
                <a:gd name="T22" fmla="*/ 0 w 138"/>
                <a:gd name="T23" fmla="*/ 1 h 54"/>
                <a:gd name="T24" fmla="*/ 0 w 138"/>
                <a:gd name="T25" fmla="*/ 0 h 54"/>
                <a:gd name="T26" fmla="*/ 0 w 138"/>
                <a:gd name="T27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54">
                  <a:moveTo>
                    <a:pt x="0" y="0"/>
                  </a:moveTo>
                  <a:lnTo>
                    <a:pt x="138" y="0"/>
                  </a:lnTo>
                  <a:lnTo>
                    <a:pt x="138" y="54"/>
                  </a:lnTo>
                  <a:lnTo>
                    <a:pt x="0" y="54"/>
                  </a:lnTo>
                  <a:lnTo>
                    <a:pt x="0" y="0"/>
                  </a:lnTo>
                  <a:close/>
                  <a:moveTo>
                    <a:pt x="0" y="53"/>
                  </a:moveTo>
                  <a:lnTo>
                    <a:pt x="0" y="53"/>
                  </a:lnTo>
                  <a:lnTo>
                    <a:pt x="138" y="53"/>
                  </a:lnTo>
                  <a:lnTo>
                    <a:pt x="138" y="53"/>
                  </a:lnTo>
                  <a:lnTo>
                    <a:pt x="138" y="0"/>
                  </a:lnTo>
                  <a:lnTo>
                    <a:pt x="138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7" name="Freeform 485"/>
            <p:cNvSpPr>
              <a:spLocks/>
            </p:cNvSpPr>
            <p:nvPr/>
          </p:nvSpPr>
          <p:spPr bwMode="auto">
            <a:xfrm>
              <a:off x="4273550" y="400050"/>
              <a:ext cx="82550" cy="82550"/>
            </a:xfrm>
            <a:custGeom>
              <a:avLst/>
              <a:gdLst>
                <a:gd name="T0" fmla="*/ 1 w 52"/>
                <a:gd name="T1" fmla="*/ 0 h 52"/>
                <a:gd name="T2" fmla="*/ 52 w 52"/>
                <a:gd name="T3" fmla="*/ 51 h 52"/>
                <a:gd name="T4" fmla="*/ 52 w 52"/>
                <a:gd name="T5" fmla="*/ 52 h 52"/>
                <a:gd name="T6" fmla="*/ 0 w 52"/>
                <a:gd name="T7" fmla="*/ 0 h 52"/>
                <a:gd name="T8" fmla="*/ 1 w 52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1" y="0"/>
                  </a:moveTo>
                  <a:lnTo>
                    <a:pt x="52" y="51"/>
                  </a:lnTo>
                  <a:lnTo>
                    <a:pt x="52" y="5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8" name="Freeform 486"/>
            <p:cNvSpPr>
              <a:spLocks/>
            </p:cNvSpPr>
            <p:nvPr/>
          </p:nvSpPr>
          <p:spPr bwMode="auto">
            <a:xfrm>
              <a:off x="4273550" y="438150"/>
              <a:ext cx="44450" cy="44450"/>
            </a:xfrm>
            <a:custGeom>
              <a:avLst/>
              <a:gdLst>
                <a:gd name="T0" fmla="*/ 1 w 28"/>
                <a:gd name="T1" fmla="*/ 0 h 28"/>
                <a:gd name="T2" fmla="*/ 28 w 28"/>
                <a:gd name="T3" fmla="*/ 27 h 28"/>
                <a:gd name="T4" fmla="*/ 28 w 28"/>
                <a:gd name="T5" fmla="*/ 28 h 28"/>
                <a:gd name="T6" fmla="*/ 0 w 28"/>
                <a:gd name="T7" fmla="*/ 0 h 28"/>
                <a:gd name="T8" fmla="*/ 1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1" y="0"/>
                  </a:moveTo>
                  <a:lnTo>
                    <a:pt x="28" y="27"/>
                  </a:lnTo>
                  <a:lnTo>
                    <a:pt x="28" y="28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9" name="Freeform 487"/>
            <p:cNvSpPr>
              <a:spLocks/>
            </p:cNvSpPr>
            <p:nvPr/>
          </p:nvSpPr>
          <p:spPr bwMode="auto">
            <a:xfrm>
              <a:off x="4273550" y="476250"/>
              <a:ext cx="6350" cy="6350"/>
            </a:xfrm>
            <a:custGeom>
              <a:avLst/>
              <a:gdLst>
                <a:gd name="T0" fmla="*/ 1 w 4"/>
                <a:gd name="T1" fmla="*/ 0 h 4"/>
                <a:gd name="T2" fmla="*/ 4 w 4"/>
                <a:gd name="T3" fmla="*/ 3 h 4"/>
                <a:gd name="T4" fmla="*/ 4 w 4"/>
                <a:gd name="T5" fmla="*/ 4 h 4"/>
                <a:gd name="T6" fmla="*/ 0 w 4"/>
                <a:gd name="T7" fmla="*/ 1 h 4"/>
                <a:gd name="T8" fmla="*/ 1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4" y="3"/>
                  </a:lnTo>
                  <a:lnTo>
                    <a:pt x="4" y="4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0" name="Freeform 488"/>
            <p:cNvSpPr>
              <a:spLocks/>
            </p:cNvSpPr>
            <p:nvPr/>
          </p:nvSpPr>
          <p:spPr bwMode="auto">
            <a:xfrm>
              <a:off x="4273550" y="400050"/>
              <a:ext cx="82550" cy="82550"/>
            </a:xfrm>
            <a:custGeom>
              <a:avLst/>
              <a:gdLst>
                <a:gd name="T0" fmla="*/ 1 w 52"/>
                <a:gd name="T1" fmla="*/ 0 h 52"/>
                <a:gd name="T2" fmla="*/ 52 w 52"/>
                <a:gd name="T3" fmla="*/ 51 h 52"/>
                <a:gd name="T4" fmla="*/ 52 w 52"/>
                <a:gd name="T5" fmla="*/ 52 h 52"/>
                <a:gd name="T6" fmla="*/ 0 w 52"/>
                <a:gd name="T7" fmla="*/ 0 h 52"/>
                <a:gd name="T8" fmla="*/ 1 w 52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1" y="0"/>
                  </a:moveTo>
                  <a:lnTo>
                    <a:pt x="52" y="51"/>
                  </a:lnTo>
                  <a:lnTo>
                    <a:pt x="52" y="5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1" name="Freeform 489"/>
            <p:cNvSpPr>
              <a:spLocks/>
            </p:cNvSpPr>
            <p:nvPr/>
          </p:nvSpPr>
          <p:spPr bwMode="auto">
            <a:xfrm>
              <a:off x="4313238" y="400050"/>
              <a:ext cx="80963" cy="82550"/>
            </a:xfrm>
            <a:custGeom>
              <a:avLst/>
              <a:gdLst>
                <a:gd name="T0" fmla="*/ 0 w 51"/>
                <a:gd name="T1" fmla="*/ 0 h 52"/>
                <a:gd name="T2" fmla="*/ 51 w 51"/>
                <a:gd name="T3" fmla="*/ 51 h 52"/>
                <a:gd name="T4" fmla="*/ 51 w 51"/>
                <a:gd name="T5" fmla="*/ 52 h 52"/>
                <a:gd name="T6" fmla="*/ 0 w 51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2">
                  <a:moveTo>
                    <a:pt x="0" y="0"/>
                  </a:moveTo>
                  <a:lnTo>
                    <a:pt x="51" y="51"/>
                  </a:lnTo>
                  <a:lnTo>
                    <a:pt x="51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2" name="Freeform 490"/>
            <p:cNvSpPr>
              <a:spLocks/>
            </p:cNvSpPr>
            <p:nvPr/>
          </p:nvSpPr>
          <p:spPr bwMode="auto">
            <a:xfrm>
              <a:off x="4351338" y="400050"/>
              <a:ext cx="80963" cy="82550"/>
            </a:xfrm>
            <a:custGeom>
              <a:avLst/>
              <a:gdLst>
                <a:gd name="T0" fmla="*/ 0 w 51"/>
                <a:gd name="T1" fmla="*/ 0 h 52"/>
                <a:gd name="T2" fmla="*/ 51 w 51"/>
                <a:gd name="T3" fmla="*/ 51 h 52"/>
                <a:gd name="T4" fmla="*/ 51 w 51"/>
                <a:gd name="T5" fmla="*/ 52 h 52"/>
                <a:gd name="T6" fmla="*/ 0 w 51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2">
                  <a:moveTo>
                    <a:pt x="0" y="0"/>
                  </a:moveTo>
                  <a:lnTo>
                    <a:pt x="51" y="51"/>
                  </a:lnTo>
                  <a:lnTo>
                    <a:pt x="51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3" name="Freeform 491"/>
            <p:cNvSpPr>
              <a:spLocks/>
            </p:cNvSpPr>
            <p:nvPr/>
          </p:nvSpPr>
          <p:spPr bwMode="auto">
            <a:xfrm>
              <a:off x="4389438" y="400050"/>
              <a:ext cx="82550" cy="82550"/>
            </a:xfrm>
            <a:custGeom>
              <a:avLst/>
              <a:gdLst>
                <a:gd name="T0" fmla="*/ 0 w 52"/>
                <a:gd name="T1" fmla="*/ 0 h 52"/>
                <a:gd name="T2" fmla="*/ 52 w 52"/>
                <a:gd name="T3" fmla="*/ 51 h 52"/>
                <a:gd name="T4" fmla="*/ 52 w 52"/>
                <a:gd name="T5" fmla="*/ 52 h 52"/>
                <a:gd name="T6" fmla="*/ 0 w 52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2">
                  <a:moveTo>
                    <a:pt x="0" y="0"/>
                  </a:moveTo>
                  <a:lnTo>
                    <a:pt x="52" y="51"/>
                  </a:lnTo>
                  <a:lnTo>
                    <a:pt x="52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4" name="Freeform 492"/>
            <p:cNvSpPr>
              <a:spLocks/>
            </p:cNvSpPr>
            <p:nvPr/>
          </p:nvSpPr>
          <p:spPr bwMode="auto">
            <a:xfrm>
              <a:off x="4427538" y="400050"/>
              <a:ext cx="63500" cy="61913"/>
            </a:xfrm>
            <a:custGeom>
              <a:avLst/>
              <a:gdLst>
                <a:gd name="T0" fmla="*/ 1 w 40"/>
                <a:gd name="T1" fmla="*/ 0 h 39"/>
                <a:gd name="T2" fmla="*/ 40 w 40"/>
                <a:gd name="T3" fmla="*/ 39 h 39"/>
                <a:gd name="T4" fmla="*/ 40 w 40"/>
                <a:gd name="T5" fmla="*/ 39 h 39"/>
                <a:gd name="T6" fmla="*/ 0 w 40"/>
                <a:gd name="T7" fmla="*/ 0 h 39"/>
                <a:gd name="T8" fmla="*/ 1 w 40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9">
                  <a:moveTo>
                    <a:pt x="1" y="0"/>
                  </a:moveTo>
                  <a:lnTo>
                    <a:pt x="40" y="39"/>
                  </a:lnTo>
                  <a:lnTo>
                    <a:pt x="40" y="3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5" name="Freeform 493"/>
            <p:cNvSpPr>
              <a:spLocks/>
            </p:cNvSpPr>
            <p:nvPr/>
          </p:nvSpPr>
          <p:spPr bwMode="auto">
            <a:xfrm>
              <a:off x="4465638" y="400050"/>
              <a:ext cx="25400" cy="23813"/>
            </a:xfrm>
            <a:custGeom>
              <a:avLst/>
              <a:gdLst>
                <a:gd name="T0" fmla="*/ 1 w 16"/>
                <a:gd name="T1" fmla="*/ 0 h 15"/>
                <a:gd name="T2" fmla="*/ 16 w 16"/>
                <a:gd name="T3" fmla="*/ 15 h 15"/>
                <a:gd name="T4" fmla="*/ 16 w 16"/>
                <a:gd name="T5" fmla="*/ 15 h 15"/>
                <a:gd name="T6" fmla="*/ 0 w 16"/>
                <a:gd name="T7" fmla="*/ 0 h 15"/>
                <a:gd name="T8" fmla="*/ 1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" y="0"/>
                  </a:moveTo>
                  <a:lnTo>
                    <a:pt x="16" y="15"/>
                  </a:lnTo>
                  <a:lnTo>
                    <a:pt x="16" y="15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6" name="Freeform 494"/>
            <p:cNvSpPr>
              <a:spLocks noEditPoints="1"/>
            </p:cNvSpPr>
            <p:nvPr/>
          </p:nvSpPr>
          <p:spPr bwMode="auto">
            <a:xfrm>
              <a:off x="4273550" y="398463"/>
              <a:ext cx="219075" cy="85725"/>
            </a:xfrm>
            <a:custGeom>
              <a:avLst/>
              <a:gdLst>
                <a:gd name="T0" fmla="*/ 0 w 138"/>
                <a:gd name="T1" fmla="*/ 0 h 54"/>
                <a:gd name="T2" fmla="*/ 138 w 138"/>
                <a:gd name="T3" fmla="*/ 0 h 54"/>
                <a:gd name="T4" fmla="*/ 138 w 138"/>
                <a:gd name="T5" fmla="*/ 54 h 54"/>
                <a:gd name="T6" fmla="*/ 0 w 138"/>
                <a:gd name="T7" fmla="*/ 54 h 54"/>
                <a:gd name="T8" fmla="*/ 0 w 138"/>
                <a:gd name="T9" fmla="*/ 0 h 54"/>
                <a:gd name="T10" fmla="*/ 0 w 138"/>
                <a:gd name="T11" fmla="*/ 53 h 54"/>
                <a:gd name="T12" fmla="*/ 0 w 138"/>
                <a:gd name="T13" fmla="*/ 53 h 54"/>
                <a:gd name="T14" fmla="*/ 138 w 138"/>
                <a:gd name="T15" fmla="*/ 53 h 54"/>
                <a:gd name="T16" fmla="*/ 138 w 138"/>
                <a:gd name="T17" fmla="*/ 53 h 54"/>
                <a:gd name="T18" fmla="*/ 138 w 138"/>
                <a:gd name="T19" fmla="*/ 0 h 54"/>
                <a:gd name="T20" fmla="*/ 138 w 138"/>
                <a:gd name="T21" fmla="*/ 1 h 54"/>
                <a:gd name="T22" fmla="*/ 0 w 138"/>
                <a:gd name="T23" fmla="*/ 1 h 54"/>
                <a:gd name="T24" fmla="*/ 0 w 138"/>
                <a:gd name="T25" fmla="*/ 0 h 54"/>
                <a:gd name="T26" fmla="*/ 0 w 138"/>
                <a:gd name="T27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54">
                  <a:moveTo>
                    <a:pt x="0" y="0"/>
                  </a:moveTo>
                  <a:lnTo>
                    <a:pt x="138" y="0"/>
                  </a:lnTo>
                  <a:lnTo>
                    <a:pt x="138" y="54"/>
                  </a:lnTo>
                  <a:lnTo>
                    <a:pt x="0" y="54"/>
                  </a:lnTo>
                  <a:lnTo>
                    <a:pt x="0" y="0"/>
                  </a:lnTo>
                  <a:close/>
                  <a:moveTo>
                    <a:pt x="0" y="53"/>
                  </a:moveTo>
                  <a:lnTo>
                    <a:pt x="0" y="53"/>
                  </a:lnTo>
                  <a:lnTo>
                    <a:pt x="138" y="53"/>
                  </a:lnTo>
                  <a:lnTo>
                    <a:pt x="138" y="53"/>
                  </a:lnTo>
                  <a:lnTo>
                    <a:pt x="138" y="0"/>
                  </a:lnTo>
                  <a:lnTo>
                    <a:pt x="138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7" name="Rectangle 495"/>
            <p:cNvSpPr>
              <a:spLocks noChangeArrowheads="1"/>
            </p:cNvSpPr>
            <p:nvPr/>
          </p:nvSpPr>
          <p:spPr bwMode="auto">
            <a:xfrm>
              <a:off x="4522788" y="393700"/>
              <a:ext cx="288541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TCT1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58" name="Rectangle 496"/>
            <p:cNvSpPr>
              <a:spLocks noChangeArrowheads="1"/>
            </p:cNvSpPr>
            <p:nvPr/>
          </p:nvSpPr>
          <p:spPr bwMode="auto">
            <a:xfrm>
              <a:off x="4273550" y="522288"/>
              <a:ext cx="219075" cy="8413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9" name="Freeform 497"/>
            <p:cNvSpPr>
              <a:spLocks noEditPoints="1"/>
            </p:cNvSpPr>
            <p:nvPr/>
          </p:nvSpPr>
          <p:spPr bwMode="auto">
            <a:xfrm>
              <a:off x="4273550" y="522288"/>
              <a:ext cx="219075" cy="84138"/>
            </a:xfrm>
            <a:custGeom>
              <a:avLst/>
              <a:gdLst>
                <a:gd name="T0" fmla="*/ 0 w 138"/>
                <a:gd name="T1" fmla="*/ 0 h 53"/>
                <a:gd name="T2" fmla="*/ 138 w 138"/>
                <a:gd name="T3" fmla="*/ 0 h 53"/>
                <a:gd name="T4" fmla="*/ 138 w 138"/>
                <a:gd name="T5" fmla="*/ 53 h 53"/>
                <a:gd name="T6" fmla="*/ 0 w 138"/>
                <a:gd name="T7" fmla="*/ 53 h 53"/>
                <a:gd name="T8" fmla="*/ 0 w 138"/>
                <a:gd name="T9" fmla="*/ 0 h 53"/>
                <a:gd name="T10" fmla="*/ 0 w 138"/>
                <a:gd name="T11" fmla="*/ 53 h 53"/>
                <a:gd name="T12" fmla="*/ 0 w 138"/>
                <a:gd name="T13" fmla="*/ 53 h 53"/>
                <a:gd name="T14" fmla="*/ 138 w 138"/>
                <a:gd name="T15" fmla="*/ 53 h 53"/>
                <a:gd name="T16" fmla="*/ 138 w 138"/>
                <a:gd name="T17" fmla="*/ 53 h 53"/>
                <a:gd name="T18" fmla="*/ 138 w 138"/>
                <a:gd name="T19" fmla="*/ 0 h 53"/>
                <a:gd name="T20" fmla="*/ 138 w 138"/>
                <a:gd name="T21" fmla="*/ 1 h 53"/>
                <a:gd name="T22" fmla="*/ 0 w 138"/>
                <a:gd name="T23" fmla="*/ 1 h 53"/>
                <a:gd name="T24" fmla="*/ 0 w 138"/>
                <a:gd name="T25" fmla="*/ 0 h 53"/>
                <a:gd name="T26" fmla="*/ 0 w 138"/>
                <a:gd name="T2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53">
                  <a:moveTo>
                    <a:pt x="0" y="0"/>
                  </a:moveTo>
                  <a:lnTo>
                    <a:pt x="138" y="0"/>
                  </a:lnTo>
                  <a:lnTo>
                    <a:pt x="138" y="53"/>
                  </a:lnTo>
                  <a:lnTo>
                    <a:pt x="0" y="53"/>
                  </a:lnTo>
                  <a:lnTo>
                    <a:pt x="0" y="0"/>
                  </a:lnTo>
                  <a:close/>
                  <a:moveTo>
                    <a:pt x="0" y="53"/>
                  </a:moveTo>
                  <a:lnTo>
                    <a:pt x="0" y="53"/>
                  </a:lnTo>
                  <a:lnTo>
                    <a:pt x="138" y="53"/>
                  </a:lnTo>
                  <a:lnTo>
                    <a:pt x="138" y="53"/>
                  </a:lnTo>
                  <a:lnTo>
                    <a:pt x="138" y="0"/>
                  </a:lnTo>
                  <a:lnTo>
                    <a:pt x="138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0" name="Freeform 498"/>
            <p:cNvSpPr>
              <a:spLocks/>
            </p:cNvSpPr>
            <p:nvPr/>
          </p:nvSpPr>
          <p:spPr bwMode="auto">
            <a:xfrm>
              <a:off x="4273550" y="523875"/>
              <a:ext cx="82550" cy="80963"/>
            </a:xfrm>
            <a:custGeom>
              <a:avLst/>
              <a:gdLst>
                <a:gd name="T0" fmla="*/ 1 w 52"/>
                <a:gd name="T1" fmla="*/ 0 h 51"/>
                <a:gd name="T2" fmla="*/ 52 w 52"/>
                <a:gd name="T3" fmla="*/ 51 h 51"/>
                <a:gd name="T4" fmla="*/ 52 w 52"/>
                <a:gd name="T5" fmla="*/ 51 h 51"/>
                <a:gd name="T6" fmla="*/ 0 w 52"/>
                <a:gd name="T7" fmla="*/ 0 h 51"/>
                <a:gd name="T8" fmla="*/ 1 w 52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1" y="0"/>
                  </a:moveTo>
                  <a:lnTo>
                    <a:pt x="52" y="51"/>
                  </a:lnTo>
                  <a:lnTo>
                    <a:pt x="52" y="5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1" name="Freeform 499"/>
            <p:cNvSpPr>
              <a:spLocks/>
            </p:cNvSpPr>
            <p:nvPr/>
          </p:nvSpPr>
          <p:spPr bwMode="auto">
            <a:xfrm>
              <a:off x="4273550" y="561975"/>
              <a:ext cx="44450" cy="42863"/>
            </a:xfrm>
            <a:custGeom>
              <a:avLst/>
              <a:gdLst>
                <a:gd name="T0" fmla="*/ 1 w 28"/>
                <a:gd name="T1" fmla="*/ 0 h 27"/>
                <a:gd name="T2" fmla="*/ 28 w 28"/>
                <a:gd name="T3" fmla="*/ 27 h 27"/>
                <a:gd name="T4" fmla="*/ 28 w 28"/>
                <a:gd name="T5" fmla="*/ 27 h 27"/>
                <a:gd name="T6" fmla="*/ 0 w 28"/>
                <a:gd name="T7" fmla="*/ 1 h 27"/>
                <a:gd name="T8" fmla="*/ 1 w 2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1" y="0"/>
                  </a:moveTo>
                  <a:lnTo>
                    <a:pt x="28" y="27"/>
                  </a:lnTo>
                  <a:lnTo>
                    <a:pt x="28" y="27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2" name="Freeform 500"/>
            <p:cNvSpPr>
              <a:spLocks/>
            </p:cNvSpPr>
            <p:nvPr/>
          </p:nvSpPr>
          <p:spPr bwMode="auto">
            <a:xfrm>
              <a:off x="4273550" y="600075"/>
              <a:ext cx="6350" cy="6350"/>
            </a:xfrm>
            <a:custGeom>
              <a:avLst/>
              <a:gdLst>
                <a:gd name="T0" fmla="*/ 1 w 4"/>
                <a:gd name="T1" fmla="*/ 0 h 4"/>
                <a:gd name="T2" fmla="*/ 4 w 4"/>
                <a:gd name="T3" fmla="*/ 3 h 4"/>
                <a:gd name="T4" fmla="*/ 4 w 4"/>
                <a:gd name="T5" fmla="*/ 4 h 4"/>
                <a:gd name="T6" fmla="*/ 0 w 4"/>
                <a:gd name="T7" fmla="*/ 1 h 4"/>
                <a:gd name="T8" fmla="*/ 1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4" y="3"/>
                  </a:lnTo>
                  <a:lnTo>
                    <a:pt x="4" y="4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3" name="Freeform 501"/>
            <p:cNvSpPr>
              <a:spLocks/>
            </p:cNvSpPr>
            <p:nvPr/>
          </p:nvSpPr>
          <p:spPr bwMode="auto">
            <a:xfrm>
              <a:off x="4273550" y="523875"/>
              <a:ext cx="82550" cy="80963"/>
            </a:xfrm>
            <a:custGeom>
              <a:avLst/>
              <a:gdLst>
                <a:gd name="T0" fmla="*/ 1 w 52"/>
                <a:gd name="T1" fmla="*/ 0 h 51"/>
                <a:gd name="T2" fmla="*/ 52 w 52"/>
                <a:gd name="T3" fmla="*/ 51 h 51"/>
                <a:gd name="T4" fmla="*/ 52 w 52"/>
                <a:gd name="T5" fmla="*/ 51 h 51"/>
                <a:gd name="T6" fmla="*/ 0 w 52"/>
                <a:gd name="T7" fmla="*/ 0 h 51"/>
                <a:gd name="T8" fmla="*/ 1 w 52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1" y="0"/>
                  </a:moveTo>
                  <a:lnTo>
                    <a:pt x="52" y="51"/>
                  </a:lnTo>
                  <a:lnTo>
                    <a:pt x="52" y="5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4" name="Freeform 502"/>
            <p:cNvSpPr>
              <a:spLocks/>
            </p:cNvSpPr>
            <p:nvPr/>
          </p:nvSpPr>
          <p:spPr bwMode="auto">
            <a:xfrm>
              <a:off x="4313238" y="523875"/>
              <a:ext cx="80963" cy="80963"/>
            </a:xfrm>
            <a:custGeom>
              <a:avLst/>
              <a:gdLst>
                <a:gd name="T0" fmla="*/ 0 w 51"/>
                <a:gd name="T1" fmla="*/ 0 h 51"/>
                <a:gd name="T2" fmla="*/ 51 w 51"/>
                <a:gd name="T3" fmla="*/ 51 h 51"/>
                <a:gd name="T4" fmla="*/ 51 w 51"/>
                <a:gd name="T5" fmla="*/ 51 h 51"/>
                <a:gd name="T6" fmla="*/ 0 w 51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0" y="0"/>
                  </a:moveTo>
                  <a:lnTo>
                    <a:pt x="51" y="51"/>
                  </a:lnTo>
                  <a:lnTo>
                    <a:pt x="51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5" name="Freeform 503"/>
            <p:cNvSpPr>
              <a:spLocks/>
            </p:cNvSpPr>
            <p:nvPr/>
          </p:nvSpPr>
          <p:spPr bwMode="auto">
            <a:xfrm>
              <a:off x="4351338" y="523875"/>
              <a:ext cx="80963" cy="80963"/>
            </a:xfrm>
            <a:custGeom>
              <a:avLst/>
              <a:gdLst>
                <a:gd name="T0" fmla="*/ 0 w 51"/>
                <a:gd name="T1" fmla="*/ 0 h 51"/>
                <a:gd name="T2" fmla="*/ 51 w 51"/>
                <a:gd name="T3" fmla="*/ 51 h 51"/>
                <a:gd name="T4" fmla="*/ 51 w 51"/>
                <a:gd name="T5" fmla="*/ 51 h 51"/>
                <a:gd name="T6" fmla="*/ 0 w 51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0" y="0"/>
                  </a:moveTo>
                  <a:lnTo>
                    <a:pt x="51" y="51"/>
                  </a:lnTo>
                  <a:lnTo>
                    <a:pt x="51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6" name="Freeform 504"/>
            <p:cNvSpPr>
              <a:spLocks/>
            </p:cNvSpPr>
            <p:nvPr/>
          </p:nvSpPr>
          <p:spPr bwMode="auto">
            <a:xfrm>
              <a:off x="4389438" y="523875"/>
              <a:ext cx="82550" cy="80963"/>
            </a:xfrm>
            <a:custGeom>
              <a:avLst/>
              <a:gdLst>
                <a:gd name="T0" fmla="*/ 0 w 52"/>
                <a:gd name="T1" fmla="*/ 0 h 51"/>
                <a:gd name="T2" fmla="*/ 52 w 52"/>
                <a:gd name="T3" fmla="*/ 51 h 51"/>
                <a:gd name="T4" fmla="*/ 52 w 52"/>
                <a:gd name="T5" fmla="*/ 51 h 51"/>
                <a:gd name="T6" fmla="*/ 0 w 52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0"/>
                  </a:moveTo>
                  <a:lnTo>
                    <a:pt x="52" y="51"/>
                  </a:lnTo>
                  <a:lnTo>
                    <a:pt x="52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7" name="Freeform 505"/>
            <p:cNvSpPr>
              <a:spLocks/>
            </p:cNvSpPr>
            <p:nvPr/>
          </p:nvSpPr>
          <p:spPr bwMode="auto">
            <a:xfrm>
              <a:off x="4427538" y="523875"/>
              <a:ext cx="63500" cy="63500"/>
            </a:xfrm>
            <a:custGeom>
              <a:avLst/>
              <a:gdLst>
                <a:gd name="T0" fmla="*/ 1 w 40"/>
                <a:gd name="T1" fmla="*/ 0 h 40"/>
                <a:gd name="T2" fmla="*/ 40 w 40"/>
                <a:gd name="T3" fmla="*/ 39 h 40"/>
                <a:gd name="T4" fmla="*/ 40 w 40"/>
                <a:gd name="T5" fmla="*/ 40 h 40"/>
                <a:gd name="T6" fmla="*/ 0 w 40"/>
                <a:gd name="T7" fmla="*/ 0 h 40"/>
                <a:gd name="T8" fmla="*/ 1 w 40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" y="0"/>
                  </a:moveTo>
                  <a:lnTo>
                    <a:pt x="40" y="39"/>
                  </a:lnTo>
                  <a:lnTo>
                    <a:pt x="40" y="4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8" name="Freeform 506"/>
            <p:cNvSpPr>
              <a:spLocks/>
            </p:cNvSpPr>
            <p:nvPr/>
          </p:nvSpPr>
          <p:spPr bwMode="auto">
            <a:xfrm>
              <a:off x="4465638" y="523875"/>
              <a:ext cx="25400" cy="23813"/>
            </a:xfrm>
            <a:custGeom>
              <a:avLst/>
              <a:gdLst>
                <a:gd name="T0" fmla="*/ 1 w 16"/>
                <a:gd name="T1" fmla="*/ 0 h 15"/>
                <a:gd name="T2" fmla="*/ 16 w 16"/>
                <a:gd name="T3" fmla="*/ 15 h 15"/>
                <a:gd name="T4" fmla="*/ 16 w 16"/>
                <a:gd name="T5" fmla="*/ 15 h 15"/>
                <a:gd name="T6" fmla="*/ 0 w 16"/>
                <a:gd name="T7" fmla="*/ 0 h 15"/>
                <a:gd name="T8" fmla="*/ 1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" y="0"/>
                  </a:moveTo>
                  <a:lnTo>
                    <a:pt x="16" y="15"/>
                  </a:lnTo>
                  <a:lnTo>
                    <a:pt x="16" y="15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9" name="Freeform 507"/>
            <p:cNvSpPr>
              <a:spLocks noEditPoints="1"/>
            </p:cNvSpPr>
            <p:nvPr/>
          </p:nvSpPr>
          <p:spPr bwMode="auto">
            <a:xfrm>
              <a:off x="4273550" y="522288"/>
              <a:ext cx="219075" cy="84138"/>
            </a:xfrm>
            <a:custGeom>
              <a:avLst/>
              <a:gdLst>
                <a:gd name="T0" fmla="*/ 0 w 138"/>
                <a:gd name="T1" fmla="*/ 0 h 53"/>
                <a:gd name="T2" fmla="*/ 138 w 138"/>
                <a:gd name="T3" fmla="*/ 0 h 53"/>
                <a:gd name="T4" fmla="*/ 138 w 138"/>
                <a:gd name="T5" fmla="*/ 53 h 53"/>
                <a:gd name="T6" fmla="*/ 0 w 138"/>
                <a:gd name="T7" fmla="*/ 53 h 53"/>
                <a:gd name="T8" fmla="*/ 0 w 138"/>
                <a:gd name="T9" fmla="*/ 0 h 53"/>
                <a:gd name="T10" fmla="*/ 0 w 138"/>
                <a:gd name="T11" fmla="*/ 53 h 53"/>
                <a:gd name="T12" fmla="*/ 0 w 138"/>
                <a:gd name="T13" fmla="*/ 53 h 53"/>
                <a:gd name="T14" fmla="*/ 138 w 138"/>
                <a:gd name="T15" fmla="*/ 53 h 53"/>
                <a:gd name="T16" fmla="*/ 138 w 138"/>
                <a:gd name="T17" fmla="*/ 53 h 53"/>
                <a:gd name="T18" fmla="*/ 138 w 138"/>
                <a:gd name="T19" fmla="*/ 0 h 53"/>
                <a:gd name="T20" fmla="*/ 138 w 138"/>
                <a:gd name="T21" fmla="*/ 1 h 53"/>
                <a:gd name="T22" fmla="*/ 0 w 138"/>
                <a:gd name="T23" fmla="*/ 1 h 53"/>
                <a:gd name="T24" fmla="*/ 0 w 138"/>
                <a:gd name="T25" fmla="*/ 0 h 53"/>
                <a:gd name="T26" fmla="*/ 0 w 138"/>
                <a:gd name="T2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53">
                  <a:moveTo>
                    <a:pt x="0" y="0"/>
                  </a:moveTo>
                  <a:lnTo>
                    <a:pt x="138" y="0"/>
                  </a:lnTo>
                  <a:lnTo>
                    <a:pt x="138" y="53"/>
                  </a:lnTo>
                  <a:lnTo>
                    <a:pt x="0" y="53"/>
                  </a:lnTo>
                  <a:lnTo>
                    <a:pt x="0" y="0"/>
                  </a:lnTo>
                  <a:close/>
                  <a:moveTo>
                    <a:pt x="0" y="53"/>
                  </a:moveTo>
                  <a:lnTo>
                    <a:pt x="0" y="53"/>
                  </a:lnTo>
                  <a:lnTo>
                    <a:pt x="138" y="53"/>
                  </a:lnTo>
                  <a:lnTo>
                    <a:pt x="138" y="53"/>
                  </a:lnTo>
                  <a:lnTo>
                    <a:pt x="138" y="0"/>
                  </a:lnTo>
                  <a:lnTo>
                    <a:pt x="138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0" name="Rectangle 508"/>
            <p:cNvSpPr>
              <a:spLocks noChangeArrowheads="1"/>
            </p:cNvSpPr>
            <p:nvPr/>
          </p:nvSpPr>
          <p:spPr bwMode="auto">
            <a:xfrm>
              <a:off x="4522788" y="517525"/>
              <a:ext cx="288541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TCT2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756" name="Gruppo 9755"/>
          <p:cNvGrpSpPr/>
          <p:nvPr/>
        </p:nvGrpSpPr>
        <p:grpSpPr>
          <a:xfrm>
            <a:off x="5004048" y="332656"/>
            <a:ext cx="3804606" cy="657364"/>
            <a:chOff x="5004048" y="332656"/>
            <a:chExt cx="3804606" cy="657364"/>
          </a:xfrm>
        </p:grpSpPr>
        <p:pic>
          <p:nvPicPr>
            <p:cNvPr id="9222" name="Picture 6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146"/>
            <a:stretch/>
          </p:blipFill>
          <p:spPr bwMode="auto">
            <a:xfrm>
              <a:off x="5004048" y="332656"/>
              <a:ext cx="2498725" cy="542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672" name="CasellaDiTesto 9671"/>
            <p:cNvSpPr txBox="1"/>
            <p:nvPr/>
          </p:nvSpPr>
          <p:spPr>
            <a:xfrm>
              <a:off x="7492268" y="620688"/>
              <a:ext cx="13163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ym typeface="Wingdings" pitchFamily="2" charset="2"/>
                </a:rPr>
                <a:t> normali!</a:t>
              </a:r>
              <a:endParaRPr lang="en-US" dirty="0"/>
            </a:p>
          </p:txBody>
        </p:sp>
      </p:grpSp>
      <p:grpSp>
        <p:nvGrpSpPr>
          <p:cNvPr id="9758" name="Gruppo 9757"/>
          <p:cNvGrpSpPr/>
          <p:nvPr/>
        </p:nvGrpSpPr>
        <p:grpSpPr>
          <a:xfrm>
            <a:off x="3397250" y="4160838"/>
            <a:ext cx="3152775" cy="2410698"/>
            <a:chOff x="3397250" y="4160838"/>
            <a:chExt cx="3152775" cy="2410698"/>
          </a:xfrm>
        </p:grpSpPr>
        <p:sp>
          <p:nvSpPr>
            <p:cNvPr id="9675" name="Freeform 512"/>
            <p:cNvSpPr>
              <a:spLocks/>
            </p:cNvSpPr>
            <p:nvPr/>
          </p:nvSpPr>
          <p:spPr bwMode="auto">
            <a:xfrm>
              <a:off x="3760788" y="5299075"/>
              <a:ext cx="1174750" cy="296862"/>
            </a:xfrm>
            <a:custGeom>
              <a:avLst/>
              <a:gdLst>
                <a:gd name="T0" fmla="*/ 0 w 740"/>
                <a:gd name="T1" fmla="*/ 187 h 187"/>
                <a:gd name="T2" fmla="*/ 740 w 740"/>
                <a:gd name="T3" fmla="*/ 187 h 187"/>
                <a:gd name="T4" fmla="*/ 740 w 740"/>
                <a:gd name="T5" fmla="*/ 187 h 187"/>
                <a:gd name="T6" fmla="*/ 740 w 740"/>
                <a:gd name="T7" fmla="*/ 124 h 187"/>
                <a:gd name="T8" fmla="*/ 740 w 740"/>
                <a:gd name="T9" fmla="*/ 0 h 187"/>
                <a:gd name="T10" fmla="*/ 740 w 740"/>
                <a:gd name="T11" fmla="*/ 0 h 187"/>
                <a:gd name="T12" fmla="*/ 0 w 740"/>
                <a:gd name="T13" fmla="*/ 0 h 187"/>
                <a:gd name="T14" fmla="*/ 0 w 740"/>
                <a:gd name="T15" fmla="*/ 0 h 187"/>
                <a:gd name="T16" fmla="*/ 0 w 740"/>
                <a:gd name="T17" fmla="*/ 124 h 187"/>
                <a:gd name="T18" fmla="*/ 0 w 740"/>
                <a:gd name="T19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0" h="187">
                  <a:moveTo>
                    <a:pt x="0" y="187"/>
                  </a:moveTo>
                  <a:lnTo>
                    <a:pt x="740" y="187"/>
                  </a:lnTo>
                  <a:lnTo>
                    <a:pt x="740" y="187"/>
                  </a:lnTo>
                  <a:lnTo>
                    <a:pt x="740" y="124"/>
                  </a:lnTo>
                  <a:lnTo>
                    <a:pt x="740" y="0"/>
                  </a:lnTo>
                  <a:lnTo>
                    <a:pt x="74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4"/>
                  </a:lnTo>
                  <a:lnTo>
                    <a:pt x="0" y="187"/>
                  </a:lnTo>
                </a:path>
              </a:pathLst>
            </a:custGeom>
            <a:noFill/>
            <a:ln w="4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76" name="Line 513"/>
            <p:cNvSpPr>
              <a:spLocks noChangeShapeType="1"/>
            </p:cNvSpPr>
            <p:nvPr/>
          </p:nvSpPr>
          <p:spPr bwMode="auto">
            <a:xfrm>
              <a:off x="3760788" y="5595938"/>
              <a:ext cx="0" cy="0"/>
            </a:xfrm>
            <a:prstGeom prst="line">
              <a:avLst/>
            </a:prstGeom>
            <a:noFill/>
            <a:ln w="4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77" name="Line 514"/>
            <p:cNvSpPr>
              <a:spLocks noChangeShapeType="1"/>
            </p:cNvSpPr>
            <p:nvPr/>
          </p:nvSpPr>
          <p:spPr bwMode="auto">
            <a:xfrm flipH="1">
              <a:off x="3760788" y="5495925"/>
              <a:ext cx="1174750" cy="0"/>
            </a:xfrm>
            <a:prstGeom prst="line">
              <a:avLst/>
            </a:prstGeom>
            <a:noFill/>
            <a:ln w="4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78" name="Line 515"/>
            <p:cNvSpPr>
              <a:spLocks noChangeShapeType="1"/>
            </p:cNvSpPr>
            <p:nvPr/>
          </p:nvSpPr>
          <p:spPr bwMode="auto">
            <a:xfrm>
              <a:off x="4348163" y="5299075"/>
              <a:ext cx="0" cy="0"/>
            </a:xfrm>
            <a:prstGeom prst="line">
              <a:avLst/>
            </a:prstGeom>
            <a:noFill/>
            <a:ln w="4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79" name="Line 516"/>
            <p:cNvSpPr>
              <a:spLocks noChangeShapeType="1"/>
            </p:cNvSpPr>
            <p:nvPr/>
          </p:nvSpPr>
          <p:spPr bwMode="auto">
            <a:xfrm>
              <a:off x="4348163" y="5595938"/>
              <a:ext cx="0" cy="0"/>
            </a:xfrm>
            <a:prstGeom prst="line">
              <a:avLst/>
            </a:prstGeom>
            <a:noFill/>
            <a:ln w="4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80" name="Line 517"/>
            <p:cNvSpPr>
              <a:spLocks noChangeShapeType="1"/>
            </p:cNvSpPr>
            <p:nvPr/>
          </p:nvSpPr>
          <p:spPr bwMode="auto">
            <a:xfrm flipV="1">
              <a:off x="4348163" y="4903788"/>
              <a:ext cx="0" cy="395287"/>
            </a:xfrm>
            <a:prstGeom prst="line">
              <a:avLst/>
            </a:prstGeom>
            <a:noFill/>
            <a:ln w="4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81" name="Line 518"/>
            <p:cNvSpPr>
              <a:spLocks noChangeShapeType="1"/>
            </p:cNvSpPr>
            <p:nvPr/>
          </p:nvSpPr>
          <p:spPr bwMode="auto">
            <a:xfrm>
              <a:off x="4348163" y="5595938"/>
              <a:ext cx="0" cy="295275"/>
            </a:xfrm>
            <a:prstGeom prst="line">
              <a:avLst/>
            </a:prstGeom>
            <a:noFill/>
            <a:ln w="4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82" name="Line 519"/>
            <p:cNvSpPr>
              <a:spLocks noChangeShapeType="1"/>
            </p:cNvSpPr>
            <p:nvPr/>
          </p:nvSpPr>
          <p:spPr bwMode="auto">
            <a:xfrm flipH="1">
              <a:off x="4275138" y="4903788"/>
              <a:ext cx="146050" cy="0"/>
            </a:xfrm>
            <a:prstGeom prst="line">
              <a:avLst/>
            </a:prstGeom>
            <a:noFill/>
            <a:ln w="4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83" name="Line 520"/>
            <p:cNvSpPr>
              <a:spLocks noChangeShapeType="1"/>
            </p:cNvSpPr>
            <p:nvPr/>
          </p:nvSpPr>
          <p:spPr bwMode="auto">
            <a:xfrm flipH="1">
              <a:off x="4275138" y="5891213"/>
              <a:ext cx="146050" cy="0"/>
            </a:xfrm>
            <a:prstGeom prst="line">
              <a:avLst/>
            </a:prstGeom>
            <a:noFill/>
            <a:ln w="4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84" name="Line 521"/>
            <p:cNvSpPr>
              <a:spLocks noChangeShapeType="1"/>
            </p:cNvSpPr>
            <p:nvPr/>
          </p:nvSpPr>
          <p:spPr bwMode="auto">
            <a:xfrm>
              <a:off x="4333875" y="4903788"/>
              <a:ext cx="28575" cy="0"/>
            </a:xfrm>
            <a:prstGeom prst="line">
              <a:avLst/>
            </a:prstGeom>
            <a:noFill/>
            <a:ln w="2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85" name="Line 522"/>
            <p:cNvSpPr>
              <a:spLocks noChangeShapeType="1"/>
            </p:cNvSpPr>
            <p:nvPr/>
          </p:nvSpPr>
          <p:spPr bwMode="auto">
            <a:xfrm>
              <a:off x="4332288" y="4889500"/>
              <a:ext cx="31750" cy="30162"/>
            </a:xfrm>
            <a:prstGeom prst="line">
              <a:avLst/>
            </a:prstGeom>
            <a:noFill/>
            <a:ln w="2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86" name="Line 523"/>
            <p:cNvSpPr>
              <a:spLocks noChangeShapeType="1"/>
            </p:cNvSpPr>
            <p:nvPr/>
          </p:nvSpPr>
          <p:spPr bwMode="auto">
            <a:xfrm flipH="1">
              <a:off x="4332288" y="4889500"/>
              <a:ext cx="31750" cy="30162"/>
            </a:xfrm>
            <a:prstGeom prst="line">
              <a:avLst/>
            </a:prstGeom>
            <a:noFill/>
            <a:ln w="2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87" name="Rectangle 524"/>
            <p:cNvSpPr>
              <a:spLocks noChangeArrowheads="1"/>
            </p:cNvSpPr>
            <p:nvPr/>
          </p:nvSpPr>
          <p:spPr bwMode="auto">
            <a:xfrm>
              <a:off x="4335463" y="5403850"/>
              <a:ext cx="23812" cy="23812"/>
            </a:xfrm>
            <a:prstGeom prst="rect">
              <a:avLst/>
            </a:prstGeom>
            <a:noFill/>
            <a:ln w="2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88" name="Line 525"/>
            <p:cNvSpPr>
              <a:spLocks noChangeShapeType="1"/>
            </p:cNvSpPr>
            <p:nvPr/>
          </p:nvSpPr>
          <p:spPr bwMode="auto">
            <a:xfrm>
              <a:off x="4332288" y="5876925"/>
              <a:ext cx="31750" cy="30162"/>
            </a:xfrm>
            <a:prstGeom prst="line">
              <a:avLst/>
            </a:prstGeom>
            <a:noFill/>
            <a:ln w="2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89" name="Line 526"/>
            <p:cNvSpPr>
              <a:spLocks noChangeShapeType="1"/>
            </p:cNvSpPr>
            <p:nvPr/>
          </p:nvSpPr>
          <p:spPr bwMode="auto">
            <a:xfrm flipH="1">
              <a:off x="4332288" y="5876925"/>
              <a:ext cx="31750" cy="30162"/>
            </a:xfrm>
            <a:prstGeom prst="line">
              <a:avLst/>
            </a:prstGeom>
            <a:noFill/>
            <a:ln w="2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90" name="Line 527"/>
            <p:cNvSpPr>
              <a:spLocks noChangeShapeType="1"/>
            </p:cNvSpPr>
            <p:nvPr/>
          </p:nvSpPr>
          <p:spPr bwMode="auto">
            <a:xfrm>
              <a:off x="4333875" y="5891213"/>
              <a:ext cx="28575" cy="0"/>
            </a:xfrm>
            <a:prstGeom prst="line">
              <a:avLst/>
            </a:prstGeom>
            <a:noFill/>
            <a:ln w="2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91" name="Freeform 528"/>
            <p:cNvSpPr>
              <a:spLocks/>
            </p:cNvSpPr>
            <p:nvPr/>
          </p:nvSpPr>
          <p:spPr bwMode="auto">
            <a:xfrm>
              <a:off x="5229225" y="5003800"/>
              <a:ext cx="1173162" cy="492125"/>
            </a:xfrm>
            <a:custGeom>
              <a:avLst/>
              <a:gdLst>
                <a:gd name="T0" fmla="*/ 0 w 739"/>
                <a:gd name="T1" fmla="*/ 310 h 310"/>
                <a:gd name="T2" fmla="*/ 739 w 739"/>
                <a:gd name="T3" fmla="*/ 310 h 310"/>
                <a:gd name="T4" fmla="*/ 739 w 739"/>
                <a:gd name="T5" fmla="*/ 310 h 310"/>
                <a:gd name="T6" fmla="*/ 739 w 739"/>
                <a:gd name="T7" fmla="*/ 124 h 310"/>
                <a:gd name="T8" fmla="*/ 739 w 739"/>
                <a:gd name="T9" fmla="*/ 0 h 310"/>
                <a:gd name="T10" fmla="*/ 739 w 739"/>
                <a:gd name="T11" fmla="*/ 0 h 310"/>
                <a:gd name="T12" fmla="*/ 0 w 739"/>
                <a:gd name="T13" fmla="*/ 0 h 310"/>
                <a:gd name="T14" fmla="*/ 0 w 739"/>
                <a:gd name="T15" fmla="*/ 0 h 310"/>
                <a:gd name="T16" fmla="*/ 0 w 739"/>
                <a:gd name="T17" fmla="*/ 124 h 310"/>
                <a:gd name="T18" fmla="*/ 0 w 739"/>
                <a:gd name="T19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9" h="310">
                  <a:moveTo>
                    <a:pt x="0" y="310"/>
                  </a:moveTo>
                  <a:lnTo>
                    <a:pt x="739" y="310"/>
                  </a:lnTo>
                  <a:lnTo>
                    <a:pt x="739" y="310"/>
                  </a:lnTo>
                  <a:lnTo>
                    <a:pt x="739" y="124"/>
                  </a:lnTo>
                  <a:lnTo>
                    <a:pt x="739" y="0"/>
                  </a:lnTo>
                  <a:lnTo>
                    <a:pt x="73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4"/>
                  </a:lnTo>
                  <a:lnTo>
                    <a:pt x="0" y="310"/>
                  </a:lnTo>
                </a:path>
              </a:pathLst>
            </a:cu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92" name="Line 529"/>
            <p:cNvSpPr>
              <a:spLocks noChangeShapeType="1"/>
            </p:cNvSpPr>
            <p:nvPr/>
          </p:nvSpPr>
          <p:spPr bwMode="auto">
            <a:xfrm>
              <a:off x="5229225" y="5495925"/>
              <a:ext cx="0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93" name="Line 530"/>
            <p:cNvSpPr>
              <a:spLocks noChangeShapeType="1"/>
            </p:cNvSpPr>
            <p:nvPr/>
          </p:nvSpPr>
          <p:spPr bwMode="auto">
            <a:xfrm flipH="1">
              <a:off x="5229225" y="5200650"/>
              <a:ext cx="1173162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94" name="Line 531"/>
            <p:cNvSpPr>
              <a:spLocks noChangeShapeType="1"/>
            </p:cNvSpPr>
            <p:nvPr/>
          </p:nvSpPr>
          <p:spPr bwMode="auto">
            <a:xfrm>
              <a:off x="5816600" y="5003800"/>
              <a:ext cx="0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95" name="Line 532"/>
            <p:cNvSpPr>
              <a:spLocks noChangeShapeType="1"/>
            </p:cNvSpPr>
            <p:nvPr/>
          </p:nvSpPr>
          <p:spPr bwMode="auto">
            <a:xfrm>
              <a:off x="5816600" y="5495925"/>
              <a:ext cx="0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96" name="Line 533"/>
            <p:cNvSpPr>
              <a:spLocks noChangeShapeType="1"/>
            </p:cNvSpPr>
            <p:nvPr/>
          </p:nvSpPr>
          <p:spPr bwMode="auto">
            <a:xfrm flipV="1">
              <a:off x="5816600" y="4610100"/>
              <a:ext cx="0" cy="39370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97" name="Line 534"/>
            <p:cNvSpPr>
              <a:spLocks noChangeShapeType="1"/>
            </p:cNvSpPr>
            <p:nvPr/>
          </p:nvSpPr>
          <p:spPr bwMode="auto">
            <a:xfrm>
              <a:off x="5816600" y="5495925"/>
              <a:ext cx="0" cy="493712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98" name="Line 535"/>
            <p:cNvSpPr>
              <a:spLocks noChangeShapeType="1"/>
            </p:cNvSpPr>
            <p:nvPr/>
          </p:nvSpPr>
          <p:spPr bwMode="auto">
            <a:xfrm flipH="1">
              <a:off x="5741988" y="4610100"/>
              <a:ext cx="147637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99" name="Line 536"/>
            <p:cNvSpPr>
              <a:spLocks noChangeShapeType="1"/>
            </p:cNvSpPr>
            <p:nvPr/>
          </p:nvSpPr>
          <p:spPr bwMode="auto">
            <a:xfrm flipH="1">
              <a:off x="5741988" y="5989638"/>
              <a:ext cx="147637" cy="0"/>
            </a:xfrm>
            <a:prstGeom prst="line">
              <a:avLst/>
            </a:prstGeom>
            <a:noFill/>
            <a:ln w="4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00" name="Line 537"/>
            <p:cNvSpPr>
              <a:spLocks noChangeShapeType="1"/>
            </p:cNvSpPr>
            <p:nvPr/>
          </p:nvSpPr>
          <p:spPr bwMode="auto">
            <a:xfrm>
              <a:off x="5802313" y="4610100"/>
              <a:ext cx="28575" cy="0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01" name="Line 538"/>
            <p:cNvSpPr>
              <a:spLocks noChangeShapeType="1"/>
            </p:cNvSpPr>
            <p:nvPr/>
          </p:nvSpPr>
          <p:spPr bwMode="auto">
            <a:xfrm>
              <a:off x="5800725" y="4594225"/>
              <a:ext cx="30162" cy="30162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02" name="Line 539"/>
            <p:cNvSpPr>
              <a:spLocks noChangeShapeType="1"/>
            </p:cNvSpPr>
            <p:nvPr/>
          </p:nvSpPr>
          <p:spPr bwMode="auto">
            <a:xfrm flipH="1">
              <a:off x="5800725" y="4594225"/>
              <a:ext cx="30162" cy="30162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03" name="Rectangle 540"/>
            <p:cNvSpPr>
              <a:spLocks noChangeArrowheads="1"/>
            </p:cNvSpPr>
            <p:nvPr/>
          </p:nvSpPr>
          <p:spPr bwMode="auto">
            <a:xfrm>
              <a:off x="5803900" y="5214938"/>
              <a:ext cx="23812" cy="25400"/>
            </a:xfrm>
            <a:prstGeom prst="rect">
              <a:avLst/>
            </a:prstGeom>
            <a:noFill/>
            <a:ln w="2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04" name="Line 541"/>
            <p:cNvSpPr>
              <a:spLocks noChangeShapeType="1"/>
            </p:cNvSpPr>
            <p:nvPr/>
          </p:nvSpPr>
          <p:spPr bwMode="auto">
            <a:xfrm>
              <a:off x="5800725" y="5973763"/>
              <a:ext cx="30162" cy="31750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05" name="Line 542"/>
            <p:cNvSpPr>
              <a:spLocks noChangeShapeType="1"/>
            </p:cNvSpPr>
            <p:nvPr/>
          </p:nvSpPr>
          <p:spPr bwMode="auto">
            <a:xfrm flipH="1">
              <a:off x="5800725" y="5973763"/>
              <a:ext cx="30162" cy="31750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06" name="Line 543"/>
            <p:cNvSpPr>
              <a:spLocks noChangeShapeType="1"/>
            </p:cNvSpPr>
            <p:nvPr/>
          </p:nvSpPr>
          <p:spPr bwMode="auto">
            <a:xfrm>
              <a:off x="5802313" y="5989638"/>
              <a:ext cx="28575" cy="0"/>
            </a:xfrm>
            <a:prstGeom prst="line">
              <a:avLst/>
            </a:prstGeom>
            <a:noFill/>
            <a:ln w="2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07" name="Rectangle 544"/>
            <p:cNvSpPr>
              <a:spLocks noChangeArrowheads="1"/>
            </p:cNvSpPr>
            <p:nvPr/>
          </p:nvSpPr>
          <p:spPr bwMode="auto">
            <a:xfrm>
              <a:off x="4319588" y="6448425"/>
              <a:ext cx="25648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sz="800" dirty="0" smtClean="0">
                  <a:solidFill>
                    <a:srgbClr val="000000"/>
                  </a:solidFill>
                  <a:latin typeface="Arabic Transparent" charset="0"/>
                  <a:cs typeface="Arial" pitchFamily="34" charset="0"/>
                </a:rPr>
                <a:t>TCT1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08" name="Rectangle 545"/>
            <p:cNvSpPr>
              <a:spLocks noChangeArrowheads="1"/>
            </p:cNvSpPr>
            <p:nvPr/>
          </p:nvSpPr>
          <p:spPr bwMode="auto">
            <a:xfrm>
              <a:off x="5784850" y="6448425"/>
              <a:ext cx="25648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sz="800" dirty="0" smtClean="0">
                  <a:solidFill>
                    <a:srgbClr val="000000"/>
                  </a:solidFill>
                  <a:latin typeface="Arabic Transparent" charset="0"/>
                  <a:cs typeface="Arial" pitchFamily="34" charset="0"/>
                </a:rPr>
                <a:t>TCT2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09" name="Rectangle 546"/>
            <p:cNvSpPr>
              <a:spLocks noChangeArrowheads="1"/>
            </p:cNvSpPr>
            <p:nvPr/>
          </p:nvSpPr>
          <p:spPr bwMode="auto">
            <a:xfrm>
              <a:off x="3397250" y="6330950"/>
              <a:ext cx="21590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580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10" name="Rectangle 547"/>
            <p:cNvSpPr>
              <a:spLocks noChangeArrowheads="1"/>
            </p:cNvSpPr>
            <p:nvPr/>
          </p:nvSpPr>
          <p:spPr bwMode="auto">
            <a:xfrm>
              <a:off x="3397250" y="6134100"/>
              <a:ext cx="21590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600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11" name="Rectangle 548"/>
            <p:cNvSpPr>
              <a:spLocks noChangeArrowheads="1"/>
            </p:cNvSpPr>
            <p:nvPr/>
          </p:nvSpPr>
          <p:spPr bwMode="auto">
            <a:xfrm>
              <a:off x="3397250" y="5935663"/>
              <a:ext cx="21590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620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12" name="Rectangle 549"/>
            <p:cNvSpPr>
              <a:spLocks noChangeArrowheads="1"/>
            </p:cNvSpPr>
            <p:nvPr/>
          </p:nvSpPr>
          <p:spPr bwMode="auto">
            <a:xfrm>
              <a:off x="3397250" y="5738813"/>
              <a:ext cx="21590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640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13" name="Rectangle 550"/>
            <p:cNvSpPr>
              <a:spLocks noChangeArrowheads="1"/>
            </p:cNvSpPr>
            <p:nvPr/>
          </p:nvSpPr>
          <p:spPr bwMode="auto">
            <a:xfrm>
              <a:off x="3397250" y="5541963"/>
              <a:ext cx="21590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660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14" name="Rectangle 551"/>
            <p:cNvSpPr>
              <a:spLocks noChangeArrowheads="1"/>
            </p:cNvSpPr>
            <p:nvPr/>
          </p:nvSpPr>
          <p:spPr bwMode="auto">
            <a:xfrm>
              <a:off x="3397250" y="5345113"/>
              <a:ext cx="21590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680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15" name="Rectangle 552"/>
            <p:cNvSpPr>
              <a:spLocks noChangeArrowheads="1"/>
            </p:cNvSpPr>
            <p:nvPr/>
          </p:nvSpPr>
          <p:spPr bwMode="auto">
            <a:xfrm>
              <a:off x="3397250" y="5146675"/>
              <a:ext cx="21590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700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16" name="Rectangle 553"/>
            <p:cNvSpPr>
              <a:spLocks noChangeArrowheads="1"/>
            </p:cNvSpPr>
            <p:nvPr/>
          </p:nvSpPr>
          <p:spPr bwMode="auto">
            <a:xfrm>
              <a:off x="3397250" y="4949825"/>
              <a:ext cx="21590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720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17" name="Rectangle 554"/>
            <p:cNvSpPr>
              <a:spLocks noChangeArrowheads="1"/>
            </p:cNvSpPr>
            <p:nvPr/>
          </p:nvSpPr>
          <p:spPr bwMode="auto">
            <a:xfrm>
              <a:off x="3397250" y="4752975"/>
              <a:ext cx="21590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740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18" name="Rectangle 555"/>
            <p:cNvSpPr>
              <a:spLocks noChangeArrowheads="1"/>
            </p:cNvSpPr>
            <p:nvPr/>
          </p:nvSpPr>
          <p:spPr bwMode="auto">
            <a:xfrm>
              <a:off x="3397250" y="4556125"/>
              <a:ext cx="21590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760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19" name="Rectangle 556"/>
            <p:cNvSpPr>
              <a:spLocks noChangeArrowheads="1"/>
            </p:cNvSpPr>
            <p:nvPr/>
          </p:nvSpPr>
          <p:spPr bwMode="auto">
            <a:xfrm>
              <a:off x="3397250" y="4357688"/>
              <a:ext cx="21590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780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20" name="Rectangle 557"/>
            <p:cNvSpPr>
              <a:spLocks noChangeArrowheads="1"/>
            </p:cNvSpPr>
            <p:nvPr/>
          </p:nvSpPr>
          <p:spPr bwMode="auto">
            <a:xfrm>
              <a:off x="3397250" y="4160838"/>
              <a:ext cx="21590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abic Transparent" charset="0"/>
                  <a:cs typeface="Arial" pitchFamily="34" charset="0"/>
                </a:rPr>
                <a:t>800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21" name="Line 558"/>
            <p:cNvSpPr>
              <a:spLocks noChangeShapeType="1"/>
            </p:cNvSpPr>
            <p:nvPr/>
          </p:nvSpPr>
          <p:spPr bwMode="auto">
            <a:xfrm flipV="1">
              <a:off x="4348163" y="6384925"/>
              <a:ext cx="0" cy="4286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22" name="Line 559"/>
            <p:cNvSpPr>
              <a:spLocks noChangeShapeType="1"/>
            </p:cNvSpPr>
            <p:nvPr/>
          </p:nvSpPr>
          <p:spPr bwMode="auto">
            <a:xfrm flipV="1">
              <a:off x="5816600" y="6384925"/>
              <a:ext cx="0" cy="4286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23" name="Line 560"/>
            <p:cNvSpPr>
              <a:spLocks noChangeShapeType="1"/>
            </p:cNvSpPr>
            <p:nvPr/>
          </p:nvSpPr>
          <p:spPr bwMode="auto">
            <a:xfrm>
              <a:off x="3614738" y="6384925"/>
              <a:ext cx="2935287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24" name="Line 561"/>
            <p:cNvSpPr>
              <a:spLocks noChangeShapeType="1"/>
            </p:cNvSpPr>
            <p:nvPr/>
          </p:nvSpPr>
          <p:spPr bwMode="auto">
            <a:xfrm>
              <a:off x="3570288" y="6384925"/>
              <a:ext cx="44450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25" name="Line 562"/>
            <p:cNvSpPr>
              <a:spLocks noChangeShapeType="1"/>
            </p:cNvSpPr>
            <p:nvPr/>
          </p:nvSpPr>
          <p:spPr bwMode="auto">
            <a:xfrm>
              <a:off x="3592513" y="6284913"/>
              <a:ext cx="22225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26" name="Line 563"/>
            <p:cNvSpPr>
              <a:spLocks noChangeShapeType="1"/>
            </p:cNvSpPr>
            <p:nvPr/>
          </p:nvSpPr>
          <p:spPr bwMode="auto">
            <a:xfrm>
              <a:off x="3570288" y="6188075"/>
              <a:ext cx="44450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27" name="Line 564"/>
            <p:cNvSpPr>
              <a:spLocks noChangeShapeType="1"/>
            </p:cNvSpPr>
            <p:nvPr/>
          </p:nvSpPr>
          <p:spPr bwMode="auto">
            <a:xfrm>
              <a:off x="3592513" y="6088063"/>
              <a:ext cx="22225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28" name="Line 565"/>
            <p:cNvSpPr>
              <a:spLocks noChangeShapeType="1"/>
            </p:cNvSpPr>
            <p:nvPr/>
          </p:nvSpPr>
          <p:spPr bwMode="auto">
            <a:xfrm>
              <a:off x="3570288" y="5989638"/>
              <a:ext cx="44450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29" name="Line 566"/>
            <p:cNvSpPr>
              <a:spLocks noChangeShapeType="1"/>
            </p:cNvSpPr>
            <p:nvPr/>
          </p:nvSpPr>
          <p:spPr bwMode="auto">
            <a:xfrm>
              <a:off x="3592513" y="5891213"/>
              <a:ext cx="22225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0" name="Line 567"/>
            <p:cNvSpPr>
              <a:spLocks noChangeShapeType="1"/>
            </p:cNvSpPr>
            <p:nvPr/>
          </p:nvSpPr>
          <p:spPr bwMode="auto">
            <a:xfrm>
              <a:off x="3570288" y="5792788"/>
              <a:ext cx="44450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1" name="Line 568"/>
            <p:cNvSpPr>
              <a:spLocks noChangeShapeType="1"/>
            </p:cNvSpPr>
            <p:nvPr/>
          </p:nvSpPr>
          <p:spPr bwMode="auto">
            <a:xfrm>
              <a:off x="3592513" y="5694363"/>
              <a:ext cx="22225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2" name="Line 569"/>
            <p:cNvSpPr>
              <a:spLocks noChangeShapeType="1"/>
            </p:cNvSpPr>
            <p:nvPr/>
          </p:nvSpPr>
          <p:spPr bwMode="auto">
            <a:xfrm>
              <a:off x="3570288" y="5595938"/>
              <a:ext cx="44450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3" name="Line 570"/>
            <p:cNvSpPr>
              <a:spLocks noChangeShapeType="1"/>
            </p:cNvSpPr>
            <p:nvPr/>
          </p:nvSpPr>
          <p:spPr bwMode="auto">
            <a:xfrm>
              <a:off x="3592513" y="5495925"/>
              <a:ext cx="22225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4" name="Line 571"/>
            <p:cNvSpPr>
              <a:spLocks noChangeShapeType="1"/>
            </p:cNvSpPr>
            <p:nvPr/>
          </p:nvSpPr>
          <p:spPr bwMode="auto">
            <a:xfrm>
              <a:off x="3570288" y="5399088"/>
              <a:ext cx="44450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5" name="Line 572"/>
            <p:cNvSpPr>
              <a:spLocks noChangeShapeType="1"/>
            </p:cNvSpPr>
            <p:nvPr/>
          </p:nvSpPr>
          <p:spPr bwMode="auto">
            <a:xfrm>
              <a:off x="3592513" y="5299075"/>
              <a:ext cx="22225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6" name="Line 573"/>
            <p:cNvSpPr>
              <a:spLocks noChangeShapeType="1"/>
            </p:cNvSpPr>
            <p:nvPr/>
          </p:nvSpPr>
          <p:spPr bwMode="auto">
            <a:xfrm>
              <a:off x="3570288" y="5200650"/>
              <a:ext cx="44450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7" name="Line 574"/>
            <p:cNvSpPr>
              <a:spLocks noChangeShapeType="1"/>
            </p:cNvSpPr>
            <p:nvPr/>
          </p:nvSpPr>
          <p:spPr bwMode="auto">
            <a:xfrm>
              <a:off x="3592513" y="5102225"/>
              <a:ext cx="22225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8" name="Line 575"/>
            <p:cNvSpPr>
              <a:spLocks noChangeShapeType="1"/>
            </p:cNvSpPr>
            <p:nvPr/>
          </p:nvSpPr>
          <p:spPr bwMode="auto">
            <a:xfrm>
              <a:off x="3570288" y="5003800"/>
              <a:ext cx="44450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9" name="Line 576"/>
            <p:cNvSpPr>
              <a:spLocks noChangeShapeType="1"/>
            </p:cNvSpPr>
            <p:nvPr/>
          </p:nvSpPr>
          <p:spPr bwMode="auto">
            <a:xfrm>
              <a:off x="3592513" y="4903788"/>
              <a:ext cx="22225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0" name="Line 577"/>
            <p:cNvSpPr>
              <a:spLocks noChangeShapeType="1"/>
            </p:cNvSpPr>
            <p:nvPr/>
          </p:nvSpPr>
          <p:spPr bwMode="auto">
            <a:xfrm>
              <a:off x="3570288" y="4806950"/>
              <a:ext cx="44450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1" name="Line 578"/>
            <p:cNvSpPr>
              <a:spLocks noChangeShapeType="1"/>
            </p:cNvSpPr>
            <p:nvPr/>
          </p:nvSpPr>
          <p:spPr bwMode="auto">
            <a:xfrm>
              <a:off x="3592513" y="4706938"/>
              <a:ext cx="22225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2" name="Line 579"/>
            <p:cNvSpPr>
              <a:spLocks noChangeShapeType="1"/>
            </p:cNvSpPr>
            <p:nvPr/>
          </p:nvSpPr>
          <p:spPr bwMode="auto">
            <a:xfrm>
              <a:off x="3570288" y="4610100"/>
              <a:ext cx="44450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3" name="Line 580"/>
            <p:cNvSpPr>
              <a:spLocks noChangeShapeType="1"/>
            </p:cNvSpPr>
            <p:nvPr/>
          </p:nvSpPr>
          <p:spPr bwMode="auto">
            <a:xfrm>
              <a:off x="3592513" y="4510088"/>
              <a:ext cx="22225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4" name="Line 581"/>
            <p:cNvSpPr>
              <a:spLocks noChangeShapeType="1"/>
            </p:cNvSpPr>
            <p:nvPr/>
          </p:nvSpPr>
          <p:spPr bwMode="auto">
            <a:xfrm>
              <a:off x="3570288" y="4411663"/>
              <a:ext cx="44450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5" name="Line 582"/>
            <p:cNvSpPr>
              <a:spLocks noChangeShapeType="1"/>
            </p:cNvSpPr>
            <p:nvPr/>
          </p:nvSpPr>
          <p:spPr bwMode="auto">
            <a:xfrm>
              <a:off x="3592513" y="4313238"/>
              <a:ext cx="22225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6" name="Line 583"/>
            <p:cNvSpPr>
              <a:spLocks noChangeShapeType="1"/>
            </p:cNvSpPr>
            <p:nvPr/>
          </p:nvSpPr>
          <p:spPr bwMode="auto">
            <a:xfrm>
              <a:off x="3570288" y="4214813"/>
              <a:ext cx="44450" cy="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7" name="Line 584"/>
            <p:cNvSpPr>
              <a:spLocks noChangeShapeType="1"/>
            </p:cNvSpPr>
            <p:nvPr/>
          </p:nvSpPr>
          <p:spPr bwMode="auto">
            <a:xfrm flipV="1">
              <a:off x="3614738" y="4214813"/>
              <a:ext cx="0" cy="217011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019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5760</TotalTime>
  <Words>1066</Words>
  <Application>Microsoft Office PowerPoint</Application>
  <PresentationFormat>Presentazione su schermo (4:3)</PresentationFormat>
  <Paragraphs>429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chiarotti_flavia</dc:creator>
  <cp:lastModifiedBy>pc1</cp:lastModifiedBy>
  <cp:revision>517</cp:revision>
  <dcterms:created xsi:type="dcterms:W3CDTF">2007-09-13T08:36:22Z</dcterms:created>
  <dcterms:modified xsi:type="dcterms:W3CDTF">2018-04-23T05:56:59Z</dcterms:modified>
</cp:coreProperties>
</file>